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2145706905" r:id="rId6"/>
    <p:sldId id="274" r:id="rId7"/>
    <p:sldId id="264" r:id="rId8"/>
    <p:sldId id="265" r:id="rId9"/>
    <p:sldId id="273" r:id="rId10"/>
    <p:sldId id="2145706901" r:id="rId11"/>
    <p:sldId id="262" r:id="rId12"/>
    <p:sldId id="268" r:id="rId13"/>
    <p:sldId id="272" r:id="rId14"/>
    <p:sldId id="271" r:id="rId15"/>
    <p:sldId id="2145706903" r:id="rId16"/>
    <p:sldId id="2145706904" r:id="rId17"/>
    <p:sldId id="2145706900" r:id="rId18"/>
    <p:sldId id="277" r:id="rId19"/>
    <p:sldId id="276" r:id="rId20"/>
    <p:sldId id="279" r:id="rId21"/>
    <p:sldId id="2145706898" r:id="rId22"/>
    <p:sldId id="266" r:id="rId23"/>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2591" autoAdjust="0"/>
  </p:normalViewPr>
  <p:slideViewPr>
    <p:cSldViewPr snapToGrid="0">
      <p:cViewPr>
        <p:scale>
          <a:sx n="80" d="100"/>
          <a:sy n="80" d="100"/>
        </p:scale>
        <p:origin x="20" y="-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06BB2-B344-4415-828B-A9D334F0B90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6B14EE4-9847-4F03-8B75-B3DA51F274CE}">
      <dgm:prSet/>
      <dgm:spPr/>
      <dgm:t>
        <a:bodyPr/>
        <a:lstStyle/>
        <a:p>
          <a:pPr>
            <a:defRPr b="1"/>
          </a:pPr>
          <a:r>
            <a:rPr lang="et-EE" b="0" i="0">
              <a:effectLst/>
              <a:latin typeface="Roboto" panose="02000000000000000000" pitchFamily="2" charset="0"/>
            </a:rPr>
            <a:t>Visioon pärast 2030. aastat</a:t>
          </a:r>
          <a:endParaRPr lang="en-US"/>
        </a:p>
      </dgm:t>
    </dgm:pt>
    <dgm:pt modelId="{203D16E6-7259-4DB4-A3F7-CF67AB85495C}" type="parTrans" cxnId="{739B8657-A187-4E78-819F-AD69521117C2}">
      <dgm:prSet/>
      <dgm:spPr/>
      <dgm:t>
        <a:bodyPr/>
        <a:lstStyle/>
        <a:p>
          <a:endParaRPr lang="en-US"/>
        </a:p>
      </dgm:t>
    </dgm:pt>
    <dgm:pt modelId="{4BBCD260-3782-41C9-A4B4-12ECCD0913A3}" type="sibTrans" cxnId="{739B8657-A187-4E78-819F-AD69521117C2}">
      <dgm:prSet/>
      <dgm:spPr/>
      <dgm:t>
        <a:bodyPr/>
        <a:lstStyle/>
        <a:p>
          <a:endParaRPr lang="en-US"/>
        </a:p>
      </dgm:t>
    </dgm:pt>
    <dgm:pt modelId="{2311BECB-2963-4ED3-BE66-36F105FE8BB9}">
      <dgm:prSet/>
      <dgm:spPr/>
      <dgm:t>
        <a:bodyPr/>
        <a:lstStyle/>
        <a:p>
          <a:pPr>
            <a:defRPr b="1"/>
          </a:pPr>
          <a:r>
            <a:rPr lang="et-EE" b="0" i="0" dirty="0">
              <a:effectLst/>
              <a:latin typeface="Roboto" panose="02000000000000000000" pitchFamily="2" charset="0"/>
            </a:rPr>
            <a:t>2040. aasta eesmärk ja tee kliimaneutraalsuse poole </a:t>
          </a:r>
          <a:endParaRPr lang="en-US" dirty="0"/>
        </a:p>
      </dgm:t>
    </dgm:pt>
    <dgm:pt modelId="{3EAF683E-736C-4AD1-8163-A6B4DD351520}" type="parTrans" cxnId="{792A9167-671E-4937-B8EA-F2176E3F33A1}">
      <dgm:prSet/>
      <dgm:spPr/>
      <dgm:t>
        <a:bodyPr/>
        <a:lstStyle/>
        <a:p>
          <a:endParaRPr lang="en-US"/>
        </a:p>
      </dgm:t>
    </dgm:pt>
    <dgm:pt modelId="{80F98A0E-351A-435A-BB89-A22CDE9C92A1}" type="sibTrans" cxnId="{792A9167-671E-4937-B8EA-F2176E3F33A1}">
      <dgm:prSet/>
      <dgm:spPr/>
      <dgm:t>
        <a:bodyPr/>
        <a:lstStyle/>
        <a:p>
          <a:endParaRPr lang="en-US"/>
        </a:p>
      </dgm:t>
    </dgm:pt>
    <dgm:pt modelId="{E97B0528-8101-4AC8-B1D2-4BD425E63CB2}">
      <dgm:prSet/>
      <dgm:spPr/>
      <dgm:t>
        <a:bodyPr/>
        <a:lstStyle/>
        <a:p>
          <a:pPr>
            <a:defRPr b="1"/>
          </a:pPr>
          <a:r>
            <a:rPr lang="et-EE" b="0" i="0" dirty="0">
              <a:effectLst/>
              <a:latin typeface="Roboto" panose="02000000000000000000" pitchFamily="2" charset="0"/>
            </a:rPr>
            <a:t>Ülemineku ellu viimine</a:t>
          </a:r>
          <a:endParaRPr lang="en-US" dirty="0"/>
        </a:p>
      </dgm:t>
    </dgm:pt>
    <dgm:pt modelId="{8C8B67AD-A749-428B-B6DD-FB1170C6B0B6}" type="parTrans" cxnId="{A781930E-6A46-48F5-AA76-8AD99DB41E07}">
      <dgm:prSet/>
      <dgm:spPr/>
      <dgm:t>
        <a:bodyPr/>
        <a:lstStyle/>
        <a:p>
          <a:endParaRPr lang="en-US"/>
        </a:p>
      </dgm:t>
    </dgm:pt>
    <dgm:pt modelId="{6018E501-AB82-4649-9814-378684334292}" type="sibTrans" cxnId="{A781930E-6A46-48F5-AA76-8AD99DB41E07}">
      <dgm:prSet/>
      <dgm:spPr/>
      <dgm:t>
        <a:bodyPr/>
        <a:lstStyle/>
        <a:p>
          <a:endParaRPr lang="en-US"/>
        </a:p>
      </dgm:t>
    </dgm:pt>
    <dgm:pt modelId="{36D62672-31CA-49F2-A192-88B709C8F21A}">
      <dgm:prSet/>
      <dgm:spPr/>
      <dgm:t>
        <a:bodyPr/>
        <a:lstStyle/>
        <a:p>
          <a:pPr>
            <a:defRPr b="1"/>
          </a:pPr>
          <a:r>
            <a:rPr lang="et-EE" b="0" i="0" dirty="0">
              <a:effectLst/>
              <a:latin typeface="Roboto" panose="02000000000000000000" pitchFamily="2" charset="0"/>
            </a:rPr>
            <a:t>Ambitsioonikas globaalne kliimaalane tegevus</a:t>
          </a:r>
          <a:endParaRPr lang="en-US" dirty="0"/>
        </a:p>
      </dgm:t>
    </dgm:pt>
    <dgm:pt modelId="{425DD07F-9A3F-4115-8053-4D1F4327E058}" type="parTrans" cxnId="{A9574DFE-F4BB-423F-87A9-A4A42A9AB879}">
      <dgm:prSet/>
      <dgm:spPr/>
      <dgm:t>
        <a:bodyPr/>
        <a:lstStyle/>
        <a:p>
          <a:endParaRPr lang="en-US"/>
        </a:p>
      </dgm:t>
    </dgm:pt>
    <dgm:pt modelId="{B793E500-2E54-4EA7-A07A-BEEA0DEDFFF8}" type="sibTrans" cxnId="{A9574DFE-F4BB-423F-87A9-A4A42A9AB879}">
      <dgm:prSet/>
      <dgm:spPr/>
      <dgm:t>
        <a:bodyPr/>
        <a:lstStyle/>
        <a:p>
          <a:endParaRPr lang="en-US"/>
        </a:p>
      </dgm:t>
    </dgm:pt>
    <dgm:pt modelId="{6791A82A-3B59-4FC2-BD3E-FD8AEE9DF041}">
      <dgm:prSet/>
      <dgm:spPr/>
      <dgm:t>
        <a:bodyPr/>
        <a:lstStyle/>
        <a:p>
          <a:pPr>
            <a:defRPr b="1"/>
          </a:pPr>
          <a:r>
            <a:rPr lang="et-EE" b="0" i="0" dirty="0">
              <a:effectLst/>
              <a:latin typeface="Roboto" panose="02000000000000000000" pitchFamily="2" charset="0"/>
            </a:rPr>
            <a:t>Võtmepoliitikad</a:t>
          </a:r>
          <a:endParaRPr lang="en-US" dirty="0"/>
        </a:p>
      </dgm:t>
    </dgm:pt>
    <dgm:pt modelId="{7BD3D256-3FD3-44CC-B229-8DE5CB3AA0CC}" type="parTrans" cxnId="{A69D6974-A2EF-4F0E-B3EC-E4EFCAB3EE42}">
      <dgm:prSet/>
      <dgm:spPr/>
      <dgm:t>
        <a:bodyPr/>
        <a:lstStyle/>
        <a:p>
          <a:endParaRPr lang="en-US"/>
        </a:p>
      </dgm:t>
    </dgm:pt>
    <dgm:pt modelId="{BEFF2AFF-2F79-415C-8EAB-BE9892DBD111}" type="sibTrans" cxnId="{A69D6974-A2EF-4F0E-B3EC-E4EFCAB3EE42}">
      <dgm:prSet/>
      <dgm:spPr/>
      <dgm:t>
        <a:bodyPr/>
        <a:lstStyle/>
        <a:p>
          <a:endParaRPr lang="en-US"/>
        </a:p>
      </dgm:t>
    </dgm:pt>
    <dgm:pt modelId="{DCBA44C7-F8E8-42FB-8ABD-8FA4ED99B58B}" type="pres">
      <dgm:prSet presAssocID="{F9606BB2-B344-4415-828B-A9D334F0B909}" presName="root" presStyleCnt="0">
        <dgm:presLayoutVars>
          <dgm:dir/>
          <dgm:resizeHandles val="exact"/>
        </dgm:presLayoutVars>
      </dgm:prSet>
      <dgm:spPr/>
    </dgm:pt>
    <dgm:pt modelId="{A1FA7F40-3F0D-492E-86A1-94DBBB0FA46E}" type="pres">
      <dgm:prSet presAssocID="{26B14EE4-9847-4F03-8B75-B3DA51F274CE}" presName="compNode" presStyleCnt="0"/>
      <dgm:spPr/>
    </dgm:pt>
    <dgm:pt modelId="{51EC804C-39D6-4DB2-9801-98B4B642059D}" type="pres">
      <dgm:prSet presAssocID="{26B14EE4-9847-4F03-8B75-B3DA51F274C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lm"/>
        </a:ext>
      </dgm:extLst>
    </dgm:pt>
    <dgm:pt modelId="{233295BD-19F0-4006-A7A3-620380A91346}" type="pres">
      <dgm:prSet presAssocID="{26B14EE4-9847-4F03-8B75-B3DA51F274CE}" presName="iconSpace" presStyleCnt="0"/>
      <dgm:spPr/>
    </dgm:pt>
    <dgm:pt modelId="{1D77EED6-EC5C-40EF-A241-3E4310DE7228}" type="pres">
      <dgm:prSet presAssocID="{26B14EE4-9847-4F03-8B75-B3DA51F274CE}" presName="parTx" presStyleLbl="revTx" presStyleIdx="0" presStyleCnt="10">
        <dgm:presLayoutVars>
          <dgm:chMax val="0"/>
          <dgm:chPref val="0"/>
        </dgm:presLayoutVars>
      </dgm:prSet>
      <dgm:spPr/>
    </dgm:pt>
    <dgm:pt modelId="{8B539DD8-0F49-46CD-8F5C-5FBA727ED8F8}" type="pres">
      <dgm:prSet presAssocID="{26B14EE4-9847-4F03-8B75-B3DA51F274CE}" presName="txSpace" presStyleCnt="0"/>
      <dgm:spPr/>
    </dgm:pt>
    <dgm:pt modelId="{AB197944-7E96-4CFA-A867-AD1491734EB0}" type="pres">
      <dgm:prSet presAssocID="{26B14EE4-9847-4F03-8B75-B3DA51F274CE}" presName="desTx" presStyleLbl="revTx" presStyleIdx="1" presStyleCnt="10">
        <dgm:presLayoutVars/>
      </dgm:prSet>
      <dgm:spPr/>
    </dgm:pt>
    <dgm:pt modelId="{3448F58C-1A68-496F-B795-46D52CEF4686}" type="pres">
      <dgm:prSet presAssocID="{4BBCD260-3782-41C9-A4B4-12ECCD0913A3}" presName="sibTrans" presStyleCnt="0"/>
      <dgm:spPr/>
    </dgm:pt>
    <dgm:pt modelId="{E1B7CE0D-95FF-44F5-A5B6-B96DAFBE2182}" type="pres">
      <dgm:prSet presAssocID="{2311BECB-2963-4ED3-BE66-36F105FE8BB9}" presName="compNode" presStyleCnt="0"/>
      <dgm:spPr/>
    </dgm:pt>
    <dgm:pt modelId="{B96B11C9-EB09-4EA3-8108-09E6B492B4BB}" type="pres">
      <dgm:prSet presAssocID="{2311BECB-2963-4ED3-BE66-36F105FE8BB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E1BCE1E3-36E9-4AD3-A9B2-41DDB17B044A}" type="pres">
      <dgm:prSet presAssocID="{2311BECB-2963-4ED3-BE66-36F105FE8BB9}" presName="iconSpace" presStyleCnt="0"/>
      <dgm:spPr/>
    </dgm:pt>
    <dgm:pt modelId="{D13F2A4F-763F-442D-9469-BE64EB57504B}" type="pres">
      <dgm:prSet presAssocID="{2311BECB-2963-4ED3-BE66-36F105FE8BB9}" presName="parTx" presStyleLbl="revTx" presStyleIdx="2" presStyleCnt="10">
        <dgm:presLayoutVars>
          <dgm:chMax val="0"/>
          <dgm:chPref val="0"/>
        </dgm:presLayoutVars>
      </dgm:prSet>
      <dgm:spPr/>
    </dgm:pt>
    <dgm:pt modelId="{CF777E80-8657-47B7-99D7-49C3DB38501C}" type="pres">
      <dgm:prSet presAssocID="{2311BECB-2963-4ED3-BE66-36F105FE8BB9}" presName="txSpace" presStyleCnt="0"/>
      <dgm:spPr/>
    </dgm:pt>
    <dgm:pt modelId="{8DBEFBC1-27DA-466C-A20F-840730CAFF61}" type="pres">
      <dgm:prSet presAssocID="{2311BECB-2963-4ED3-BE66-36F105FE8BB9}" presName="desTx" presStyleLbl="revTx" presStyleIdx="3" presStyleCnt="10">
        <dgm:presLayoutVars/>
      </dgm:prSet>
      <dgm:spPr/>
    </dgm:pt>
    <dgm:pt modelId="{9BBC1BD9-51D6-43E3-B9BB-AAE5B28E1B26}" type="pres">
      <dgm:prSet presAssocID="{80F98A0E-351A-435A-BB89-A22CDE9C92A1}" presName="sibTrans" presStyleCnt="0"/>
      <dgm:spPr/>
    </dgm:pt>
    <dgm:pt modelId="{B617664B-AE22-416C-8887-088A04311F83}" type="pres">
      <dgm:prSet presAssocID="{E97B0528-8101-4AC8-B1D2-4BD425E63CB2}" presName="compNode" presStyleCnt="0"/>
      <dgm:spPr/>
    </dgm:pt>
    <dgm:pt modelId="{C836E432-883B-46B8-8389-90026F49A2C8}" type="pres">
      <dgm:prSet presAssocID="{E97B0528-8101-4AC8-B1D2-4BD425E63CB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äepigistus"/>
        </a:ext>
      </dgm:extLst>
    </dgm:pt>
    <dgm:pt modelId="{A3E093D3-8771-45D6-B08D-71102BD5BDF8}" type="pres">
      <dgm:prSet presAssocID="{E97B0528-8101-4AC8-B1D2-4BD425E63CB2}" presName="iconSpace" presStyleCnt="0"/>
      <dgm:spPr/>
    </dgm:pt>
    <dgm:pt modelId="{0C733F2E-F028-450A-AA7E-1B0292D9C93B}" type="pres">
      <dgm:prSet presAssocID="{E97B0528-8101-4AC8-B1D2-4BD425E63CB2}" presName="parTx" presStyleLbl="revTx" presStyleIdx="4" presStyleCnt="10">
        <dgm:presLayoutVars>
          <dgm:chMax val="0"/>
          <dgm:chPref val="0"/>
        </dgm:presLayoutVars>
      </dgm:prSet>
      <dgm:spPr/>
    </dgm:pt>
    <dgm:pt modelId="{A5BF94DA-BED8-4567-91AD-499AEB95F7BE}" type="pres">
      <dgm:prSet presAssocID="{E97B0528-8101-4AC8-B1D2-4BD425E63CB2}" presName="txSpace" presStyleCnt="0"/>
      <dgm:spPr/>
    </dgm:pt>
    <dgm:pt modelId="{148DD3E3-2974-4F58-B75E-95E9A838A3C9}" type="pres">
      <dgm:prSet presAssocID="{E97B0528-8101-4AC8-B1D2-4BD425E63CB2}" presName="desTx" presStyleLbl="revTx" presStyleIdx="5" presStyleCnt="10">
        <dgm:presLayoutVars/>
      </dgm:prSet>
      <dgm:spPr/>
    </dgm:pt>
    <dgm:pt modelId="{9B5CDA95-7019-4FEA-A7EF-CFFA3E6AF3D3}" type="pres">
      <dgm:prSet presAssocID="{6018E501-AB82-4649-9814-378684334292}" presName="sibTrans" presStyleCnt="0"/>
      <dgm:spPr/>
    </dgm:pt>
    <dgm:pt modelId="{4393B1CB-2933-40C1-915C-D19F611C1C6A}" type="pres">
      <dgm:prSet presAssocID="{36D62672-31CA-49F2-A192-88B709C8F21A}" presName="compNode" presStyleCnt="0"/>
      <dgm:spPr/>
    </dgm:pt>
    <dgm:pt modelId="{DB1CDD7B-3E78-4B7F-8D31-B587F869A6FA}" type="pres">
      <dgm:prSet presAssocID="{36D62672-31CA-49F2-A192-88B709C8F2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98678951-1A9B-4E3A-B08E-146B23008A2B}" type="pres">
      <dgm:prSet presAssocID="{36D62672-31CA-49F2-A192-88B709C8F21A}" presName="iconSpace" presStyleCnt="0"/>
      <dgm:spPr/>
    </dgm:pt>
    <dgm:pt modelId="{87A9984C-E0FE-45DE-924A-81A83D0C0DEF}" type="pres">
      <dgm:prSet presAssocID="{36D62672-31CA-49F2-A192-88B709C8F21A}" presName="parTx" presStyleLbl="revTx" presStyleIdx="6" presStyleCnt="10">
        <dgm:presLayoutVars>
          <dgm:chMax val="0"/>
          <dgm:chPref val="0"/>
        </dgm:presLayoutVars>
      </dgm:prSet>
      <dgm:spPr/>
    </dgm:pt>
    <dgm:pt modelId="{260359A1-2869-44B2-95D1-F7429EA7F5CA}" type="pres">
      <dgm:prSet presAssocID="{36D62672-31CA-49F2-A192-88B709C8F21A}" presName="txSpace" presStyleCnt="0"/>
      <dgm:spPr/>
    </dgm:pt>
    <dgm:pt modelId="{BCC573DC-2B2D-4BA3-A0DA-7F073CC03542}" type="pres">
      <dgm:prSet presAssocID="{36D62672-31CA-49F2-A192-88B709C8F21A}" presName="desTx" presStyleLbl="revTx" presStyleIdx="7" presStyleCnt="10">
        <dgm:presLayoutVars/>
      </dgm:prSet>
      <dgm:spPr/>
    </dgm:pt>
    <dgm:pt modelId="{6137A649-1ABC-4B5F-8A64-7CF23528D970}" type="pres">
      <dgm:prSet presAssocID="{B793E500-2E54-4EA7-A07A-BEEA0DEDFFF8}" presName="sibTrans" presStyleCnt="0"/>
      <dgm:spPr/>
    </dgm:pt>
    <dgm:pt modelId="{2C258F18-00DF-4786-983E-03E306D76ED5}" type="pres">
      <dgm:prSet presAssocID="{6791A82A-3B59-4FC2-BD3E-FD8AEE9DF041}" presName="compNode" presStyleCnt="0"/>
      <dgm:spPr/>
    </dgm:pt>
    <dgm:pt modelId="{80272E09-FC43-4378-A0B4-D122792FF13D}" type="pres">
      <dgm:prSet presAssocID="{6791A82A-3B59-4FC2-BD3E-FD8AEE9DF0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ärge"/>
        </a:ext>
      </dgm:extLst>
    </dgm:pt>
    <dgm:pt modelId="{0F856C70-A813-4536-B99C-331825F82057}" type="pres">
      <dgm:prSet presAssocID="{6791A82A-3B59-4FC2-BD3E-FD8AEE9DF041}" presName="iconSpace" presStyleCnt="0"/>
      <dgm:spPr/>
    </dgm:pt>
    <dgm:pt modelId="{89B7633F-1AD2-49F3-BC64-484AEE3A4695}" type="pres">
      <dgm:prSet presAssocID="{6791A82A-3B59-4FC2-BD3E-FD8AEE9DF041}" presName="parTx" presStyleLbl="revTx" presStyleIdx="8" presStyleCnt="10">
        <dgm:presLayoutVars>
          <dgm:chMax val="0"/>
          <dgm:chPref val="0"/>
        </dgm:presLayoutVars>
      </dgm:prSet>
      <dgm:spPr/>
    </dgm:pt>
    <dgm:pt modelId="{CC2832DD-8509-4701-A954-8CA07E737929}" type="pres">
      <dgm:prSet presAssocID="{6791A82A-3B59-4FC2-BD3E-FD8AEE9DF041}" presName="txSpace" presStyleCnt="0"/>
      <dgm:spPr/>
    </dgm:pt>
    <dgm:pt modelId="{48638A09-D203-4084-A421-9E05F0D38239}" type="pres">
      <dgm:prSet presAssocID="{6791A82A-3B59-4FC2-BD3E-FD8AEE9DF041}" presName="desTx" presStyleLbl="revTx" presStyleIdx="9" presStyleCnt="10">
        <dgm:presLayoutVars/>
      </dgm:prSet>
      <dgm:spPr/>
    </dgm:pt>
  </dgm:ptLst>
  <dgm:cxnLst>
    <dgm:cxn modelId="{A781930E-6A46-48F5-AA76-8AD99DB41E07}" srcId="{F9606BB2-B344-4415-828B-A9D334F0B909}" destId="{E97B0528-8101-4AC8-B1D2-4BD425E63CB2}" srcOrd="2" destOrd="0" parTransId="{8C8B67AD-A749-428B-B6DD-FB1170C6B0B6}" sibTransId="{6018E501-AB82-4649-9814-378684334292}"/>
    <dgm:cxn modelId="{47EA0F15-02EF-4A7E-92E9-1B584F139BDB}" type="presOf" srcId="{36D62672-31CA-49F2-A192-88B709C8F21A}" destId="{87A9984C-E0FE-45DE-924A-81A83D0C0DEF}" srcOrd="0" destOrd="0" presId="urn:microsoft.com/office/officeart/2018/5/layout/CenteredIconLabelDescriptionList"/>
    <dgm:cxn modelId="{8E20A95E-D836-4337-859F-F435024B2F95}" type="presOf" srcId="{6791A82A-3B59-4FC2-BD3E-FD8AEE9DF041}" destId="{89B7633F-1AD2-49F3-BC64-484AEE3A4695}" srcOrd="0" destOrd="0" presId="urn:microsoft.com/office/officeart/2018/5/layout/CenteredIconLabelDescriptionList"/>
    <dgm:cxn modelId="{792A9167-671E-4937-B8EA-F2176E3F33A1}" srcId="{F9606BB2-B344-4415-828B-A9D334F0B909}" destId="{2311BECB-2963-4ED3-BE66-36F105FE8BB9}" srcOrd="1" destOrd="0" parTransId="{3EAF683E-736C-4AD1-8163-A6B4DD351520}" sibTransId="{80F98A0E-351A-435A-BB89-A22CDE9C92A1}"/>
    <dgm:cxn modelId="{8BF6C569-0720-4F3A-A709-B0F9646BA3F1}" type="presOf" srcId="{E97B0528-8101-4AC8-B1D2-4BD425E63CB2}" destId="{0C733F2E-F028-450A-AA7E-1B0292D9C93B}" srcOrd="0" destOrd="0" presId="urn:microsoft.com/office/officeart/2018/5/layout/CenteredIconLabelDescriptionList"/>
    <dgm:cxn modelId="{A69D6974-A2EF-4F0E-B3EC-E4EFCAB3EE42}" srcId="{F9606BB2-B344-4415-828B-A9D334F0B909}" destId="{6791A82A-3B59-4FC2-BD3E-FD8AEE9DF041}" srcOrd="4" destOrd="0" parTransId="{7BD3D256-3FD3-44CC-B229-8DE5CB3AA0CC}" sibTransId="{BEFF2AFF-2F79-415C-8EAB-BE9892DBD111}"/>
    <dgm:cxn modelId="{739B8657-A187-4E78-819F-AD69521117C2}" srcId="{F9606BB2-B344-4415-828B-A9D334F0B909}" destId="{26B14EE4-9847-4F03-8B75-B3DA51F274CE}" srcOrd="0" destOrd="0" parTransId="{203D16E6-7259-4DB4-A3F7-CF67AB85495C}" sibTransId="{4BBCD260-3782-41C9-A4B4-12ECCD0913A3}"/>
    <dgm:cxn modelId="{1CB18591-D3E6-4B95-84A4-063D6D0114EE}" type="presOf" srcId="{F9606BB2-B344-4415-828B-A9D334F0B909}" destId="{DCBA44C7-F8E8-42FB-8ABD-8FA4ED99B58B}" srcOrd="0" destOrd="0" presId="urn:microsoft.com/office/officeart/2018/5/layout/CenteredIconLabelDescriptionList"/>
    <dgm:cxn modelId="{164C5698-ADFD-4931-93A5-019AA8F0D118}" type="presOf" srcId="{26B14EE4-9847-4F03-8B75-B3DA51F274CE}" destId="{1D77EED6-EC5C-40EF-A241-3E4310DE7228}" srcOrd="0" destOrd="0" presId="urn:microsoft.com/office/officeart/2018/5/layout/CenteredIconLabelDescriptionList"/>
    <dgm:cxn modelId="{EED5DEEA-72D4-4469-8C5E-5F18BBE90FD0}" type="presOf" srcId="{2311BECB-2963-4ED3-BE66-36F105FE8BB9}" destId="{D13F2A4F-763F-442D-9469-BE64EB57504B}" srcOrd="0" destOrd="0" presId="urn:microsoft.com/office/officeart/2018/5/layout/CenteredIconLabelDescriptionList"/>
    <dgm:cxn modelId="{A9574DFE-F4BB-423F-87A9-A4A42A9AB879}" srcId="{F9606BB2-B344-4415-828B-A9D334F0B909}" destId="{36D62672-31CA-49F2-A192-88B709C8F21A}" srcOrd="3" destOrd="0" parTransId="{425DD07F-9A3F-4115-8053-4D1F4327E058}" sibTransId="{B793E500-2E54-4EA7-A07A-BEEA0DEDFFF8}"/>
    <dgm:cxn modelId="{082D5DB4-7916-47DD-9EBE-093815DDD1CA}" type="presParOf" srcId="{DCBA44C7-F8E8-42FB-8ABD-8FA4ED99B58B}" destId="{A1FA7F40-3F0D-492E-86A1-94DBBB0FA46E}" srcOrd="0" destOrd="0" presId="urn:microsoft.com/office/officeart/2018/5/layout/CenteredIconLabelDescriptionList"/>
    <dgm:cxn modelId="{61A5C88B-A0F7-4015-8F03-31666E042783}" type="presParOf" srcId="{A1FA7F40-3F0D-492E-86A1-94DBBB0FA46E}" destId="{51EC804C-39D6-4DB2-9801-98B4B642059D}" srcOrd="0" destOrd="0" presId="urn:microsoft.com/office/officeart/2018/5/layout/CenteredIconLabelDescriptionList"/>
    <dgm:cxn modelId="{84A6DCA2-C65C-442D-9317-07050B3685CD}" type="presParOf" srcId="{A1FA7F40-3F0D-492E-86A1-94DBBB0FA46E}" destId="{233295BD-19F0-4006-A7A3-620380A91346}" srcOrd="1" destOrd="0" presId="urn:microsoft.com/office/officeart/2018/5/layout/CenteredIconLabelDescriptionList"/>
    <dgm:cxn modelId="{D95F246E-D247-4028-B5D6-AE5B7D9A9502}" type="presParOf" srcId="{A1FA7F40-3F0D-492E-86A1-94DBBB0FA46E}" destId="{1D77EED6-EC5C-40EF-A241-3E4310DE7228}" srcOrd="2" destOrd="0" presId="urn:microsoft.com/office/officeart/2018/5/layout/CenteredIconLabelDescriptionList"/>
    <dgm:cxn modelId="{AF8BFE3C-75D7-45EE-97D6-6E872588D5AD}" type="presParOf" srcId="{A1FA7F40-3F0D-492E-86A1-94DBBB0FA46E}" destId="{8B539DD8-0F49-46CD-8F5C-5FBA727ED8F8}" srcOrd="3" destOrd="0" presId="urn:microsoft.com/office/officeart/2018/5/layout/CenteredIconLabelDescriptionList"/>
    <dgm:cxn modelId="{FAD30F7C-7B0D-4110-ADA7-41AB5C5D3245}" type="presParOf" srcId="{A1FA7F40-3F0D-492E-86A1-94DBBB0FA46E}" destId="{AB197944-7E96-4CFA-A867-AD1491734EB0}" srcOrd="4" destOrd="0" presId="urn:microsoft.com/office/officeart/2018/5/layout/CenteredIconLabelDescriptionList"/>
    <dgm:cxn modelId="{FC14C99A-4FB8-4372-866A-F1018B86DF02}" type="presParOf" srcId="{DCBA44C7-F8E8-42FB-8ABD-8FA4ED99B58B}" destId="{3448F58C-1A68-496F-B795-46D52CEF4686}" srcOrd="1" destOrd="0" presId="urn:microsoft.com/office/officeart/2018/5/layout/CenteredIconLabelDescriptionList"/>
    <dgm:cxn modelId="{6F505161-695E-4B65-A5BF-B11718CF6100}" type="presParOf" srcId="{DCBA44C7-F8E8-42FB-8ABD-8FA4ED99B58B}" destId="{E1B7CE0D-95FF-44F5-A5B6-B96DAFBE2182}" srcOrd="2" destOrd="0" presId="urn:microsoft.com/office/officeart/2018/5/layout/CenteredIconLabelDescriptionList"/>
    <dgm:cxn modelId="{A79E236E-6EB6-41FE-B0D1-D01351706C49}" type="presParOf" srcId="{E1B7CE0D-95FF-44F5-A5B6-B96DAFBE2182}" destId="{B96B11C9-EB09-4EA3-8108-09E6B492B4BB}" srcOrd="0" destOrd="0" presId="urn:microsoft.com/office/officeart/2018/5/layout/CenteredIconLabelDescriptionList"/>
    <dgm:cxn modelId="{A444D275-163B-41FC-A99C-7AA21DC80EB4}" type="presParOf" srcId="{E1B7CE0D-95FF-44F5-A5B6-B96DAFBE2182}" destId="{E1BCE1E3-36E9-4AD3-A9B2-41DDB17B044A}" srcOrd="1" destOrd="0" presId="urn:microsoft.com/office/officeart/2018/5/layout/CenteredIconLabelDescriptionList"/>
    <dgm:cxn modelId="{4039D968-A957-4111-87D5-28F52269A209}" type="presParOf" srcId="{E1B7CE0D-95FF-44F5-A5B6-B96DAFBE2182}" destId="{D13F2A4F-763F-442D-9469-BE64EB57504B}" srcOrd="2" destOrd="0" presId="urn:microsoft.com/office/officeart/2018/5/layout/CenteredIconLabelDescriptionList"/>
    <dgm:cxn modelId="{D3C72184-F954-4A6F-B46D-7401E51D7347}" type="presParOf" srcId="{E1B7CE0D-95FF-44F5-A5B6-B96DAFBE2182}" destId="{CF777E80-8657-47B7-99D7-49C3DB38501C}" srcOrd="3" destOrd="0" presId="urn:microsoft.com/office/officeart/2018/5/layout/CenteredIconLabelDescriptionList"/>
    <dgm:cxn modelId="{500A2700-0803-4788-B9B0-DC9432B33C28}" type="presParOf" srcId="{E1B7CE0D-95FF-44F5-A5B6-B96DAFBE2182}" destId="{8DBEFBC1-27DA-466C-A20F-840730CAFF61}" srcOrd="4" destOrd="0" presId="urn:microsoft.com/office/officeart/2018/5/layout/CenteredIconLabelDescriptionList"/>
    <dgm:cxn modelId="{5E423225-ACE0-411C-ABE4-426DF46067F3}" type="presParOf" srcId="{DCBA44C7-F8E8-42FB-8ABD-8FA4ED99B58B}" destId="{9BBC1BD9-51D6-43E3-B9BB-AAE5B28E1B26}" srcOrd="3" destOrd="0" presId="urn:microsoft.com/office/officeart/2018/5/layout/CenteredIconLabelDescriptionList"/>
    <dgm:cxn modelId="{56E0378F-F829-4274-B970-0D86E6727EC5}" type="presParOf" srcId="{DCBA44C7-F8E8-42FB-8ABD-8FA4ED99B58B}" destId="{B617664B-AE22-416C-8887-088A04311F83}" srcOrd="4" destOrd="0" presId="urn:microsoft.com/office/officeart/2018/5/layout/CenteredIconLabelDescriptionList"/>
    <dgm:cxn modelId="{3EC3E06B-06E4-40D1-B410-A15578AB1887}" type="presParOf" srcId="{B617664B-AE22-416C-8887-088A04311F83}" destId="{C836E432-883B-46B8-8389-90026F49A2C8}" srcOrd="0" destOrd="0" presId="urn:microsoft.com/office/officeart/2018/5/layout/CenteredIconLabelDescriptionList"/>
    <dgm:cxn modelId="{412E7D1A-F0A4-4CC8-A075-4A72BC0A6ED0}" type="presParOf" srcId="{B617664B-AE22-416C-8887-088A04311F83}" destId="{A3E093D3-8771-45D6-B08D-71102BD5BDF8}" srcOrd="1" destOrd="0" presId="urn:microsoft.com/office/officeart/2018/5/layout/CenteredIconLabelDescriptionList"/>
    <dgm:cxn modelId="{3D034551-8B47-4CC7-A4CE-E10F4FE4CD3D}" type="presParOf" srcId="{B617664B-AE22-416C-8887-088A04311F83}" destId="{0C733F2E-F028-450A-AA7E-1B0292D9C93B}" srcOrd="2" destOrd="0" presId="urn:microsoft.com/office/officeart/2018/5/layout/CenteredIconLabelDescriptionList"/>
    <dgm:cxn modelId="{D82AD869-0149-474E-A098-659C959ED15C}" type="presParOf" srcId="{B617664B-AE22-416C-8887-088A04311F83}" destId="{A5BF94DA-BED8-4567-91AD-499AEB95F7BE}" srcOrd="3" destOrd="0" presId="urn:microsoft.com/office/officeart/2018/5/layout/CenteredIconLabelDescriptionList"/>
    <dgm:cxn modelId="{FE54B1C5-E592-4166-B884-35B187F2E056}" type="presParOf" srcId="{B617664B-AE22-416C-8887-088A04311F83}" destId="{148DD3E3-2974-4F58-B75E-95E9A838A3C9}" srcOrd="4" destOrd="0" presId="urn:microsoft.com/office/officeart/2018/5/layout/CenteredIconLabelDescriptionList"/>
    <dgm:cxn modelId="{42DBD731-2C4A-4C7D-9BD5-A64DAE474D49}" type="presParOf" srcId="{DCBA44C7-F8E8-42FB-8ABD-8FA4ED99B58B}" destId="{9B5CDA95-7019-4FEA-A7EF-CFFA3E6AF3D3}" srcOrd="5" destOrd="0" presId="urn:microsoft.com/office/officeart/2018/5/layout/CenteredIconLabelDescriptionList"/>
    <dgm:cxn modelId="{2BE983E9-63B6-47BC-9CB4-2417FEEA95A9}" type="presParOf" srcId="{DCBA44C7-F8E8-42FB-8ABD-8FA4ED99B58B}" destId="{4393B1CB-2933-40C1-915C-D19F611C1C6A}" srcOrd="6" destOrd="0" presId="urn:microsoft.com/office/officeart/2018/5/layout/CenteredIconLabelDescriptionList"/>
    <dgm:cxn modelId="{897AE8B6-AFE9-4F7D-A9AC-193871EB14E1}" type="presParOf" srcId="{4393B1CB-2933-40C1-915C-D19F611C1C6A}" destId="{DB1CDD7B-3E78-4B7F-8D31-B587F869A6FA}" srcOrd="0" destOrd="0" presId="urn:microsoft.com/office/officeart/2018/5/layout/CenteredIconLabelDescriptionList"/>
    <dgm:cxn modelId="{40BF4E4B-BEDC-417C-BC08-E13C66F854DF}" type="presParOf" srcId="{4393B1CB-2933-40C1-915C-D19F611C1C6A}" destId="{98678951-1A9B-4E3A-B08E-146B23008A2B}" srcOrd="1" destOrd="0" presId="urn:microsoft.com/office/officeart/2018/5/layout/CenteredIconLabelDescriptionList"/>
    <dgm:cxn modelId="{736A8538-D520-44EF-995B-F3790DBD8012}" type="presParOf" srcId="{4393B1CB-2933-40C1-915C-D19F611C1C6A}" destId="{87A9984C-E0FE-45DE-924A-81A83D0C0DEF}" srcOrd="2" destOrd="0" presId="urn:microsoft.com/office/officeart/2018/5/layout/CenteredIconLabelDescriptionList"/>
    <dgm:cxn modelId="{3B57E7D4-2CAF-420C-9AF9-9EA821E397A9}" type="presParOf" srcId="{4393B1CB-2933-40C1-915C-D19F611C1C6A}" destId="{260359A1-2869-44B2-95D1-F7429EA7F5CA}" srcOrd="3" destOrd="0" presId="urn:microsoft.com/office/officeart/2018/5/layout/CenteredIconLabelDescriptionList"/>
    <dgm:cxn modelId="{2547DA89-C6B3-463C-8E48-1A417C26CE31}" type="presParOf" srcId="{4393B1CB-2933-40C1-915C-D19F611C1C6A}" destId="{BCC573DC-2B2D-4BA3-A0DA-7F073CC03542}" srcOrd="4" destOrd="0" presId="urn:microsoft.com/office/officeart/2018/5/layout/CenteredIconLabelDescriptionList"/>
    <dgm:cxn modelId="{F4780E2E-C39A-4A26-8CB6-C1BFE9AB3B3B}" type="presParOf" srcId="{DCBA44C7-F8E8-42FB-8ABD-8FA4ED99B58B}" destId="{6137A649-1ABC-4B5F-8A64-7CF23528D970}" srcOrd="7" destOrd="0" presId="urn:microsoft.com/office/officeart/2018/5/layout/CenteredIconLabelDescriptionList"/>
    <dgm:cxn modelId="{C7221184-EA28-4252-9319-DCD8AC5CA3C2}" type="presParOf" srcId="{DCBA44C7-F8E8-42FB-8ABD-8FA4ED99B58B}" destId="{2C258F18-00DF-4786-983E-03E306D76ED5}" srcOrd="8" destOrd="0" presId="urn:microsoft.com/office/officeart/2018/5/layout/CenteredIconLabelDescriptionList"/>
    <dgm:cxn modelId="{8EE91406-E14A-45CA-8C78-199EF6AFA007}" type="presParOf" srcId="{2C258F18-00DF-4786-983E-03E306D76ED5}" destId="{80272E09-FC43-4378-A0B4-D122792FF13D}" srcOrd="0" destOrd="0" presId="urn:microsoft.com/office/officeart/2018/5/layout/CenteredIconLabelDescriptionList"/>
    <dgm:cxn modelId="{8A589F3E-CDB3-484E-A064-211092F9D154}" type="presParOf" srcId="{2C258F18-00DF-4786-983E-03E306D76ED5}" destId="{0F856C70-A813-4536-B99C-331825F82057}" srcOrd="1" destOrd="0" presId="urn:microsoft.com/office/officeart/2018/5/layout/CenteredIconLabelDescriptionList"/>
    <dgm:cxn modelId="{F14551CC-9277-4B9C-B3B2-27804494739F}" type="presParOf" srcId="{2C258F18-00DF-4786-983E-03E306D76ED5}" destId="{89B7633F-1AD2-49F3-BC64-484AEE3A4695}" srcOrd="2" destOrd="0" presId="urn:microsoft.com/office/officeart/2018/5/layout/CenteredIconLabelDescriptionList"/>
    <dgm:cxn modelId="{A5CA238A-0E8E-4016-BD2E-2747276E7442}" type="presParOf" srcId="{2C258F18-00DF-4786-983E-03E306D76ED5}" destId="{CC2832DD-8509-4701-A954-8CA07E737929}" srcOrd="3" destOrd="0" presId="urn:microsoft.com/office/officeart/2018/5/layout/CenteredIconLabelDescriptionList"/>
    <dgm:cxn modelId="{5E503418-AB84-42CF-86BA-58DD61DD906F}" type="presParOf" srcId="{2C258F18-00DF-4786-983E-03E306D76ED5}" destId="{48638A09-D203-4084-A421-9E05F0D3823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BAFB1-4075-4DC2-9CE5-FEEFEFC5E5A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D061E80B-791A-4B18-94BB-99E523463E21}">
      <dgm:prSet custT="1"/>
      <dgm:spPr/>
      <dgm:t>
        <a:bodyPr/>
        <a:lstStyle/>
        <a:p>
          <a:r>
            <a:rPr lang="et-EE" sz="1400" b="0" i="0"/>
            <a:t>Peaaegu CO2 vaba ja vastupidav energiasüsteem hoonetele, transpordile ja tööstusele: vaja on kõiki puhta energia ja vähese CO2-heitega lahendusi </a:t>
          </a:r>
          <a:endParaRPr lang="en-US" sz="1400" dirty="0"/>
        </a:p>
      </dgm:t>
    </dgm:pt>
    <dgm:pt modelId="{32DA750F-1C85-4B30-8534-5D0AB116639B}" type="parTrans" cxnId="{11D73515-D071-4385-88D3-F0E6A96F2D49}">
      <dgm:prSet/>
      <dgm:spPr/>
      <dgm:t>
        <a:bodyPr/>
        <a:lstStyle/>
        <a:p>
          <a:endParaRPr lang="en-US"/>
        </a:p>
      </dgm:t>
    </dgm:pt>
    <dgm:pt modelId="{FBAFEC2E-ACEA-408A-AF53-5466D8963C30}" type="sibTrans" cxnId="{11D73515-D071-4385-88D3-F0E6A96F2D49}">
      <dgm:prSet/>
      <dgm:spPr/>
      <dgm:t>
        <a:bodyPr/>
        <a:lstStyle/>
        <a:p>
          <a:endParaRPr lang="en-US"/>
        </a:p>
      </dgm:t>
    </dgm:pt>
    <dgm:pt modelId="{7A56820C-943C-4492-8A41-DB403E248D9C}">
      <dgm:prSet custT="1"/>
      <dgm:spPr/>
      <dgm:t>
        <a:bodyPr/>
        <a:lstStyle/>
        <a:p>
          <a:r>
            <a:rPr lang="et-EE" sz="1400" b="0" i="0"/>
            <a:t>Tööstusrevolutsioon, mille keskmes on konkurentsivõime, mis põhineb teadusuuringutel ja innovatsioonil, ringmajandusel, ressursitõhususel, tööstuse dekarboniseerimisel ja puhtal tehnoloogial.</a:t>
          </a:r>
          <a:endParaRPr lang="en-US" sz="1400" dirty="0"/>
        </a:p>
      </dgm:t>
    </dgm:pt>
    <dgm:pt modelId="{9BEA1D0E-0F6B-4379-B468-6726974965B4}" type="parTrans" cxnId="{D8B3F227-1E2A-4A3E-93D0-DC448578686C}">
      <dgm:prSet/>
      <dgm:spPr/>
      <dgm:t>
        <a:bodyPr/>
        <a:lstStyle/>
        <a:p>
          <a:endParaRPr lang="en-US"/>
        </a:p>
      </dgm:t>
    </dgm:pt>
    <dgm:pt modelId="{8F79E54F-26A7-4E73-9EC8-4DC03B905388}" type="sibTrans" cxnId="{D8B3F227-1E2A-4A3E-93D0-DC448578686C}">
      <dgm:prSet/>
      <dgm:spPr/>
      <dgm:t>
        <a:bodyPr/>
        <a:lstStyle/>
        <a:p>
          <a:endParaRPr lang="en-US"/>
        </a:p>
      </dgm:t>
    </dgm:pt>
    <dgm:pt modelId="{A08960B8-656E-4B72-8E8C-EA75EBA7DF37}">
      <dgm:prSet custT="1"/>
      <dgm:spPr/>
      <dgm:t>
        <a:bodyPr/>
        <a:lstStyle/>
        <a:p>
          <a:r>
            <a:rPr lang="et-EE" sz="1400" b="0" i="0"/>
            <a:t>Madala süsinikusisaldusega infrastruktuur (elekter, vesinik, CO2 transport ja ladustamine) tuleb kiiresti kasutusele võtta </a:t>
          </a:r>
          <a:endParaRPr lang="en-US" sz="1400" dirty="0"/>
        </a:p>
      </dgm:t>
    </dgm:pt>
    <dgm:pt modelId="{BBE984FD-0DC4-4976-B5D6-7CA0E282E396}" type="parTrans" cxnId="{70D422C9-E76A-4F92-B29C-F417AFA315A4}">
      <dgm:prSet/>
      <dgm:spPr/>
      <dgm:t>
        <a:bodyPr/>
        <a:lstStyle/>
        <a:p>
          <a:endParaRPr lang="en-US"/>
        </a:p>
      </dgm:t>
    </dgm:pt>
    <dgm:pt modelId="{66CA628A-0633-47A5-BF47-A496A0AF8C1A}" type="sibTrans" cxnId="{70D422C9-E76A-4F92-B29C-F417AFA315A4}">
      <dgm:prSet/>
      <dgm:spPr/>
      <dgm:t>
        <a:bodyPr/>
        <a:lstStyle/>
        <a:p>
          <a:endParaRPr lang="en-US"/>
        </a:p>
      </dgm:t>
    </dgm:pt>
    <dgm:pt modelId="{345CB584-A445-425F-A2BF-DE1CE9DCDB7F}">
      <dgm:prSet custT="1"/>
      <dgm:spPr/>
      <dgm:t>
        <a:bodyPr/>
        <a:lstStyle/>
        <a:p>
          <a:r>
            <a:rPr lang="et-EE" sz="1400"/>
            <a:t>Tõsta</a:t>
          </a:r>
          <a:r>
            <a:rPr lang="et-EE" sz="1400" b="0" i="0"/>
            <a:t> põllumajandussektori </a:t>
          </a:r>
          <a:r>
            <a:rPr lang="et-EE" sz="1400"/>
            <a:t>KHG heite vähendamist: p</a:t>
          </a:r>
          <a:r>
            <a:rPr lang="et-EE" sz="1400" b="0" i="0"/>
            <a:t>õllumajandus on 2040. aastal suurim heitkoguste allikas</a:t>
          </a:r>
          <a:endParaRPr lang="en-US" sz="1400" dirty="0"/>
        </a:p>
      </dgm:t>
    </dgm:pt>
    <dgm:pt modelId="{505E197B-A8B8-4A54-B309-5C21BCE9A905}" type="parTrans" cxnId="{D3DC3C12-FDBB-4365-B9B7-AC0C8DF61C70}">
      <dgm:prSet/>
      <dgm:spPr/>
      <dgm:t>
        <a:bodyPr/>
        <a:lstStyle/>
        <a:p>
          <a:endParaRPr lang="en-US"/>
        </a:p>
      </dgm:t>
    </dgm:pt>
    <dgm:pt modelId="{5F98FA2B-1504-4AE1-BCED-C6BAF3D9CD68}" type="sibTrans" cxnId="{D3DC3C12-FDBB-4365-B9B7-AC0C8DF61C70}">
      <dgm:prSet/>
      <dgm:spPr/>
      <dgm:t>
        <a:bodyPr/>
        <a:lstStyle/>
        <a:p>
          <a:endParaRPr lang="en-US"/>
        </a:p>
      </dgm:t>
    </dgm:pt>
    <dgm:pt modelId="{D457A346-9B97-45BF-B2B3-9E5B593134E6}">
      <dgm:prSet/>
      <dgm:spPr/>
      <dgm:t>
        <a:bodyPr/>
        <a:lstStyle/>
        <a:p>
          <a:r>
            <a:rPr lang="fi-FI" b="0" i="0" dirty="0" err="1"/>
            <a:t>ELi</a:t>
          </a:r>
          <a:r>
            <a:rPr lang="fi-FI" b="0" i="0" dirty="0"/>
            <a:t> </a:t>
          </a:r>
          <a:r>
            <a:rPr lang="fi-FI" b="0" i="0" dirty="0" err="1"/>
            <a:t>kliimadiplomaatia</a:t>
          </a:r>
          <a:r>
            <a:rPr lang="fi-FI" b="0" i="0" dirty="0"/>
            <a:t> ja </a:t>
          </a:r>
          <a:r>
            <a:rPr lang="fi-FI" b="0" i="0" dirty="0" err="1"/>
            <a:t>partnerlused</a:t>
          </a:r>
          <a:r>
            <a:rPr lang="fi-FI" b="0" i="0" dirty="0"/>
            <a:t> </a:t>
          </a:r>
          <a:r>
            <a:rPr lang="fi-FI" b="0" i="0" dirty="0" err="1"/>
            <a:t>ülemaailmse</a:t>
          </a:r>
          <a:r>
            <a:rPr lang="fi-FI" b="0" i="0" dirty="0"/>
            <a:t> </a:t>
          </a:r>
          <a:r>
            <a:rPr lang="fi-FI" b="0" i="0" dirty="0" err="1"/>
            <a:t>süsinikdioksiidiheite</a:t>
          </a:r>
          <a:r>
            <a:rPr lang="fi-FI" b="0" i="0" dirty="0"/>
            <a:t> </a:t>
          </a:r>
          <a:r>
            <a:rPr lang="fi-FI" b="0" i="0" dirty="0" err="1"/>
            <a:t>vähendamise</a:t>
          </a:r>
          <a:r>
            <a:rPr lang="fi-FI" b="0" i="0" dirty="0"/>
            <a:t> </a:t>
          </a:r>
          <a:r>
            <a:rPr lang="fi-FI" b="0" i="0" dirty="0" err="1"/>
            <a:t>soodustamiseks</a:t>
          </a:r>
          <a:r>
            <a:rPr lang="et-EE" b="0" i="0" dirty="0"/>
            <a:t> </a:t>
          </a:r>
          <a:endParaRPr lang="en-US" dirty="0"/>
        </a:p>
      </dgm:t>
    </dgm:pt>
    <dgm:pt modelId="{ED3358E3-240F-4072-AFD8-49CB2A674037}" type="parTrans" cxnId="{F3E84DF0-6F3F-479A-ADBE-6CFB925815E6}">
      <dgm:prSet/>
      <dgm:spPr/>
      <dgm:t>
        <a:bodyPr/>
        <a:lstStyle/>
        <a:p>
          <a:endParaRPr lang="en-US"/>
        </a:p>
      </dgm:t>
    </dgm:pt>
    <dgm:pt modelId="{9C145153-3F40-43DC-AB27-7238384847C0}" type="sibTrans" cxnId="{F3E84DF0-6F3F-479A-ADBE-6CFB925815E6}">
      <dgm:prSet/>
      <dgm:spPr/>
      <dgm:t>
        <a:bodyPr/>
        <a:lstStyle/>
        <a:p>
          <a:endParaRPr lang="en-US"/>
        </a:p>
      </dgm:t>
    </dgm:pt>
    <dgm:pt modelId="{DDEE711F-130A-4B9D-B713-45D7D45998E2}">
      <dgm:prSet/>
      <dgm:spPr/>
      <dgm:t>
        <a:bodyPr/>
        <a:lstStyle/>
        <a:p>
          <a:r>
            <a:rPr lang="et-EE" b="0" i="0" dirty="0"/>
            <a:t>Kliimapoliitika on investeerimispoliitika: erasektori rahastamise suurendamine hästi suunatud avaliku rahastamise kaudu </a:t>
          </a:r>
          <a:endParaRPr lang="en-US" dirty="0"/>
        </a:p>
      </dgm:t>
    </dgm:pt>
    <dgm:pt modelId="{4172192C-3236-4653-9D45-A6FDFAA47997}" type="parTrans" cxnId="{507C6235-1531-4BB5-B58A-0B01A6C4B1B3}">
      <dgm:prSet/>
      <dgm:spPr/>
      <dgm:t>
        <a:bodyPr/>
        <a:lstStyle/>
        <a:p>
          <a:endParaRPr lang="en-US"/>
        </a:p>
      </dgm:t>
    </dgm:pt>
    <dgm:pt modelId="{3CB5484C-857B-4496-94F4-4C2DF27748EC}" type="sibTrans" cxnId="{507C6235-1531-4BB5-B58A-0B01A6C4B1B3}">
      <dgm:prSet/>
      <dgm:spPr/>
      <dgm:t>
        <a:bodyPr/>
        <a:lstStyle/>
        <a:p>
          <a:endParaRPr lang="en-US"/>
        </a:p>
      </dgm:t>
    </dgm:pt>
    <dgm:pt modelId="{7C0C43A8-6D27-46E7-9DB8-3465FFC544F9}">
      <dgm:prSet custT="1"/>
      <dgm:spPr/>
      <dgm:t>
        <a:bodyPr/>
        <a:lstStyle/>
        <a:p>
          <a:r>
            <a:rPr lang="et-EE" sz="1400" b="0" i="0"/>
            <a:t>Õiglus, solidaarsus ja sotsiaalpoliitika on ülemineku keskmes </a:t>
          </a:r>
          <a:endParaRPr lang="en-US" sz="1400" dirty="0"/>
        </a:p>
      </dgm:t>
    </dgm:pt>
    <dgm:pt modelId="{F5B5CFFD-148B-4CB4-A544-90992359165E}" type="parTrans" cxnId="{8B3D1A14-E690-4F64-A3F5-895AFC713D36}">
      <dgm:prSet/>
      <dgm:spPr/>
      <dgm:t>
        <a:bodyPr/>
        <a:lstStyle/>
        <a:p>
          <a:endParaRPr lang="en-US"/>
        </a:p>
      </dgm:t>
    </dgm:pt>
    <dgm:pt modelId="{A8AA04DD-7701-46D1-822C-A629A978152F}" type="sibTrans" cxnId="{8B3D1A14-E690-4F64-A3F5-895AFC713D36}">
      <dgm:prSet/>
      <dgm:spPr/>
      <dgm:t>
        <a:bodyPr/>
        <a:lstStyle/>
        <a:p>
          <a:endParaRPr lang="en-US"/>
        </a:p>
      </dgm:t>
    </dgm:pt>
    <dgm:pt modelId="{ECA17164-23A8-449B-88EB-D0AF62BB883E}">
      <dgm:prSet/>
      <dgm:spPr/>
      <dgm:t>
        <a:bodyPr/>
        <a:lstStyle/>
        <a:p>
          <a:r>
            <a:rPr lang="et-EE" b="0" i="0" dirty="0"/>
            <a:t>Riskijuhtimine ja vastupidavus.</a:t>
          </a:r>
          <a:br>
            <a:rPr lang="et-EE" b="0" i="0" dirty="0"/>
          </a:br>
          <a:endParaRPr lang="en-US" dirty="0"/>
        </a:p>
      </dgm:t>
    </dgm:pt>
    <dgm:pt modelId="{7F44A984-C49B-42C1-AFC8-962FF26BE218}" type="parTrans" cxnId="{7A5D8899-6AA9-49AB-BA6F-FE33A24FB246}">
      <dgm:prSet/>
      <dgm:spPr/>
      <dgm:t>
        <a:bodyPr/>
        <a:lstStyle/>
        <a:p>
          <a:endParaRPr lang="en-US"/>
        </a:p>
      </dgm:t>
    </dgm:pt>
    <dgm:pt modelId="{F35FC233-8857-4E7A-96D4-D117B2B60056}" type="sibTrans" cxnId="{7A5D8899-6AA9-49AB-BA6F-FE33A24FB246}">
      <dgm:prSet/>
      <dgm:spPr/>
      <dgm:t>
        <a:bodyPr/>
        <a:lstStyle/>
        <a:p>
          <a:endParaRPr lang="en-US"/>
        </a:p>
      </dgm:t>
    </dgm:pt>
    <dgm:pt modelId="{578728C3-AC2A-4E2F-932A-E10F888F7966}" type="pres">
      <dgm:prSet presAssocID="{151BAFB1-4075-4DC2-9CE5-FEEFEFC5E5A0}" presName="Name0" presStyleCnt="0">
        <dgm:presLayoutVars>
          <dgm:dir/>
          <dgm:resizeHandles val="exact"/>
        </dgm:presLayoutVars>
      </dgm:prSet>
      <dgm:spPr/>
    </dgm:pt>
    <dgm:pt modelId="{64388DBA-9372-44DE-A599-7AFCE5ADDFFF}" type="pres">
      <dgm:prSet presAssocID="{D061E80B-791A-4B18-94BB-99E523463E21}" presName="node" presStyleLbl="node1" presStyleIdx="0" presStyleCnt="8" custScaleX="107919" custScaleY="135196">
        <dgm:presLayoutVars>
          <dgm:bulletEnabled val="1"/>
        </dgm:presLayoutVars>
      </dgm:prSet>
      <dgm:spPr/>
    </dgm:pt>
    <dgm:pt modelId="{3E330F96-0F65-4931-90C3-103C9E9B1DFF}" type="pres">
      <dgm:prSet presAssocID="{FBAFEC2E-ACEA-408A-AF53-5466D8963C30}" presName="sibTrans" presStyleLbl="sibTrans1D1" presStyleIdx="0" presStyleCnt="7"/>
      <dgm:spPr/>
    </dgm:pt>
    <dgm:pt modelId="{90220CD0-E211-4B3C-B49F-1D8A50709070}" type="pres">
      <dgm:prSet presAssocID="{FBAFEC2E-ACEA-408A-AF53-5466D8963C30}" presName="connectorText" presStyleLbl="sibTrans1D1" presStyleIdx="0" presStyleCnt="7"/>
      <dgm:spPr/>
    </dgm:pt>
    <dgm:pt modelId="{A7E47122-AA4C-432E-BFD7-BA2B0B42CA84}" type="pres">
      <dgm:prSet presAssocID="{7A56820C-943C-4492-8A41-DB403E248D9C}" presName="node" presStyleLbl="node1" presStyleIdx="1" presStyleCnt="8" custScaleX="103777" custScaleY="128998">
        <dgm:presLayoutVars>
          <dgm:bulletEnabled val="1"/>
        </dgm:presLayoutVars>
      </dgm:prSet>
      <dgm:spPr/>
    </dgm:pt>
    <dgm:pt modelId="{719A9124-9BAD-4A17-A6D5-199D7F2F8C3C}" type="pres">
      <dgm:prSet presAssocID="{8F79E54F-26A7-4E73-9EC8-4DC03B905388}" presName="sibTrans" presStyleLbl="sibTrans1D1" presStyleIdx="1" presStyleCnt="7"/>
      <dgm:spPr/>
    </dgm:pt>
    <dgm:pt modelId="{011B29F9-881C-42F9-B262-29023DD34F3A}" type="pres">
      <dgm:prSet presAssocID="{8F79E54F-26A7-4E73-9EC8-4DC03B905388}" presName="connectorText" presStyleLbl="sibTrans1D1" presStyleIdx="1" presStyleCnt="7"/>
      <dgm:spPr/>
    </dgm:pt>
    <dgm:pt modelId="{E771C816-C999-4918-930A-AE33FCA85BB3}" type="pres">
      <dgm:prSet presAssocID="{A08960B8-656E-4B72-8E8C-EA75EBA7DF37}" presName="node" presStyleLbl="node1" presStyleIdx="2" presStyleCnt="8" custScaleX="111883" custScaleY="138783">
        <dgm:presLayoutVars>
          <dgm:bulletEnabled val="1"/>
        </dgm:presLayoutVars>
      </dgm:prSet>
      <dgm:spPr/>
    </dgm:pt>
    <dgm:pt modelId="{E8BA03F1-21D8-4152-90CA-36F213062E2C}" type="pres">
      <dgm:prSet presAssocID="{66CA628A-0633-47A5-BF47-A496A0AF8C1A}" presName="sibTrans" presStyleLbl="sibTrans1D1" presStyleIdx="2" presStyleCnt="7"/>
      <dgm:spPr/>
    </dgm:pt>
    <dgm:pt modelId="{2FEF099B-B237-4D1B-828A-171B897C7AFB}" type="pres">
      <dgm:prSet presAssocID="{66CA628A-0633-47A5-BF47-A496A0AF8C1A}" presName="connectorText" presStyleLbl="sibTrans1D1" presStyleIdx="2" presStyleCnt="7"/>
      <dgm:spPr/>
    </dgm:pt>
    <dgm:pt modelId="{B236E07D-8B8D-44AD-9DB3-230BFCBC4DE5}" type="pres">
      <dgm:prSet presAssocID="{345CB584-A445-425F-A2BF-DE1CE9DCDB7F}" presName="node" presStyleLbl="node1" presStyleIdx="3" presStyleCnt="8" custScaleX="138277" custScaleY="147402">
        <dgm:presLayoutVars>
          <dgm:bulletEnabled val="1"/>
        </dgm:presLayoutVars>
      </dgm:prSet>
      <dgm:spPr/>
    </dgm:pt>
    <dgm:pt modelId="{3CE096FE-C140-4A40-9D47-74E15C363DA2}" type="pres">
      <dgm:prSet presAssocID="{5F98FA2B-1504-4AE1-BCED-C6BAF3D9CD68}" presName="sibTrans" presStyleLbl="sibTrans1D1" presStyleIdx="3" presStyleCnt="7"/>
      <dgm:spPr/>
    </dgm:pt>
    <dgm:pt modelId="{0A2E7553-9C7B-40B5-9D84-02DE551FDF42}" type="pres">
      <dgm:prSet presAssocID="{5F98FA2B-1504-4AE1-BCED-C6BAF3D9CD68}" presName="connectorText" presStyleLbl="sibTrans1D1" presStyleIdx="3" presStyleCnt="7"/>
      <dgm:spPr/>
    </dgm:pt>
    <dgm:pt modelId="{09140A2B-F8A6-4C48-B3CF-428AA1A22F5C}" type="pres">
      <dgm:prSet presAssocID="{D457A346-9B97-45BF-B2B3-9E5B593134E6}" presName="node" presStyleLbl="node1" presStyleIdx="4" presStyleCnt="8" custScaleX="121994" custScaleY="131630">
        <dgm:presLayoutVars>
          <dgm:bulletEnabled val="1"/>
        </dgm:presLayoutVars>
      </dgm:prSet>
      <dgm:spPr/>
    </dgm:pt>
    <dgm:pt modelId="{829506BE-2DA4-458E-BAE9-6CC1826CB2C6}" type="pres">
      <dgm:prSet presAssocID="{9C145153-3F40-43DC-AB27-7238384847C0}" presName="sibTrans" presStyleLbl="sibTrans1D1" presStyleIdx="4" presStyleCnt="7"/>
      <dgm:spPr/>
    </dgm:pt>
    <dgm:pt modelId="{04B59C35-4935-4934-9E9B-250BEAB2D716}" type="pres">
      <dgm:prSet presAssocID="{9C145153-3F40-43DC-AB27-7238384847C0}" presName="connectorText" presStyleLbl="sibTrans1D1" presStyleIdx="4" presStyleCnt="7"/>
      <dgm:spPr/>
    </dgm:pt>
    <dgm:pt modelId="{4DF5EC96-96C1-4854-85AD-0FC01D165FB7}" type="pres">
      <dgm:prSet presAssocID="{DDEE711F-130A-4B9D-B713-45D7D45998E2}" presName="node" presStyleLbl="node1" presStyleIdx="5" presStyleCnt="8" custScaleX="111409" custScaleY="133655">
        <dgm:presLayoutVars>
          <dgm:bulletEnabled val="1"/>
        </dgm:presLayoutVars>
      </dgm:prSet>
      <dgm:spPr/>
    </dgm:pt>
    <dgm:pt modelId="{2264595C-53EF-4679-91CB-4367C6CD8021}" type="pres">
      <dgm:prSet presAssocID="{3CB5484C-857B-4496-94F4-4C2DF27748EC}" presName="sibTrans" presStyleLbl="sibTrans1D1" presStyleIdx="5" presStyleCnt="7"/>
      <dgm:spPr/>
    </dgm:pt>
    <dgm:pt modelId="{18DDC82F-0768-475F-9035-00F041B2E1F0}" type="pres">
      <dgm:prSet presAssocID="{3CB5484C-857B-4496-94F4-4C2DF27748EC}" presName="connectorText" presStyleLbl="sibTrans1D1" presStyleIdx="5" presStyleCnt="7"/>
      <dgm:spPr/>
    </dgm:pt>
    <dgm:pt modelId="{0DC259ED-075B-42E0-9328-0B77BA5805F5}" type="pres">
      <dgm:prSet presAssocID="{7C0C43A8-6D27-46E7-9DB8-3465FFC544F9}" presName="node" presStyleLbl="node1" presStyleIdx="6" presStyleCnt="8" custScaleX="94533" custScaleY="143724">
        <dgm:presLayoutVars>
          <dgm:bulletEnabled val="1"/>
        </dgm:presLayoutVars>
      </dgm:prSet>
      <dgm:spPr/>
    </dgm:pt>
    <dgm:pt modelId="{EDA23807-184E-47B4-AC3C-9ADA74B5502C}" type="pres">
      <dgm:prSet presAssocID="{A8AA04DD-7701-46D1-822C-A629A978152F}" presName="sibTrans" presStyleLbl="sibTrans1D1" presStyleIdx="6" presStyleCnt="7"/>
      <dgm:spPr/>
    </dgm:pt>
    <dgm:pt modelId="{F9C3BB36-EFC8-4ABE-B768-E9F2300ED612}" type="pres">
      <dgm:prSet presAssocID="{A8AA04DD-7701-46D1-822C-A629A978152F}" presName="connectorText" presStyleLbl="sibTrans1D1" presStyleIdx="6" presStyleCnt="7"/>
      <dgm:spPr/>
    </dgm:pt>
    <dgm:pt modelId="{3AC65639-8D66-42DA-940C-6973A4922D62}" type="pres">
      <dgm:prSet presAssocID="{ECA17164-23A8-449B-88EB-D0AF62BB883E}" presName="node" presStyleLbl="node1" presStyleIdx="7" presStyleCnt="8" custScaleX="117133" custScaleY="134667">
        <dgm:presLayoutVars>
          <dgm:bulletEnabled val="1"/>
        </dgm:presLayoutVars>
      </dgm:prSet>
      <dgm:spPr/>
    </dgm:pt>
  </dgm:ptLst>
  <dgm:cxnLst>
    <dgm:cxn modelId="{BE4B070C-56E6-4320-81CE-5997988EB861}" type="presOf" srcId="{A8AA04DD-7701-46D1-822C-A629A978152F}" destId="{F9C3BB36-EFC8-4ABE-B768-E9F2300ED612}" srcOrd="1" destOrd="0" presId="urn:microsoft.com/office/officeart/2016/7/layout/RepeatingBendingProcessNew"/>
    <dgm:cxn modelId="{D3DC3C12-FDBB-4365-B9B7-AC0C8DF61C70}" srcId="{151BAFB1-4075-4DC2-9CE5-FEEFEFC5E5A0}" destId="{345CB584-A445-425F-A2BF-DE1CE9DCDB7F}" srcOrd="3" destOrd="0" parTransId="{505E197B-A8B8-4A54-B309-5C21BCE9A905}" sibTransId="{5F98FA2B-1504-4AE1-BCED-C6BAF3D9CD68}"/>
    <dgm:cxn modelId="{7EB7AE13-3972-4143-8761-38438BADDEBD}" type="presOf" srcId="{3CB5484C-857B-4496-94F4-4C2DF27748EC}" destId="{18DDC82F-0768-475F-9035-00F041B2E1F0}" srcOrd="1" destOrd="0" presId="urn:microsoft.com/office/officeart/2016/7/layout/RepeatingBendingProcessNew"/>
    <dgm:cxn modelId="{8B3D1A14-E690-4F64-A3F5-895AFC713D36}" srcId="{151BAFB1-4075-4DC2-9CE5-FEEFEFC5E5A0}" destId="{7C0C43A8-6D27-46E7-9DB8-3465FFC544F9}" srcOrd="6" destOrd="0" parTransId="{F5B5CFFD-148B-4CB4-A544-90992359165E}" sibTransId="{A8AA04DD-7701-46D1-822C-A629A978152F}"/>
    <dgm:cxn modelId="{11D73515-D071-4385-88D3-F0E6A96F2D49}" srcId="{151BAFB1-4075-4DC2-9CE5-FEEFEFC5E5A0}" destId="{D061E80B-791A-4B18-94BB-99E523463E21}" srcOrd="0" destOrd="0" parTransId="{32DA750F-1C85-4B30-8534-5D0AB116639B}" sibTransId="{FBAFEC2E-ACEA-408A-AF53-5466D8963C30}"/>
    <dgm:cxn modelId="{D8B3F227-1E2A-4A3E-93D0-DC448578686C}" srcId="{151BAFB1-4075-4DC2-9CE5-FEEFEFC5E5A0}" destId="{7A56820C-943C-4492-8A41-DB403E248D9C}" srcOrd="1" destOrd="0" parTransId="{9BEA1D0E-0F6B-4379-B468-6726974965B4}" sibTransId="{8F79E54F-26A7-4E73-9EC8-4DC03B905388}"/>
    <dgm:cxn modelId="{F4D6AE2C-A142-40ED-A693-2CA96796E403}" type="presOf" srcId="{5F98FA2B-1504-4AE1-BCED-C6BAF3D9CD68}" destId="{3CE096FE-C140-4A40-9D47-74E15C363DA2}" srcOrd="0" destOrd="0" presId="urn:microsoft.com/office/officeart/2016/7/layout/RepeatingBendingProcessNew"/>
    <dgm:cxn modelId="{D021F331-841C-45D1-BC65-1196CC3AA8C3}" type="presOf" srcId="{9C145153-3F40-43DC-AB27-7238384847C0}" destId="{829506BE-2DA4-458E-BAE9-6CC1826CB2C6}" srcOrd="0" destOrd="0" presId="urn:microsoft.com/office/officeart/2016/7/layout/RepeatingBendingProcessNew"/>
    <dgm:cxn modelId="{507C6235-1531-4BB5-B58A-0B01A6C4B1B3}" srcId="{151BAFB1-4075-4DC2-9CE5-FEEFEFC5E5A0}" destId="{DDEE711F-130A-4B9D-B713-45D7D45998E2}" srcOrd="5" destOrd="0" parTransId="{4172192C-3236-4653-9D45-A6FDFAA47997}" sibTransId="{3CB5484C-857B-4496-94F4-4C2DF27748EC}"/>
    <dgm:cxn modelId="{DEF2843A-32E5-4B36-B662-37AE3F0F4C61}" type="presOf" srcId="{ECA17164-23A8-449B-88EB-D0AF62BB883E}" destId="{3AC65639-8D66-42DA-940C-6973A4922D62}" srcOrd="0" destOrd="0" presId="urn:microsoft.com/office/officeart/2016/7/layout/RepeatingBendingProcessNew"/>
    <dgm:cxn modelId="{3CEDC65B-EC0E-483A-BBBE-199DEDA6BC33}" type="presOf" srcId="{345CB584-A445-425F-A2BF-DE1CE9DCDB7F}" destId="{B236E07D-8B8D-44AD-9DB3-230BFCBC4DE5}" srcOrd="0" destOrd="0" presId="urn:microsoft.com/office/officeart/2016/7/layout/RepeatingBendingProcessNew"/>
    <dgm:cxn modelId="{A3C2B242-8C80-46A2-9281-4A612CBBDF4C}" type="presOf" srcId="{8F79E54F-26A7-4E73-9EC8-4DC03B905388}" destId="{719A9124-9BAD-4A17-A6D5-199D7F2F8C3C}" srcOrd="0" destOrd="0" presId="urn:microsoft.com/office/officeart/2016/7/layout/RepeatingBendingProcessNew"/>
    <dgm:cxn modelId="{0862AC71-6610-4953-BF37-32748681B724}" type="presOf" srcId="{FBAFEC2E-ACEA-408A-AF53-5466D8963C30}" destId="{90220CD0-E211-4B3C-B49F-1D8A50709070}" srcOrd="1" destOrd="0" presId="urn:microsoft.com/office/officeart/2016/7/layout/RepeatingBendingProcessNew"/>
    <dgm:cxn modelId="{E9247A52-6B57-4A76-8D54-C2751B8D58AE}" type="presOf" srcId="{D457A346-9B97-45BF-B2B3-9E5B593134E6}" destId="{09140A2B-F8A6-4C48-B3CF-428AA1A22F5C}" srcOrd="0" destOrd="0" presId="urn:microsoft.com/office/officeart/2016/7/layout/RepeatingBendingProcessNew"/>
    <dgm:cxn modelId="{C7C0948A-9A2E-419F-81D2-39D5335988AC}" type="presOf" srcId="{66CA628A-0633-47A5-BF47-A496A0AF8C1A}" destId="{2FEF099B-B237-4D1B-828A-171B897C7AFB}" srcOrd="1" destOrd="0" presId="urn:microsoft.com/office/officeart/2016/7/layout/RepeatingBendingProcessNew"/>
    <dgm:cxn modelId="{CFEC858E-B95D-476F-8EF8-FCBF924DE789}" type="presOf" srcId="{8F79E54F-26A7-4E73-9EC8-4DC03B905388}" destId="{011B29F9-881C-42F9-B262-29023DD34F3A}" srcOrd="1" destOrd="0" presId="urn:microsoft.com/office/officeart/2016/7/layout/RepeatingBendingProcessNew"/>
    <dgm:cxn modelId="{7A5D8899-6AA9-49AB-BA6F-FE33A24FB246}" srcId="{151BAFB1-4075-4DC2-9CE5-FEEFEFC5E5A0}" destId="{ECA17164-23A8-449B-88EB-D0AF62BB883E}" srcOrd="7" destOrd="0" parTransId="{7F44A984-C49B-42C1-AFC8-962FF26BE218}" sibTransId="{F35FC233-8857-4E7A-96D4-D117B2B60056}"/>
    <dgm:cxn modelId="{3302F7A0-9FD3-4617-9B54-D648D3CE707C}" type="presOf" srcId="{DDEE711F-130A-4B9D-B713-45D7D45998E2}" destId="{4DF5EC96-96C1-4854-85AD-0FC01D165FB7}" srcOrd="0" destOrd="0" presId="urn:microsoft.com/office/officeart/2016/7/layout/RepeatingBendingProcessNew"/>
    <dgm:cxn modelId="{4D35A4A5-DF54-4B43-96E9-F02A7E37F761}" type="presOf" srcId="{FBAFEC2E-ACEA-408A-AF53-5466D8963C30}" destId="{3E330F96-0F65-4931-90C3-103C9E9B1DFF}" srcOrd="0" destOrd="0" presId="urn:microsoft.com/office/officeart/2016/7/layout/RepeatingBendingProcessNew"/>
    <dgm:cxn modelId="{1C29A3AC-B362-4009-8BB8-4D2D61733792}" type="presOf" srcId="{66CA628A-0633-47A5-BF47-A496A0AF8C1A}" destId="{E8BA03F1-21D8-4152-90CA-36F213062E2C}" srcOrd="0" destOrd="0" presId="urn:microsoft.com/office/officeart/2016/7/layout/RepeatingBendingProcessNew"/>
    <dgm:cxn modelId="{EC5EC1C2-E72A-470F-8D2D-AFA46883F39F}" type="presOf" srcId="{D061E80B-791A-4B18-94BB-99E523463E21}" destId="{64388DBA-9372-44DE-A599-7AFCE5ADDFFF}" srcOrd="0" destOrd="0" presId="urn:microsoft.com/office/officeart/2016/7/layout/RepeatingBendingProcessNew"/>
    <dgm:cxn modelId="{70D422C9-E76A-4F92-B29C-F417AFA315A4}" srcId="{151BAFB1-4075-4DC2-9CE5-FEEFEFC5E5A0}" destId="{A08960B8-656E-4B72-8E8C-EA75EBA7DF37}" srcOrd="2" destOrd="0" parTransId="{BBE984FD-0DC4-4976-B5D6-7CA0E282E396}" sibTransId="{66CA628A-0633-47A5-BF47-A496A0AF8C1A}"/>
    <dgm:cxn modelId="{99AC2CCC-C84F-4AF0-A66A-2EE8C309988B}" type="presOf" srcId="{3CB5484C-857B-4496-94F4-4C2DF27748EC}" destId="{2264595C-53EF-4679-91CB-4367C6CD8021}" srcOrd="0" destOrd="0" presId="urn:microsoft.com/office/officeart/2016/7/layout/RepeatingBendingProcessNew"/>
    <dgm:cxn modelId="{A974FCE3-8548-4B67-83F8-CBEC64556C13}" type="presOf" srcId="{7C0C43A8-6D27-46E7-9DB8-3465FFC544F9}" destId="{0DC259ED-075B-42E0-9328-0B77BA5805F5}" srcOrd="0" destOrd="0" presId="urn:microsoft.com/office/officeart/2016/7/layout/RepeatingBendingProcessNew"/>
    <dgm:cxn modelId="{422ABDE8-E43F-47F5-8343-AE59E5EDA01D}" type="presOf" srcId="{7A56820C-943C-4492-8A41-DB403E248D9C}" destId="{A7E47122-AA4C-432E-BFD7-BA2B0B42CA84}" srcOrd="0" destOrd="0" presId="urn:microsoft.com/office/officeart/2016/7/layout/RepeatingBendingProcessNew"/>
    <dgm:cxn modelId="{0B54B3E9-8350-4902-85A2-AAD8D5AD8587}" type="presOf" srcId="{A8AA04DD-7701-46D1-822C-A629A978152F}" destId="{EDA23807-184E-47B4-AC3C-9ADA74B5502C}" srcOrd="0" destOrd="0" presId="urn:microsoft.com/office/officeart/2016/7/layout/RepeatingBendingProcessNew"/>
    <dgm:cxn modelId="{11A73DEB-4CF8-4F57-9C4A-E5CCABDE0AA6}" type="presOf" srcId="{151BAFB1-4075-4DC2-9CE5-FEEFEFC5E5A0}" destId="{578728C3-AC2A-4E2F-932A-E10F888F7966}" srcOrd="0" destOrd="0" presId="urn:microsoft.com/office/officeart/2016/7/layout/RepeatingBendingProcessNew"/>
    <dgm:cxn modelId="{175AF0EF-C5C4-48AA-9405-8596CCE7E5DC}" type="presOf" srcId="{5F98FA2B-1504-4AE1-BCED-C6BAF3D9CD68}" destId="{0A2E7553-9C7B-40B5-9D84-02DE551FDF42}" srcOrd="1" destOrd="0" presId="urn:microsoft.com/office/officeart/2016/7/layout/RepeatingBendingProcessNew"/>
    <dgm:cxn modelId="{F3E84DF0-6F3F-479A-ADBE-6CFB925815E6}" srcId="{151BAFB1-4075-4DC2-9CE5-FEEFEFC5E5A0}" destId="{D457A346-9B97-45BF-B2B3-9E5B593134E6}" srcOrd="4" destOrd="0" parTransId="{ED3358E3-240F-4072-AFD8-49CB2A674037}" sibTransId="{9C145153-3F40-43DC-AB27-7238384847C0}"/>
    <dgm:cxn modelId="{44D08BF5-B222-4638-B780-2F6C43A6137F}" type="presOf" srcId="{9C145153-3F40-43DC-AB27-7238384847C0}" destId="{04B59C35-4935-4934-9E9B-250BEAB2D716}" srcOrd="1" destOrd="0" presId="urn:microsoft.com/office/officeart/2016/7/layout/RepeatingBendingProcessNew"/>
    <dgm:cxn modelId="{6344C5FE-AC1B-41D9-8E70-E12DE8DAC1DF}" type="presOf" srcId="{A08960B8-656E-4B72-8E8C-EA75EBA7DF37}" destId="{E771C816-C999-4918-930A-AE33FCA85BB3}" srcOrd="0" destOrd="0" presId="urn:microsoft.com/office/officeart/2016/7/layout/RepeatingBendingProcessNew"/>
    <dgm:cxn modelId="{4E34046C-1A9A-4E5C-AF9D-F843BF6FF4DC}" type="presParOf" srcId="{578728C3-AC2A-4E2F-932A-E10F888F7966}" destId="{64388DBA-9372-44DE-A599-7AFCE5ADDFFF}" srcOrd="0" destOrd="0" presId="urn:microsoft.com/office/officeart/2016/7/layout/RepeatingBendingProcessNew"/>
    <dgm:cxn modelId="{4999401F-81A3-4F85-B270-61FBCD238FCD}" type="presParOf" srcId="{578728C3-AC2A-4E2F-932A-E10F888F7966}" destId="{3E330F96-0F65-4931-90C3-103C9E9B1DFF}" srcOrd="1" destOrd="0" presId="urn:microsoft.com/office/officeart/2016/7/layout/RepeatingBendingProcessNew"/>
    <dgm:cxn modelId="{814380D1-6602-40D3-BF04-FE622FE580CB}" type="presParOf" srcId="{3E330F96-0F65-4931-90C3-103C9E9B1DFF}" destId="{90220CD0-E211-4B3C-B49F-1D8A50709070}" srcOrd="0" destOrd="0" presId="urn:microsoft.com/office/officeart/2016/7/layout/RepeatingBendingProcessNew"/>
    <dgm:cxn modelId="{BF6F912C-EB69-46D5-8D31-901E60A05A18}" type="presParOf" srcId="{578728C3-AC2A-4E2F-932A-E10F888F7966}" destId="{A7E47122-AA4C-432E-BFD7-BA2B0B42CA84}" srcOrd="2" destOrd="0" presId="urn:microsoft.com/office/officeart/2016/7/layout/RepeatingBendingProcessNew"/>
    <dgm:cxn modelId="{14300AD8-3428-43BE-A95D-7B8B10DCD4CD}" type="presParOf" srcId="{578728C3-AC2A-4E2F-932A-E10F888F7966}" destId="{719A9124-9BAD-4A17-A6D5-199D7F2F8C3C}" srcOrd="3" destOrd="0" presId="urn:microsoft.com/office/officeart/2016/7/layout/RepeatingBendingProcessNew"/>
    <dgm:cxn modelId="{9CC29BD6-34EE-41C3-A562-4D6DB2FC2E37}" type="presParOf" srcId="{719A9124-9BAD-4A17-A6D5-199D7F2F8C3C}" destId="{011B29F9-881C-42F9-B262-29023DD34F3A}" srcOrd="0" destOrd="0" presId="urn:microsoft.com/office/officeart/2016/7/layout/RepeatingBendingProcessNew"/>
    <dgm:cxn modelId="{0E2F37B9-BC64-49C4-9EC0-DA09B297146B}" type="presParOf" srcId="{578728C3-AC2A-4E2F-932A-E10F888F7966}" destId="{E771C816-C999-4918-930A-AE33FCA85BB3}" srcOrd="4" destOrd="0" presId="urn:microsoft.com/office/officeart/2016/7/layout/RepeatingBendingProcessNew"/>
    <dgm:cxn modelId="{786BB160-C41B-4AEB-AE87-AC1BBB61B342}" type="presParOf" srcId="{578728C3-AC2A-4E2F-932A-E10F888F7966}" destId="{E8BA03F1-21D8-4152-90CA-36F213062E2C}" srcOrd="5" destOrd="0" presId="urn:microsoft.com/office/officeart/2016/7/layout/RepeatingBendingProcessNew"/>
    <dgm:cxn modelId="{14815883-BF31-4A99-9A01-871685C90D4B}" type="presParOf" srcId="{E8BA03F1-21D8-4152-90CA-36F213062E2C}" destId="{2FEF099B-B237-4D1B-828A-171B897C7AFB}" srcOrd="0" destOrd="0" presId="urn:microsoft.com/office/officeart/2016/7/layout/RepeatingBendingProcessNew"/>
    <dgm:cxn modelId="{D24509E4-D238-4E86-A7F9-A862E4707A85}" type="presParOf" srcId="{578728C3-AC2A-4E2F-932A-E10F888F7966}" destId="{B236E07D-8B8D-44AD-9DB3-230BFCBC4DE5}" srcOrd="6" destOrd="0" presId="urn:microsoft.com/office/officeart/2016/7/layout/RepeatingBendingProcessNew"/>
    <dgm:cxn modelId="{0D55FC3A-8A7D-4675-831C-DEC6AD4D712B}" type="presParOf" srcId="{578728C3-AC2A-4E2F-932A-E10F888F7966}" destId="{3CE096FE-C140-4A40-9D47-74E15C363DA2}" srcOrd="7" destOrd="0" presId="urn:microsoft.com/office/officeart/2016/7/layout/RepeatingBendingProcessNew"/>
    <dgm:cxn modelId="{A1EA91D4-7475-4AA5-ABE4-BBA5811926B4}" type="presParOf" srcId="{3CE096FE-C140-4A40-9D47-74E15C363DA2}" destId="{0A2E7553-9C7B-40B5-9D84-02DE551FDF42}" srcOrd="0" destOrd="0" presId="urn:microsoft.com/office/officeart/2016/7/layout/RepeatingBendingProcessNew"/>
    <dgm:cxn modelId="{1C774E91-32D6-42FF-9BBB-9996E8E939C5}" type="presParOf" srcId="{578728C3-AC2A-4E2F-932A-E10F888F7966}" destId="{09140A2B-F8A6-4C48-B3CF-428AA1A22F5C}" srcOrd="8" destOrd="0" presId="urn:microsoft.com/office/officeart/2016/7/layout/RepeatingBendingProcessNew"/>
    <dgm:cxn modelId="{9D8E2B0F-FF59-47E0-B2A3-E7673E0B4883}" type="presParOf" srcId="{578728C3-AC2A-4E2F-932A-E10F888F7966}" destId="{829506BE-2DA4-458E-BAE9-6CC1826CB2C6}" srcOrd="9" destOrd="0" presId="urn:microsoft.com/office/officeart/2016/7/layout/RepeatingBendingProcessNew"/>
    <dgm:cxn modelId="{48ADE875-5A15-4492-A1FA-F2274A6A843D}" type="presParOf" srcId="{829506BE-2DA4-458E-BAE9-6CC1826CB2C6}" destId="{04B59C35-4935-4934-9E9B-250BEAB2D716}" srcOrd="0" destOrd="0" presId="urn:microsoft.com/office/officeart/2016/7/layout/RepeatingBendingProcessNew"/>
    <dgm:cxn modelId="{591456CB-29A3-4330-8022-4D2E058F36E3}" type="presParOf" srcId="{578728C3-AC2A-4E2F-932A-E10F888F7966}" destId="{4DF5EC96-96C1-4854-85AD-0FC01D165FB7}" srcOrd="10" destOrd="0" presId="urn:microsoft.com/office/officeart/2016/7/layout/RepeatingBendingProcessNew"/>
    <dgm:cxn modelId="{693D0AFE-B883-4B5D-A83D-EC9DA3E88A24}" type="presParOf" srcId="{578728C3-AC2A-4E2F-932A-E10F888F7966}" destId="{2264595C-53EF-4679-91CB-4367C6CD8021}" srcOrd="11" destOrd="0" presId="urn:microsoft.com/office/officeart/2016/7/layout/RepeatingBendingProcessNew"/>
    <dgm:cxn modelId="{7F6995F8-DE12-4757-927E-65BCDC9DF36F}" type="presParOf" srcId="{2264595C-53EF-4679-91CB-4367C6CD8021}" destId="{18DDC82F-0768-475F-9035-00F041B2E1F0}" srcOrd="0" destOrd="0" presId="urn:microsoft.com/office/officeart/2016/7/layout/RepeatingBendingProcessNew"/>
    <dgm:cxn modelId="{3CE8FB45-476E-4015-8916-477EFEE00C3F}" type="presParOf" srcId="{578728C3-AC2A-4E2F-932A-E10F888F7966}" destId="{0DC259ED-075B-42E0-9328-0B77BA5805F5}" srcOrd="12" destOrd="0" presId="urn:microsoft.com/office/officeart/2016/7/layout/RepeatingBendingProcessNew"/>
    <dgm:cxn modelId="{553168D4-A506-4FCD-B5F9-C0D54BB6AFF9}" type="presParOf" srcId="{578728C3-AC2A-4E2F-932A-E10F888F7966}" destId="{EDA23807-184E-47B4-AC3C-9ADA74B5502C}" srcOrd="13" destOrd="0" presId="urn:microsoft.com/office/officeart/2016/7/layout/RepeatingBendingProcessNew"/>
    <dgm:cxn modelId="{A880FF3F-7AB6-4995-9A02-98F97006AC27}" type="presParOf" srcId="{EDA23807-184E-47B4-AC3C-9ADA74B5502C}" destId="{F9C3BB36-EFC8-4ABE-B768-E9F2300ED612}" srcOrd="0" destOrd="0" presId="urn:microsoft.com/office/officeart/2016/7/layout/RepeatingBendingProcessNew"/>
    <dgm:cxn modelId="{33283DA4-4A5C-477A-9E84-DF806626DEDC}" type="presParOf" srcId="{578728C3-AC2A-4E2F-932A-E10F888F7966}" destId="{3AC65639-8D66-42DA-940C-6973A4922D62}"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030E0-58FB-4FCD-A22A-69C2E3BB8A6F}" type="doc">
      <dgm:prSet loTypeId="urn:microsoft.com/office/officeart/2005/8/layout/hProcess3" loCatId="process" qsTypeId="urn:microsoft.com/office/officeart/2005/8/quickstyle/simple3" qsCatId="simple" csTypeId="urn:microsoft.com/office/officeart/2005/8/colors/accent5_5" csCatId="accent5" phldr="1"/>
      <dgm:spPr/>
    </dgm:pt>
    <dgm:pt modelId="{21E2F325-E4EB-4C4B-A3F3-13293BA01F02}">
      <dgm:prSet phldrT="[Tekst]"/>
      <dgm:spPr/>
      <dgm:t>
        <a:bodyPr/>
        <a:lstStyle/>
        <a:p>
          <a:r>
            <a:rPr lang="et-EE" dirty="0"/>
            <a:t>2040 sisend</a:t>
          </a:r>
        </a:p>
      </dgm:t>
    </dgm:pt>
    <dgm:pt modelId="{D673EFD2-2D41-4474-A5EB-6659165773EC}" type="parTrans" cxnId="{EEA292C4-F8A4-4D3A-81B4-DE561630B47C}">
      <dgm:prSet/>
      <dgm:spPr/>
      <dgm:t>
        <a:bodyPr/>
        <a:lstStyle/>
        <a:p>
          <a:endParaRPr lang="et-EE"/>
        </a:p>
      </dgm:t>
    </dgm:pt>
    <dgm:pt modelId="{49D2706B-1D9E-447F-BFBB-402817784A85}" type="sibTrans" cxnId="{EEA292C4-F8A4-4D3A-81B4-DE561630B47C}">
      <dgm:prSet/>
      <dgm:spPr/>
      <dgm:t>
        <a:bodyPr/>
        <a:lstStyle/>
        <a:p>
          <a:endParaRPr lang="et-EE"/>
        </a:p>
      </dgm:t>
    </dgm:pt>
    <dgm:pt modelId="{2019B069-888D-4365-8F77-5B35F5702E86}">
      <dgm:prSet phldrT="[Tekst]"/>
      <dgm:spPr/>
      <dgm:t>
        <a:bodyPr/>
        <a:lstStyle/>
        <a:p>
          <a:r>
            <a:rPr lang="et-EE" dirty="0"/>
            <a:t>Tööstusteatis</a:t>
          </a:r>
        </a:p>
      </dgm:t>
    </dgm:pt>
    <dgm:pt modelId="{6EDF7050-7DF2-4A1A-8F7B-75822CD1A581}" type="parTrans" cxnId="{25BD3379-9436-4B8A-995D-BDCD82EF0368}">
      <dgm:prSet/>
      <dgm:spPr/>
      <dgm:t>
        <a:bodyPr/>
        <a:lstStyle/>
        <a:p>
          <a:endParaRPr lang="et-EE"/>
        </a:p>
      </dgm:t>
    </dgm:pt>
    <dgm:pt modelId="{BCA5D4E5-F1D4-419F-8EED-55A382DCECF5}" type="sibTrans" cxnId="{25BD3379-9436-4B8A-995D-BDCD82EF0368}">
      <dgm:prSet/>
      <dgm:spPr/>
      <dgm:t>
        <a:bodyPr/>
        <a:lstStyle/>
        <a:p>
          <a:endParaRPr lang="et-EE"/>
        </a:p>
      </dgm:t>
    </dgm:pt>
    <dgm:pt modelId="{3AF2DC1A-D2AB-4605-8BD0-392B1E223083}" type="pres">
      <dgm:prSet presAssocID="{361030E0-58FB-4FCD-A22A-69C2E3BB8A6F}" presName="Name0" presStyleCnt="0">
        <dgm:presLayoutVars>
          <dgm:dir/>
          <dgm:animLvl val="lvl"/>
          <dgm:resizeHandles val="exact"/>
        </dgm:presLayoutVars>
      </dgm:prSet>
      <dgm:spPr/>
    </dgm:pt>
    <dgm:pt modelId="{6964D5AB-1D68-485D-8F0E-E00A9EC24648}" type="pres">
      <dgm:prSet presAssocID="{361030E0-58FB-4FCD-A22A-69C2E3BB8A6F}" presName="dummy" presStyleCnt="0"/>
      <dgm:spPr/>
    </dgm:pt>
    <dgm:pt modelId="{83596230-9AFA-482B-89EC-9B8E3453265E}" type="pres">
      <dgm:prSet presAssocID="{361030E0-58FB-4FCD-A22A-69C2E3BB8A6F}" presName="linH" presStyleCnt="0"/>
      <dgm:spPr/>
    </dgm:pt>
    <dgm:pt modelId="{6D845A28-F5E3-4F80-A512-AC4D29698012}" type="pres">
      <dgm:prSet presAssocID="{361030E0-58FB-4FCD-A22A-69C2E3BB8A6F}" presName="padding1" presStyleCnt="0"/>
      <dgm:spPr/>
    </dgm:pt>
    <dgm:pt modelId="{9E33E4A5-5283-4D04-85AC-2E9AECE3A84C}" type="pres">
      <dgm:prSet presAssocID="{21E2F325-E4EB-4C4B-A3F3-13293BA01F02}" presName="linV" presStyleCnt="0"/>
      <dgm:spPr/>
    </dgm:pt>
    <dgm:pt modelId="{F62B7B68-D18E-4886-BC93-4710473667EB}" type="pres">
      <dgm:prSet presAssocID="{21E2F325-E4EB-4C4B-A3F3-13293BA01F02}" presName="spVertical1" presStyleCnt="0"/>
      <dgm:spPr/>
    </dgm:pt>
    <dgm:pt modelId="{EBCA5AE2-78DF-4848-90DF-5A95DB17D70D}" type="pres">
      <dgm:prSet presAssocID="{21E2F325-E4EB-4C4B-A3F3-13293BA01F02}" presName="parTx" presStyleLbl="revTx" presStyleIdx="0" presStyleCnt="2">
        <dgm:presLayoutVars>
          <dgm:chMax val="0"/>
          <dgm:chPref val="0"/>
          <dgm:bulletEnabled val="1"/>
        </dgm:presLayoutVars>
      </dgm:prSet>
      <dgm:spPr/>
    </dgm:pt>
    <dgm:pt modelId="{577844CA-3405-4E25-8BA9-4CDB40B4487C}" type="pres">
      <dgm:prSet presAssocID="{21E2F325-E4EB-4C4B-A3F3-13293BA01F02}" presName="spVertical2" presStyleCnt="0"/>
      <dgm:spPr/>
    </dgm:pt>
    <dgm:pt modelId="{0D8C6D0B-443B-4E52-B731-4450F4ADE1CF}" type="pres">
      <dgm:prSet presAssocID="{21E2F325-E4EB-4C4B-A3F3-13293BA01F02}" presName="spVertical3" presStyleCnt="0"/>
      <dgm:spPr/>
    </dgm:pt>
    <dgm:pt modelId="{483E7CE5-7E22-4F98-A406-165EC05B0308}" type="pres">
      <dgm:prSet presAssocID="{49D2706B-1D9E-447F-BFBB-402817784A85}" presName="space" presStyleCnt="0"/>
      <dgm:spPr/>
    </dgm:pt>
    <dgm:pt modelId="{35E1A216-D463-45A4-9B05-9532174EFD59}" type="pres">
      <dgm:prSet presAssocID="{2019B069-888D-4365-8F77-5B35F5702E86}" presName="linV" presStyleCnt="0"/>
      <dgm:spPr/>
    </dgm:pt>
    <dgm:pt modelId="{E757D48D-011B-4B30-9937-D844B1D52DE9}" type="pres">
      <dgm:prSet presAssocID="{2019B069-888D-4365-8F77-5B35F5702E86}" presName="spVertical1" presStyleCnt="0"/>
      <dgm:spPr/>
    </dgm:pt>
    <dgm:pt modelId="{10424706-5972-4A83-AB58-8E9767AE087B}" type="pres">
      <dgm:prSet presAssocID="{2019B069-888D-4365-8F77-5B35F5702E86}" presName="parTx" presStyleLbl="revTx" presStyleIdx="1" presStyleCnt="2">
        <dgm:presLayoutVars>
          <dgm:chMax val="0"/>
          <dgm:chPref val="0"/>
          <dgm:bulletEnabled val="1"/>
        </dgm:presLayoutVars>
      </dgm:prSet>
      <dgm:spPr/>
    </dgm:pt>
    <dgm:pt modelId="{B47103DE-A192-42AD-94E3-ED6E1A306555}" type="pres">
      <dgm:prSet presAssocID="{2019B069-888D-4365-8F77-5B35F5702E86}" presName="spVertical2" presStyleCnt="0"/>
      <dgm:spPr/>
    </dgm:pt>
    <dgm:pt modelId="{A3987605-FC37-4AC8-8809-CF808F2C95FA}" type="pres">
      <dgm:prSet presAssocID="{2019B069-888D-4365-8F77-5B35F5702E86}" presName="spVertical3" presStyleCnt="0"/>
      <dgm:spPr/>
    </dgm:pt>
    <dgm:pt modelId="{42280DDA-C5A7-4286-AC3E-5DEE70EB482C}" type="pres">
      <dgm:prSet presAssocID="{361030E0-58FB-4FCD-A22A-69C2E3BB8A6F}" presName="padding2" presStyleCnt="0"/>
      <dgm:spPr/>
    </dgm:pt>
    <dgm:pt modelId="{E6253B83-159A-4ECA-91D0-372B2453783D}" type="pres">
      <dgm:prSet presAssocID="{361030E0-58FB-4FCD-A22A-69C2E3BB8A6F}" presName="negArrow" presStyleCnt="0"/>
      <dgm:spPr/>
    </dgm:pt>
    <dgm:pt modelId="{7298FD0F-FE78-4A60-B5B9-2772AF0A8706}" type="pres">
      <dgm:prSet presAssocID="{361030E0-58FB-4FCD-A22A-69C2E3BB8A6F}" presName="backgroundArrow" presStyleLbl="node1" presStyleIdx="0" presStyleCnt="1" custScaleX="99459" custScaleY="101593" custLinFactNeighborX="2445" custLinFactNeighborY="-610"/>
      <dgm:spPr/>
    </dgm:pt>
  </dgm:ptLst>
  <dgm:cxnLst>
    <dgm:cxn modelId="{25BD3379-9436-4B8A-995D-BDCD82EF0368}" srcId="{361030E0-58FB-4FCD-A22A-69C2E3BB8A6F}" destId="{2019B069-888D-4365-8F77-5B35F5702E86}" srcOrd="1" destOrd="0" parTransId="{6EDF7050-7DF2-4A1A-8F7B-75822CD1A581}" sibTransId="{BCA5D4E5-F1D4-419F-8EED-55A382DCECF5}"/>
    <dgm:cxn modelId="{8F9F1B8B-9F56-443A-8395-98F387D73BFA}" type="presOf" srcId="{21E2F325-E4EB-4C4B-A3F3-13293BA01F02}" destId="{EBCA5AE2-78DF-4848-90DF-5A95DB17D70D}" srcOrd="0" destOrd="0" presId="urn:microsoft.com/office/officeart/2005/8/layout/hProcess3"/>
    <dgm:cxn modelId="{EEA292C4-F8A4-4D3A-81B4-DE561630B47C}" srcId="{361030E0-58FB-4FCD-A22A-69C2E3BB8A6F}" destId="{21E2F325-E4EB-4C4B-A3F3-13293BA01F02}" srcOrd="0" destOrd="0" parTransId="{D673EFD2-2D41-4474-A5EB-6659165773EC}" sibTransId="{49D2706B-1D9E-447F-BFBB-402817784A85}"/>
    <dgm:cxn modelId="{DFC2A4CE-24CF-44B9-A0E9-B3338A7A7F0E}" type="presOf" srcId="{2019B069-888D-4365-8F77-5B35F5702E86}" destId="{10424706-5972-4A83-AB58-8E9767AE087B}" srcOrd="0" destOrd="0" presId="urn:microsoft.com/office/officeart/2005/8/layout/hProcess3"/>
    <dgm:cxn modelId="{13A319E7-8965-42F5-BC1D-C20B9404CB22}" type="presOf" srcId="{361030E0-58FB-4FCD-A22A-69C2E3BB8A6F}" destId="{3AF2DC1A-D2AB-4605-8BD0-392B1E223083}" srcOrd="0" destOrd="0" presId="urn:microsoft.com/office/officeart/2005/8/layout/hProcess3"/>
    <dgm:cxn modelId="{21629576-F9F7-4E49-94AD-2C70115E7698}" type="presParOf" srcId="{3AF2DC1A-D2AB-4605-8BD0-392B1E223083}" destId="{6964D5AB-1D68-485D-8F0E-E00A9EC24648}" srcOrd="0" destOrd="0" presId="urn:microsoft.com/office/officeart/2005/8/layout/hProcess3"/>
    <dgm:cxn modelId="{3EEA4976-CCED-43AA-99DF-1224378B47EC}" type="presParOf" srcId="{3AF2DC1A-D2AB-4605-8BD0-392B1E223083}" destId="{83596230-9AFA-482B-89EC-9B8E3453265E}" srcOrd="1" destOrd="0" presId="urn:microsoft.com/office/officeart/2005/8/layout/hProcess3"/>
    <dgm:cxn modelId="{A5782AD2-2B31-4158-8580-38029E69BA2D}" type="presParOf" srcId="{83596230-9AFA-482B-89EC-9B8E3453265E}" destId="{6D845A28-F5E3-4F80-A512-AC4D29698012}" srcOrd="0" destOrd="0" presId="urn:microsoft.com/office/officeart/2005/8/layout/hProcess3"/>
    <dgm:cxn modelId="{B49C02FA-A13A-48BF-BAD5-658BA4E8FAC5}" type="presParOf" srcId="{83596230-9AFA-482B-89EC-9B8E3453265E}" destId="{9E33E4A5-5283-4D04-85AC-2E9AECE3A84C}" srcOrd="1" destOrd="0" presId="urn:microsoft.com/office/officeart/2005/8/layout/hProcess3"/>
    <dgm:cxn modelId="{A9DA97ED-DC35-4282-AE37-DE82D4F2F920}" type="presParOf" srcId="{9E33E4A5-5283-4D04-85AC-2E9AECE3A84C}" destId="{F62B7B68-D18E-4886-BC93-4710473667EB}" srcOrd="0" destOrd="0" presId="urn:microsoft.com/office/officeart/2005/8/layout/hProcess3"/>
    <dgm:cxn modelId="{3B6C5D2A-C6B4-4A64-80D0-76D8099C93B4}" type="presParOf" srcId="{9E33E4A5-5283-4D04-85AC-2E9AECE3A84C}" destId="{EBCA5AE2-78DF-4848-90DF-5A95DB17D70D}" srcOrd="1" destOrd="0" presId="urn:microsoft.com/office/officeart/2005/8/layout/hProcess3"/>
    <dgm:cxn modelId="{8A8F36E3-A110-43C5-A072-D3CF64BA864B}" type="presParOf" srcId="{9E33E4A5-5283-4D04-85AC-2E9AECE3A84C}" destId="{577844CA-3405-4E25-8BA9-4CDB40B4487C}" srcOrd="2" destOrd="0" presId="urn:microsoft.com/office/officeart/2005/8/layout/hProcess3"/>
    <dgm:cxn modelId="{1516A5CF-F395-49DB-BB45-C606EE40B68C}" type="presParOf" srcId="{9E33E4A5-5283-4D04-85AC-2E9AECE3A84C}" destId="{0D8C6D0B-443B-4E52-B731-4450F4ADE1CF}" srcOrd="3" destOrd="0" presId="urn:microsoft.com/office/officeart/2005/8/layout/hProcess3"/>
    <dgm:cxn modelId="{D6EFBF45-C6DB-43C0-884A-040317EEA57F}" type="presParOf" srcId="{83596230-9AFA-482B-89EC-9B8E3453265E}" destId="{483E7CE5-7E22-4F98-A406-165EC05B0308}" srcOrd="2" destOrd="0" presId="urn:microsoft.com/office/officeart/2005/8/layout/hProcess3"/>
    <dgm:cxn modelId="{539A26DD-AD8F-4D40-8D1C-5AF066A80741}" type="presParOf" srcId="{83596230-9AFA-482B-89EC-9B8E3453265E}" destId="{35E1A216-D463-45A4-9B05-9532174EFD59}" srcOrd="3" destOrd="0" presId="urn:microsoft.com/office/officeart/2005/8/layout/hProcess3"/>
    <dgm:cxn modelId="{1219ACA4-D2EE-4779-A8F6-EAD29522CE5A}" type="presParOf" srcId="{35E1A216-D463-45A4-9B05-9532174EFD59}" destId="{E757D48D-011B-4B30-9937-D844B1D52DE9}" srcOrd="0" destOrd="0" presId="urn:microsoft.com/office/officeart/2005/8/layout/hProcess3"/>
    <dgm:cxn modelId="{3242DC98-CD40-4DD3-B678-06A808E77FBF}" type="presParOf" srcId="{35E1A216-D463-45A4-9B05-9532174EFD59}" destId="{10424706-5972-4A83-AB58-8E9767AE087B}" srcOrd="1" destOrd="0" presId="urn:microsoft.com/office/officeart/2005/8/layout/hProcess3"/>
    <dgm:cxn modelId="{33EBDD1B-C7B5-46FD-B09F-9E83EDD32174}" type="presParOf" srcId="{35E1A216-D463-45A4-9B05-9532174EFD59}" destId="{B47103DE-A192-42AD-94E3-ED6E1A306555}" srcOrd="2" destOrd="0" presId="urn:microsoft.com/office/officeart/2005/8/layout/hProcess3"/>
    <dgm:cxn modelId="{A037191A-6685-4427-82C7-457747F03608}" type="presParOf" srcId="{35E1A216-D463-45A4-9B05-9532174EFD59}" destId="{A3987605-FC37-4AC8-8809-CF808F2C95FA}" srcOrd="3" destOrd="0" presId="urn:microsoft.com/office/officeart/2005/8/layout/hProcess3"/>
    <dgm:cxn modelId="{98B2A3BE-612E-4FFC-9412-69B9E6D222C3}" type="presParOf" srcId="{83596230-9AFA-482B-89EC-9B8E3453265E}" destId="{42280DDA-C5A7-4286-AC3E-5DEE70EB482C}" srcOrd="4" destOrd="0" presId="urn:microsoft.com/office/officeart/2005/8/layout/hProcess3"/>
    <dgm:cxn modelId="{A536A11F-6BD7-4F5E-867A-158E731BFEAB}" type="presParOf" srcId="{83596230-9AFA-482B-89EC-9B8E3453265E}" destId="{E6253B83-159A-4ECA-91D0-372B2453783D}" srcOrd="5" destOrd="0" presId="urn:microsoft.com/office/officeart/2005/8/layout/hProcess3"/>
    <dgm:cxn modelId="{A2785EA5-B244-46C2-96C3-5338533DFBA6}" type="presParOf" srcId="{83596230-9AFA-482B-89EC-9B8E3453265E}" destId="{7298FD0F-FE78-4A60-B5B9-2772AF0A8706}"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F03108-B47D-4732-A7F9-BE5FF6F27384}" type="doc">
      <dgm:prSet loTypeId="urn:microsoft.com/office/officeart/2008/layout/VerticalCurvedList" loCatId="list" qsTypeId="urn:microsoft.com/office/officeart/2005/8/quickstyle/simple5" qsCatId="simple" csTypeId="urn:microsoft.com/office/officeart/2005/8/colors/accent2_1" csCatId="accent2" phldr="1"/>
      <dgm:spPr/>
      <dgm:t>
        <a:bodyPr/>
        <a:lstStyle/>
        <a:p>
          <a:endParaRPr lang="et-EE"/>
        </a:p>
      </dgm:t>
    </dgm:pt>
    <dgm:pt modelId="{4DA5BD2A-C34E-4506-BCCE-6CCF2101AE23}">
      <dgm:prSet phldrT="[Tekst]" custT="1"/>
      <dgm:spPr/>
      <dgm:t>
        <a:bodyPr/>
        <a:lstStyle/>
        <a:p>
          <a:r>
            <a:rPr lang="et-EE" sz="2000" dirty="0">
              <a:latin typeface="Roboto Condensed Light" panose="02000000000000000000" pitchFamily="2" charset="0"/>
              <a:ea typeface="Roboto Condensed Light" panose="02000000000000000000" pitchFamily="2" charset="0"/>
              <a:cs typeface="Roboto Condensed Light" panose="02000000000000000000" pitchFamily="2" charset="0"/>
            </a:rPr>
            <a:t>Töörühmade järgmine aruteluring –veebruar/märts</a:t>
          </a:r>
        </a:p>
      </dgm:t>
    </dgm:pt>
    <dgm:pt modelId="{5B06DF65-B559-4F00-A059-10EA605D0C4E}" type="parTrans" cxnId="{75B7CF4F-AEE7-4515-B9FC-79F2BCA9E7C0}">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8F997743-E381-4ADD-8E0E-D3C9C804468B}" type="sibTrans" cxnId="{75B7CF4F-AEE7-4515-B9FC-79F2BCA9E7C0}">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F5FDD379-C030-4949-9109-F0EAA7C79901}">
      <dgm:prSet phldrT="[Tekst]" custT="1"/>
      <dgm:spPr/>
      <dgm:t>
        <a:bodyPr/>
        <a:lstStyle/>
        <a:p>
          <a:r>
            <a:rPr lang="et-EE" sz="2000" dirty="0">
              <a:latin typeface="Roboto Condensed Light" panose="02000000000000000000" pitchFamily="2" charset="0"/>
              <a:ea typeface="Roboto Condensed Light" panose="02000000000000000000" pitchFamily="2" charset="0"/>
              <a:cs typeface="Roboto Condensed Light" panose="02000000000000000000" pitchFamily="2" charset="0"/>
            </a:rPr>
            <a:t>Avalda arvamust: võimalus üksikisikutel kaasa rääkida</a:t>
          </a:r>
        </a:p>
      </dgm:t>
    </dgm:pt>
    <dgm:pt modelId="{561FFEA0-BD64-4023-B12A-91191D571FB1}" type="parTrans" cxnId="{9165237B-3D0C-4B15-9984-F08C058E9D3F}">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6D7A3870-7754-4CE5-AF1A-91947119C0EA}" type="sibTrans" cxnId="{9165237B-3D0C-4B15-9984-F08C058E9D3F}">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F36A51E0-F220-407D-85A2-007F652643CD}">
      <dgm:prSet custT="1"/>
      <dgm:spPr/>
      <dgm:t>
        <a:bodyPr/>
        <a:lstStyle/>
        <a:p>
          <a:r>
            <a:rPr lang="et-EE" sz="2000">
              <a:latin typeface="Roboto Condensed Light" panose="02000000000000000000" pitchFamily="2" charset="0"/>
              <a:ea typeface="Roboto Condensed Light" panose="02000000000000000000" pitchFamily="2" charset="0"/>
              <a:cs typeface="Roboto Condensed Light" panose="02000000000000000000" pitchFamily="2" charset="0"/>
            </a:rPr>
            <a:t>Meetmete hindamine – veebruar/märts</a:t>
          </a:r>
        </a:p>
      </dgm:t>
    </dgm:pt>
    <dgm:pt modelId="{A6B1ACAC-F09F-43BA-A99C-564BC7CC2B34}" type="parTrans" cxnId="{5F3EFBCF-8D14-4B51-AB46-53A7AD433F62}">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DD4A76B7-CD53-450D-A572-8C7EA152A31F}" type="sibTrans" cxnId="{5F3EFBCF-8D14-4B51-AB46-53A7AD433F62}">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258831E7-88BE-4259-9C91-F861D33F23BE}">
      <dgm:prSet custT="1"/>
      <dgm:spPr/>
      <dgm:t>
        <a:bodyPr/>
        <a:lstStyle/>
        <a:p>
          <a:r>
            <a:rPr lang="et-EE" sz="2000">
              <a:latin typeface="Roboto Condensed Light" panose="02000000000000000000" pitchFamily="2" charset="0"/>
              <a:ea typeface="Roboto Condensed Light" panose="02000000000000000000" pitchFamily="2" charset="0"/>
              <a:cs typeface="Roboto Condensed Light" panose="02000000000000000000" pitchFamily="2" charset="0"/>
            </a:rPr>
            <a:t>Õigustöörühm - märts</a:t>
          </a:r>
        </a:p>
      </dgm:t>
    </dgm:pt>
    <dgm:pt modelId="{30B19348-F6D7-4C53-929B-698FA5C1DD5F}" type="parTrans" cxnId="{6F7A2140-8ABD-44F5-B5F7-5F70712BBC59}">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D7BB7347-F61F-4C6E-8779-42BE36DBEFF6}" type="sibTrans" cxnId="{6F7A2140-8ABD-44F5-B5F7-5F70712BBC59}">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5EDEB7D6-7D43-4366-BD2A-8259F2D62373}">
      <dgm:prSet custT="1"/>
      <dgm:spPr/>
      <dgm:t>
        <a:bodyPr/>
        <a:lstStyle/>
        <a:p>
          <a:r>
            <a:rPr lang="et-EE" sz="2000">
              <a:latin typeface="Roboto Condensed Light" panose="02000000000000000000" pitchFamily="2" charset="0"/>
              <a:ea typeface="Roboto Condensed Light" panose="02000000000000000000" pitchFamily="2" charset="0"/>
              <a:cs typeface="Roboto Condensed Light" panose="02000000000000000000" pitchFamily="2" charset="0"/>
            </a:rPr>
            <a:t>Täiendavad arutelud </a:t>
          </a:r>
          <a:r>
            <a:rPr lang="et-EE" sz="2000" err="1">
              <a:latin typeface="Roboto Condensed Light" panose="02000000000000000000" pitchFamily="2" charset="0"/>
              <a:ea typeface="Roboto Condensed Light" panose="02000000000000000000" pitchFamily="2" charset="0"/>
              <a:cs typeface="Roboto Condensed Light" panose="02000000000000000000" pitchFamily="2" charset="0"/>
            </a:rPr>
            <a:t>KOV´idega</a:t>
          </a:r>
          <a:r>
            <a:rPr lang="et-EE" sz="2000">
              <a:latin typeface="Roboto Condensed Light" panose="02000000000000000000" pitchFamily="2" charset="0"/>
              <a:ea typeface="Roboto Condensed Light" panose="02000000000000000000" pitchFamily="2" charset="0"/>
              <a:cs typeface="Roboto Condensed Light" panose="02000000000000000000" pitchFamily="2" charset="0"/>
            </a:rPr>
            <a:t> ja </a:t>
          </a:r>
          <a:r>
            <a:rPr lang="et-EE" sz="2000" err="1">
              <a:latin typeface="Roboto Condensed Light" panose="02000000000000000000" pitchFamily="2" charset="0"/>
              <a:ea typeface="Roboto Condensed Light" panose="02000000000000000000" pitchFamily="2" charset="0"/>
              <a:cs typeface="Roboto Condensed Light" panose="02000000000000000000" pitchFamily="2" charset="0"/>
            </a:rPr>
            <a:t>KOV´ides</a:t>
          </a:r>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DC867EBA-7107-42AC-B0BF-53F4D2DEC57B}" type="parTrans" cxnId="{6E983556-DBA1-476A-A69A-8D751B69ADB0}">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07798FA4-04C0-49B9-BB80-586162D4010D}" type="sibTrans" cxnId="{6E983556-DBA1-476A-A69A-8D751B69ADB0}">
      <dgm:prSet/>
      <dgm:spPr/>
      <dgm:t>
        <a:bodyPr/>
        <a:lstStyle/>
        <a:p>
          <a:endParaRPr lang="et-EE" sz="2000">
            <a:latin typeface="Roboto Condensed Light" panose="02000000000000000000" pitchFamily="2" charset="0"/>
            <a:ea typeface="Roboto Condensed Light" panose="02000000000000000000" pitchFamily="2" charset="0"/>
            <a:cs typeface="Roboto Condensed Light" panose="02000000000000000000" pitchFamily="2" charset="0"/>
          </a:endParaRPr>
        </a:p>
      </dgm:t>
    </dgm:pt>
    <dgm:pt modelId="{35CF6204-B4E9-48CB-8F4D-844CBD4085D7}">
      <dgm:prSet custT="1"/>
      <dgm:spPr/>
      <dgm:t>
        <a:bodyPr/>
        <a:lstStyle/>
        <a:p>
          <a:r>
            <a:rPr lang="et-EE" sz="2000" dirty="0">
              <a:latin typeface="Roboto Condensed Light" panose="02000000000000000000" pitchFamily="2" charset="0"/>
              <a:ea typeface="Roboto Condensed Light" panose="02000000000000000000" pitchFamily="2" charset="0"/>
              <a:cs typeface="Roboto Condensed Light" panose="02000000000000000000" pitchFamily="2" charset="0"/>
            </a:rPr>
            <a:t>Valitsusse on kavas seaduseelnõu saata pärast avaliku konsultatsiooni lõppu ja muudatuste sisseviimist (suve jooksul)</a:t>
          </a:r>
        </a:p>
      </dgm:t>
    </dgm:pt>
    <dgm:pt modelId="{2B88D4F1-6A7B-411E-B6A5-660338F5DBDA}" type="parTrans" cxnId="{9D7D303E-C52B-4EE1-B279-8516DDDC73A3}">
      <dgm:prSet/>
      <dgm:spPr/>
      <dgm:t>
        <a:bodyPr/>
        <a:lstStyle/>
        <a:p>
          <a:endParaRPr lang="et-EE"/>
        </a:p>
      </dgm:t>
    </dgm:pt>
    <dgm:pt modelId="{7496B8FC-6A27-4B7C-BFD2-8857BFBAC576}" type="sibTrans" cxnId="{9D7D303E-C52B-4EE1-B279-8516DDDC73A3}">
      <dgm:prSet/>
      <dgm:spPr/>
      <dgm:t>
        <a:bodyPr/>
        <a:lstStyle/>
        <a:p>
          <a:endParaRPr lang="et-EE"/>
        </a:p>
      </dgm:t>
    </dgm:pt>
    <dgm:pt modelId="{5FE2781C-261A-435C-82E6-3A4E2F0F6A30}" type="pres">
      <dgm:prSet presAssocID="{E2F03108-B47D-4732-A7F9-BE5FF6F27384}" presName="Name0" presStyleCnt="0">
        <dgm:presLayoutVars>
          <dgm:chMax val="7"/>
          <dgm:chPref val="7"/>
          <dgm:dir/>
        </dgm:presLayoutVars>
      </dgm:prSet>
      <dgm:spPr/>
    </dgm:pt>
    <dgm:pt modelId="{BE8C526E-77BC-4C03-8FB2-A99C152EE526}" type="pres">
      <dgm:prSet presAssocID="{E2F03108-B47D-4732-A7F9-BE5FF6F27384}" presName="Name1" presStyleCnt="0"/>
      <dgm:spPr/>
    </dgm:pt>
    <dgm:pt modelId="{50549D29-9141-457E-A666-C888840A0CA4}" type="pres">
      <dgm:prSet presAssocID="{E2F03108-B47D-4732-A7F9-BE5FF6F27384}" presName="cycle" presStyleCnt="0"/>
      <dgm:spPr/>
    </dgm:pt>
    <dgm:pt modelId="{F30AC391-D960-4F19-B78E-90202EBE7F0E}" type="pres">
      <dgm:prSet presAssocID="{E2F03108-B47D-4732-A7F9-BE5FF6F27384}" presName="srcNode" presStyleLbl="node1" presStyleIdx="0" presStyleCnt="6"/>
      <dgm:spPr/>
    </dgm:pt>
    <dgm:pt modelId="{22112B3D-7C91-477E-9608-CA9D22ED1521}" type="pres">
      <dgm:prSet presAssocID="{E2F03108-B47D-4732-A7F9-BE5FF6F27384}" presName="conn" presStyleLbl="parChTrans1D2" presStyleIdx="0" presStyleCnt="1"/>
      <dgm:spPr/>
    </dgm:pt>
    <dgm:pt modelId="{B8ADD031-13DC-4B01-BC48-E7FF7DD3E4D7}" type="pres">
      <dgm:prSet presAssocID="{E2F03108-B47D-4732-A7F9-BE5FF6F27384}" presName="extraNode" presStyleLbl="node1" presStyleIdx="0" presStyleCnt="6"/>
      <dgm:spPr/>
    </dgm:pt>
    <dgm:pt modelId="{B3FAF9E1-FC55-4764-969F-31B48D9312A4}" type="pres">
      <dgm:prSet presAssocID="{E2F03108-B47D-4732-A7F9-BE5FF6F27384}" presName="dstNode" presStyleLbl="node1" presStyleIdx="0" presStyleCnt="6"/>
      <dgm:spPr/>
    </dgm:pt>
    <dgm:pt modelId="{C7156572-887F-478D-BBBE-2D910FEFDC2D}" type="pres">
      <dgm:prSet presAssocID="{F36A51E0-F220-407D-85A2-007F652643CD}" presName="text_1" presStyleLbl="node1" presStyleIdx="0" presStyleCnt="6">
        <dgm:presLayoutVars>
          <dgm:bulletEnabled val="1"/>
        </dgm:presLayoutVars>
      </dgm:prSet>
      <dgm:spPr/>
    </dgm:pt>
    <dgm:pt modelId="{E91EA41B-81EC-4C60-BFB5-F260D05AF8DB}" type="pres">
      <dgm:prSet presAssocID="{F36A51E0-F220-407D-85A2-007F652643CD}" presName="accent_1" presStyleCnt="0"/>
      <dgm:spPr/>
    </dgm:pt>
    <dgm:pt modelId="{8FD72654-0D02-46CA-A5C2-96D3506F299D}" type="pres">
      <dgm:prSet presAssocID="{F36A51E0-F220-407D-85A2-007F652643CD}" presName="accentRepeatNode" presStyleLbl="solidFgAcc1" presStyleIdx="0" presStyleCnt="6"/>
      <dgm:spPr/>
    </dgm:pt>
    <dgm:pt modelId="{C96FBF1E-1081-45C7-8EB6-7868B391C544}" type="pres">
      <dgm:prSet presAssocID="{4DA5BD2A-C34E-4506-BCCE-6CCF2101AE23}" presName="text_2" presStyleLbl="node1" presStyleIdx="1" presStyleCnt="6">
        <dgm:presLayoutVars>
          <dgm:bulletEnabled val="1"/>
        </dgm:presLayoutVars>
      </dgm:prSet>
      <dgm:spPr/>
    </dgm:pt>
    <dgm:pt modelId="{4086DAD6-3010-49D4-AA03-564657032702}" type="pres">
      <dgm:prSet presAssocID="{4DA5BD2A-C34E-4506-BCCE-6CCF2101AE23}" presName="accent_2" presStyleCnt="0"/>
      <dgm:spPr/>
    </dgm:pt>
    <dgm:pt modelId="{1192BF72-884C-43DE-8FBE-FA5A7F3FDB35}" type="pres">
      <dgm:prSet presAssocID="{4DA5BD2A-C34E-4506-BCCE-6CCF2101AE23}" presName="accentRepeatNode" presStyleLbl="solidFgAcc1" presStyleIdx="1" presStyleCnt="6"/>
      <dgm:spPr/>
    </dgm:pt>
    <dgm:pt modelId="{74E38716-0CEB-4286-8D66-19506A950DF7}" type="pres">
      <dgm:prSet presAssocID="{258831E7-88BE-4259-9C91-F861D33F23BE}" presName="text_3" presStyleLbl="node1" presStyleIdx="2" presStyleCnt="6">
        <dgm:presLayoutVars>
          <dgm:bulletEnabled val="1"/>
        </dgm:presLayoutVars>
      </dgm:prSet>
      <dgm:spPr/>
    </dgm:pt>
    <dgm:pt modelId="{00A64862-0670-4E10-9177-98C16F488B04}" type="pres">
      <dgm:prSet presAssocID="{258831E7-88BE-4259-9C91-F861D33F23BE}" presName="accent_3" presStyleCnt="0"/>
      <dgm:spPr/>
    </dgm:pt>
    <dgm:pt modelId="{F188BD31-8696-49F9-9EE5-DDC7F4157521}" type="pres">
      <dgm:prSet presAssocID="{258831E7-88BE-4259-9C91-F861D33F23BE}" presName="accentRepeatNode" presStyleLbl="solidFgAcc1" presStyleIdx="2" presStyleCnt="6"/>
      <dgm:spPr/>
    </dgm:pt>
    <dgm:pt modelId="{9AA92A6D-A677-478F-8CA7-2483A49971D8}" type="pres">
      <dgm:prSet presAssocID="{5EDEB7D6-7D43-4366-BD2A-8259F2D62373}" presName="text_4" presStyleLbl="node1" presStyleIdx="3" presStyleCnt="6">
        <dgm:presLayoutVars>
          <dgm:bulletEnabled val="1"/>
        </dgm:presLayoutVars>
      </dgm:prSet>
      <dgm:spPr/>
    </dgm:pt>
    <dgm:pt modelId="{E2E6FCB8-281D-43A8-8165-66622EE6FD5D}" type="pres">
      <dgm:prSet presAssocID="{5EDEB7D6-7D43-4366-BD2A-8259F2D62373}" presName="accent_4" presStyleCnt="0"/>
      <dgm:spPr/>
    </dgm:pt>
    <dgm:pt modelId="{CC674C21-EAE6-4ED4-834F-DDDC5B890499}" type="pres">
      <dgm:prSet presAssocID="{5EDEB7D6-7D43-4366-BD2A-8259F2D62373}" presName="accentRepeatNode" presStyleLbl="solidFgAcc1" presStyleIdx="3" presStyleCnt="6"/>
      <dgm:spPr/>
    </dgm:pt>
    <dgm:pt modelId="{A07D1C18-4C46-4D35-AF60-04B0F5193752}" type="pres">
      <dgm:prSet presAssocID="{F5FDD379-C030-4949-9109-F0EAA7C79901}" presName="text_5" presStyleLbl="node1" presStyleIdx="4" presStyleCnt="6">
        <dgm:presLayoutVars>
          <dgm:bulletEnabled val="1"/>
        </dgm:presLayoutVars>
      </dgm:prSet>
      <dgm:spPr/>
    </dgm:pt>
    <dgm:pt modelId="{F89D2586-CDAF-4D42-80F9-45132D36BFFE}" type="pres">
      <dgm:prSet presAssocID="{F5FDD379-C030-4949-9109-F0EAA7C79901}" presName="accent_5" presStyleCnt="0"/>
      <dgm:spPr/>
    </dgm:pt>
    <dgm:pt modelId="{B9DF45C7-3643-4088-8CEB-A6D4C0AB130C}" type="pres">
      <dgm:prSet presAssocID="{F5FDD379-C030-4949-9109-F0EAA7C79901}" presName="accentRepeatNode" presStyleLbl="solidFgAcc1" presStyleIdx="4" presStyleCnt="6"/>
      <dgm:spPr/>
    </dgm:pt>
    <dgm:pt modelId="{DB5D69B1-A215-4D4C-AC03-739E5B5E6B49}" type="pres">
      <dgm:prSet presAssocID="{35CF6204-B4E9-48CB-8F4D-844CBD4085D7}" presName="text_6" presStyleLbl="node1" presStyleIdx="5" presStyleCnt="6">
        <dgm:presLayoutVars>
          <dgm:bulletEnabled val="1"/>
        </dgm:presLayoutVars>
      </dgm:prSet>
      <dgm:spPr/>
    </dgm:pt>
    <dgm:pt modelId="{E9AE3C07-7001-461C-A27E-3DF16A9B44D1}" type="pres">
      <dgm:prSet presAssocID="{35CF6204-B4E9-48CB-8F4D-844CBD4085D7}" presName="accent_6" presStyleCnt="0"/>
      <dgm:spPr/>
    </dgm:pt>
    <dgm:pt modelId="{BE86A219-C51A-4683-977D-48B1D73B9B94}" type="pres">
      <dgm:prSet presAssocID="{35CF6204-B4E9-48CB-8F4D-844CBD4085D7}" presName="accentRepeatNode" presStyleLbl="solidFgAcc1" presStyleIdx="5" presStyleCnt="6"/>
      <dgm:spPr/>
    </dgm:pt>
  </dgm:ptLst>
  <dgm:cxnLst>
    <dgm:cxn modelId="{A4999E10-BF3B-4D75-A257-CB20C8048F7E}" type="presOf" srcId="{5EDEB7D6-7D43-4366-BD2A-8259F2D62373}" destId="{9AA92A6D-A677-478F-8CA7-2483A49971D8}" srcOrd="0" destOrd="0" presId="urn:microsoft.com/office/officeart/2008/layout/VerticalCurvedList"/>
    <dgm:cxn modelId="{D4ADD818-0622-4C29-A6BB-79345CA6F9A8}" type="presOf" srcId="{DD4A76B7-CD53-450D-A572-8C7EA152A31F}" destId="{22112B3D-7C91-477E-9608-CA9D22ED1521}" srcOrd="0" destOrd="0" presId="urn:microsoft.com/office/officeart/2008/layout/VerticalCurvedList"/>
    <dgm:cxn modelId="{9D7D303E-C52B-4EE1-B279-8516DDDC73A3}" srcId="{E2F03108-B47D-4732-A7F9-BE5FF6F27384}" destId="{35CF6204-B4E9-48CB-8F4D-844CBD4085D7}" srcOrd="5" destOrd="0" parTransId="{2B88D4F1-6A7B-411E-B6A5-660338F5DBDA}" sibTransId="{7496B8FC-6A27-4B7C-BFD2-8857BFBAC576}"/>
    <dgm:cxn modelId="{6F7A2140-8ABD-44F5-B5F7-5F70712BBC59}" srcId="{E2F03108-B47D-4732-A7F9-BE5FF6F27384}" destId="{258831E7-88BE-4259-9C91-F861D33F23BE}" srcOrd="2" destOrd="0" parTransId="{30B19348-F6D7-4C53-929B-698FA5C1DD5F}" sibTransId="{D7BB7347-F61F-4C6E-8779-42BE36DBEFF6}"/>
    <dgm:cxn modelId="{75B7CF4F-AEE7-4515-B9FC-79F2BCA9E7C0}" srcId="{E2F03108-B47D-4732-A7F9-BE5FF6F27384}" destId="{4DA5BD2A-C34E-4506-BCCE-6CCF2101AE23}" srcOrd="1" destOrd="0" parTransId="{5B06DF65-B559-4F00-A059-10EA605D0C4E}" sibTransId="{8F997743-E381-4ADD-8E0E-D3C9C804468B}"/>
    <dgm:cxn modelId="{6E983556-DBA1-476A-A69A-8D751B69ADB0}" srcId="{E2F03108-B47D-4732-A7F9-BE5FF6F27384}" destId="{5EDEB7D6-7D43-4366-BD2A-8259F2D62373}" srcOrd="3" destOrd="0" parTransId="{DC867EBA-7107-42AC-B0BF-53F4D2DEC57B}" sibTransId="{07798FA4-04C0-49B9-BB80-586162D4010D}"/>
    <dgm:cxn modelId="{C61A7B58-E337-48AE-865F-05A7A3420BA2}" type="presOf" srcId="{E2F03108-B47D-4732-A7F9-BE5FF6F27384}" destId="{5FE2781C-261A-435C-82E6-3A4E2F0F6A30}" srcOrd="0" destOrd="0" presId="urn:microsoft.com/office/officeart/2008/layout/VerticalCurvedList"/>
    <dgm:cxn modelId="{9165237B-3D0C-4B15-9984-F08C058E9D3F}" srcId="{E2F03108-B47D-4732-A7F9-BE5FF6F27384}" destId="{F5FDD379-C030-4949-9109-F0EAA7C79901}" srcOrd="4" destOrd="0" parTransId="{561FFEA0-BD64-4023-B12A-91191D571FB1}" sibTransId="{6D7A3870-7754-4CE5-AF1A-91947119C0EA}"/>
    <dgm:cxn modelId="{F143AF7B-7791-4D10-BF3A-B7938DC757FF}" type="presOf" srcId="{F5FDD379-C030-4949-9109-F0EAA7C79901}" destId="{A07D1C18-4C46-4D35-AF60-04B0F5193752}" srcOrd="0" destOrd="0" presId="urn:microsoft.com/office/officeart/2008/layout/VerticalCurvedList"/>
    <dgm:cxn modelId="{D805C57C-9FF0-4F0D-8D68-EBFB9C176E3D}" type="presOf" srcId="{35CF6204-B4E9-48CB-8F4D-844CBD4085D7}" destId="{DB5D69B1-A215-4D4C-AC03-739E5B5E6B49}" srcOrd="0" destOrd="0" presId="urn:microsoft.com/office/officeart/2008/layout/VerticalCurvedList"/>
    <dgm:cxn modelId="{C00F2D7D-C367-4476-8F8C-55F0FB68F215}" type="presOf" srcId="{4DA5BD2A-C34E-4506-BCCE-6CCF2101AE23}" destId="{C96FBF1E-1081-45C7-8EB6-7868B391C544}" srcOrd="0" destOrd="0" presId="urn:microsoft.com/office/officeart/2008/layout/VerticalCurvedList"/>
    <dgm:cxn modelId="{4C8C5788-294F-4CF3-95C4-4A3A4659702A}" type="presOf" srcId="{F36A51E0-F220-407D-85A2-007F652643CD}" destId="{C7156572-887F-478D-BBBE-2D910FEFDC2D}" srcOrd="0" destOrd="0" presId="urn:microsoft.com/office/officeart/2008/layout/VerticalCurvedList"/>
    <dgm:cxn modelId="{CA98F8C7-07A5-424B-843D-0BAC667D5739}" type="presOf" srcId="{258831E7-88BE-4259-9C91-F861D33F23BE}" destId="{74E38716-0CEB-4286-8D66-19506A950DF7}" srcOrd="0" destOrd="0" presId="urn:microsoft.com/office/officeart/2008/layout/VerticalCurvedList"/>
    <dgm:cxn modelId="{5F3EFBCF-8D14-4B51-AB46-53A7AD433F62}" srcId="{E2F03108-B47D-4732-A7F9-BE5FF6F27384}" destId="{F36A51E0-F220-407D-85A2-007F652643CD}" srcOrd="0" destOrd="0" parTransId="{A6B1ACAC-F09F-43BA-A99C-564BC7CC2B34}" sibTransId="{DD4A76B7-CD53-450D-A572-8C7EA152A31F}"/>
    <dgm:cxn modelId="{E2497995-3314-4E54-B726-A6BEF75E8A57}" type="presParOf" srcId="{5FE2781C-261A-435C-82E6-3A4E2F0F6A30}" destId="{BE8C526E-77BC-4C03-8FB2-A99C152EE526}" srcOrd="0" destOrd="0" presId="urn:microsoft.com/office/officeart/2008/layout/VerticalCurvedList"/>
    <dgm:cxn modelId="{064E56FF-E734-4008-B099-DC663ADEC0F2}" type="presParOf" srcId="{BE8C526E-77BC-4C03-8FB2-A99C152EE526}" destId="{50549D29-9141-457E-A666-C888840A0CA4}" srcOrd="0" destOrd="0" presId="urn:microsoft.com/office/officeart/2008/layout/VerticalCurvedList"/>
    <dgm:cxn modelId="{5F8E3C4B-7B20-4644-A698-B0D3177D599D}" type="presParOf" srcId="{50549D29-9141-457E-A666-C888840A0CA4}" destId="{F30AC391-D960-4F19-B78E-90202EBE7F0E}" srcOrd="0" destOrd="0" presId="urn:microsoft.com/office/officeart/2008/layout/VerticalCurvedList"/>
    <dgm:cxn modelId="{C2AEDD42-BF44-4CB4-BDFC-2077250F740D}" type="presParOf" srcId="{50549D29-9141-457E-A666-C888840A0CA4}" destId="{22112B3D-7C91-477E-9608-CA9D22ED1521}" srcOrd="1" destOrd="0" presId="urn:microsoft.com/office/officeart/2008/layout/VerticalCurvedList"/>
    <dgm:cxn modelId="{3EAB5D72-9949-4083-AFAB-CF9F4D2B8BBE}" type="presParOf" srcId="{50549D29-9141-457E-A666-C888840A0CA4}" destId="{B8ADD031-13DC-4B01-BC48-E7FF7DD3E4D7}" srcOrd="2" destOrd="0" presId="urn:microsoft.com/office/officeart/2008/layout/VerticalCurvedList"/>
    <dgm:cxn modelId="{C8D1C080-9E4E-4340-B426-0873869A2599}" type="presParOf" srcId="{50549D29-9141-457E-A666-C888840A0CA4}" destId="{B3FAF9E1-FC55-4764-969F-31B48D9312A4}" srcOrd="3" destOrd="0" presId="urn:microsoft.com/office/officeart/2008/layout/VerticalCurvedList"/>
    <dgm:cxn modelId="{AA51AE9F-3C7F-4543-8DBF-A043CC471BFB}" type="presParOf" srcId="{BE8C526E-77BC-4C03-8FB2-A99C152EE526}" destId="{C7156572-887F-478D-BBBE-2D910FEFDC2D}" srcOrd="1" destOrd="0" presId="urn:microsoft.com/office/officeart/2008/layout/VerticalCurvedList"/>
    <dgm:cxn modelId="{DC54DF00-DE97-479B-9C5F-B9802FED2D7C}" type="presParOf" srcId="{BE8C526E-77BC-4C03-8FB2-A99C152EE526}" destId="{E91EA41B-81EC-4C60-BFB5-F260D05AF8DB}" srcOrd="2" destOrd="0" presId="urn:microsoft.com/office/officeart/2008/layout/VerticalCurvedList"/>
    <dgm:cxn modelId="{57190AC6-58DF-4186-BB44-F21E5519555F}" type="presParOf" srcId="{E91EA41B-81EC-4C60-BFB5-F260D05AF8DB}" destId="{8FD72654-0D02-46CA-A5C2-96D3506F299D}" srcOrd="0" destOrd="0" presId="urn:microsoft.com/office/officeart/2008/layout/VerticalCurvedList"/>
    <dgm:cxn modelId="{0489BD38-F10A-4808-8F47-B4977B24D5EC}" type="presParOf" srcId="{BE8C526E-77BC-4C03-8FB2-A99C152EE526}" destId="{C96FBF1E-1081-45C7-8EB6-7868B391C544}" srcOrd="3" destOrd="0" presId="urn:microsoft.com/office/officeart/2008/layout/VerticalCurvedList"/>
    <dgm:cxn modelId="{D13F6FF3-BCD9-420D-90C5-6630805378F5}" type="presParOf" srcId="{BE8C526E-77BC-4C03-8FB2-A99C152EE526}" destId="{4086DAD6-3010-49D4-AA03-564657032702}" srcOrd="4" destOrd="0" presId="urn:microsoft.com/office/officeart/2008/layout/VerticalCurvedList"/>
    <dgm:cxn modelId="{9BBD65B4-610C-4268-9FB0-4CBCE8544BB6}" type="presParOf" srcId="{4086DAD6-3010-49D4-AA03-564657032702}" destId="{1192BF72-884C-43DE-8FBE-FA5A7F3FDB35}" srcOrd="0" destOrd="0" presId="urn:microsoft.com/office/officeart/2008/layout/VerticalCurvedList"/>
    <dgm:cxn modelId="{010E3546-0201-4AF8-B598-DBD667F86527}" type="presParOf" srcId="{BE8C526E-77BC-4C03-8FB2-A99C152EE526}" destId="{74E38716-0CEB-4286-8D66-19506A950DF7}" srcOrd="5" destOrd="0" presId="urn:microsoft.com/office/officeart/2008/layout/VerticalCurvedList"/>
    <dgm:cxn modelId="{0BBD2B2B-E677-46F0-8F19-57F43D837869}" type="presParOf" srcId="{BE8C526E-77BC-4C03-8FB2-A99C152EE526}" destId="{00A64862-0670-4E10-9177-98C16F488B04}" srcOrd="6" destOrd="0" presId="urn:microsoft.com/office/officeart/2008/layout/VerticalCurvedList"/>
    <dgm:cxn modelId="{8DEC2A71-A9E6-4DAA-BC64-B7AD332EEF24}" type="presParOf" srcId="{00A64862-0670-4E10-9177-98C16F488B04}" destId="{F188BD31-8696-49F9-9EE5-DDC7F4157521}" srcOrd="0" destOrd="0" presId="urn:microsoft.com/office/officeart/2008/layout/VerticalCurvedList"/>
    <dgm:cxn modelId="{85492F73-1BA6-4E37-B8F9-58892B1EF941}" type="presParOf" srcId="{BE8C526E-77BC-4C03-8FB2-A99C152EE526}" destId="{9AA92A6D-A677-478F-8CA7-2483A49971D8}" srcOrd="7" destOrd="0" presId="urn:microsoft.com/office/officeart/2008/layout/VerticalCurvedList"/>
    <dgm:cxn modelId="{632CE0DC-86FE-462C-94A5-BB78B4386B95}" type="presParOf" srcId="{BE8C526E-77BC-4C03-8FB2-A99C152EE526}" destId="{E2E6FCB8-281D-43A8-8165-66622EE6FD5D}" srcOrd="8" destOrd="0" presId="urn:microsoft.com/office/officeart/2008/layout/VerticalCurvedList"/>
    <dgm:cxn modelId="{282E2ED3-1331-4ABD-8C13-D82BF090E158}" type="presParOf" srcId="{E2E6FCB8-281D-43A8-8165-66622EE6FD5D}" destId="{CC674C21-EAE6-4ED4-834F-DDDC5B890499}" srcOrd="0" destOrd="0" presId="urn:microsoft.com/office/officeart/2008/layout/VerticalCurvedList"/>
    <dgm:cxn modelId="{42498D29-5CE2-4B6B-A265-0A477388B849}" type="presParOf" srcId="{BE8C526E-77BC-4C03-8FB2-A99C152EE526}" destId="{A07D1C18-4C46-4D35-AF60-04B0F5193752}" srcOrd="9" destOrd="0" presId="urn:microsoft.com/office/officeart/2008/layout/VerticalCurvedList"/>
    <dgm:cxn modelId="{5D337C6D-739E-4178-8611-5EA1C44E9DF8}" type="presParOf" srcId="{BE8C526E-77BC-4C03-8FB2-A99C152EE526}" destId="{F89D2586-CDAF-4D42-80F9-45132D36BFFE}" srcOrd="10" destOrd="0" presId="urn:microsoft.com/office/officeart/2008/layout/VerticalCurvedList"/>
    <dgm:cxn modelId="{0093E46A-7647-4DA3-AC9B-A8BF5D281A2B}" type="presParOf" srcId="{F89D2586-CDAF-4D42-80F9-45132D36BFFE}" destId="{B9DF45C7-3643-4088-8CEB-A6D4C0AB130C}" srcOrd="0" destOrd="0" presId="urn:microsoft.com/office/officeart/2008/layout/VerticalCurvedList"/>
    <dgm:cxn modelId="{D9A3F3A0-7ECF-4375-ACF2-FD40C66F72FF}" type="presParOf" srcId="{BE8C526E-77BC-4C03-8FB2-A99C152EE526}" destId="{DB5D69B1-A215-4D4C-AC03-739E5B5E6B49}" srcOrd="11" destOrd="0" presId="urn:microsoft.com/office/officeart/2008/layout/VerticalCurvedList"/>
    <dgm:cxn modelId="{CEA292BD-FE9C-4381-AC92-95F193100BBB}" type="presParOf" srcId="{BE8C526E-77BC-4C03-8FB2-A99C152EE526}" destId="{E9AE3C07-7001-461C-A27E-3DF16A9B44D1}" srcOrd="12" destOrd="0" presId="urn:microsoft.com/office/officeart/2008/layout/VerticalCurvedList"/>
    <dgm:cxn modelId="{A5405835-4B79-4EC0-AD07-E27F75B4D6AD}" type="presParOf" srcId="{E9AE3C07-7001-461C-A27E-3DF16A9B44D1}" destId="{BE86A219-C51A-4683-977D-48B1D73B9B9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C804C-39D6-4DB2-9801-98B4B642059D}">
      <dsp:nvSpPr>
        <dsp:cNvPr id="0" name=""/>
        <dsp:cNvSpPr/>
      </dsp:nvSpPr>
      <dsp:spPr>
        <a:xfrm>
          <a:off x="607271" y="602859"/>
          <a:ext cx="644627" cy="644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7EED6-EC5C-40EF-A241-3E4310DE7228}">
      <dsp:nvSpPr>
        <dsp:cNvPr id="0" name=""/>
        <dsp:cNvSpPr/>
      </dsp:nvSpPr>
      <dsp:spPr>
        <a:xfrm>
          <a:off x="8688" y="1309130"/>
          <a:ext cx="1841793" cy="58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t-EE" sz="1400" b="0" i="0" kern="1200">
              <a:effectLst/>
              <a:latin typeface="Roboto" panose="02000000000000000000" pitchFamily="2" charset="0"/>
            </a:rPr>
            <a:t>Visioon pärast 2030. aastat</a:t>
          </a:r>
          <a:endParaRPr lang="en-US" sz="1400" kern="1200"/>
        </a:p>
      </dsp:txBody>
      <dsp:txXfrm>
        <a:off x="8688" y="1309130"/>
        <a:ext cx="1841793" cy="583324"/>
      </dsp:txXfrm>
    </dsp:sp>
    <dsp:sp modelId="{AB197944-7E96-4CFA-A867-AD1491734EB0}">
      <dsp:nvSpPr>
        <dsp:cNvPr id="0" name=""/>
        <dsp:cNvSpPr/>
      </dsp:nvSpPr>
      <dsp:spPr>
        <a:xfrm>
          <a:off x="8688" y="1921126"/>
          <a:ext cx="1841793" cy="115296"/>
        </a:xfrm>
        <a:prstGeom prst="rect">
          <a:avLst/>
        </a:prstGeom>
        <a:noFill/>
        <a:ln>
          <a:noFill/>
        </a:ln>
        <a:effectLst/>
      </dsp:spPr>
      <dsp:style>
        <a:lnRef idx="0">
          <a:scrgbClr r="0" g="0" b="0"/>
        </a:lnRef>
        <a:fillRef idx="0">
          <a:scrgbClr r="0" g="0" b="0"/>
        </a:fillRef>
        <a:effectRef idx="0">
          <a:scrgbClr r="0" g="0" b="0"/>
        </a:effectRef>
        <a:fontRef idx="minor"/>
      </dsp:style>
    </dsp:sp>
    <dsp:sp modelId="{B96B11C9-EB09-4EA3-8108-09E6B492B4BB}">
      <dsp:nvSpPr>
        <dsp:cNvPr id="0" name=""/>
        <dsp:cNvSpPr/>
      </dsp:nvSpPr>
      <dsp:spPr>
        <a:xfrm>
          <a:off x="2771378" y="602859"/>
          <a:ext cx="644627" cy="644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F2A4F-763F-442D-9469-BE64EB57504B}">
      <dsp:nvSpPr>
        <dsp:cNvPr id="0" name=""/>
        <dsp:cNvSpPr/>
      </dsp:nvSpPr>
      <dsp:spPr>
        <a:xfrm>
          <a:off x="2172796" y="1309130"/>
          <a:ext cx="1841793" cy="58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t-EE" sz="1400" b="0" i="0" kern="1200" dirty="0">
              <a:effectLst/>
              <a:latin typeface="Roboto" panose="02000000000000000000" pitchFamily="2" charset="0"/>
            </a:rPr>
            <a:t>2040. aasta eesmärk ja tee kliimaneutraalsuse poole </a:t>
          </a:r>
          <a:endParaRPr lang="en-US" sz="1400" kern="1200" dirty="0"/>
        </a:p>
      </dsp:txBody>
      <dsp:txXfrm>
        <a:off x="2172796" y="1309130"/>
        <a:ext cx="1841793" cy="583324"/>
      </dsp:txXfrm>
    </dsp:sp>
    <dsp:sp modelId="{8DBEFBC1-27DA-466C-A20F-840730CAFF61}">
      <dsp:nvSpPr>
        <dsp:cNvPr id="0" name=""/>
        <dsp:cNvSpPr/>
      </dsp:nvSpPr>
      <dsp:spPr>
        <a:xfrm>
          <a:off x="2172796" y="1921126"/>
          <a:ext cx="1841793" cy="115296"/>
        </a:xfrm>
        <a:prstGeom prst="rect">
          <a:avLst/>
        </a:prstGeom>
        <a:noFill/>
        <a:ln>
          <a:noFill/>
        </a:ln>
        <a:effectLst/>
      </dsp:spPr>
      <dsp:style>
        <a:lnRef idx="0">
          <a:scrgbClr r="0" g="0" b="0"/>
        </a:lnRef>
        <a:fillRef idx="0">
          <a:scrgbClr r="0" g="0" b="0"/>
        </a:fillRef>
        <a:effectRef idx="0">
          <a:scrgbClr r="0" g="0" b="0"/>
        </a:effectRef>
        <a:fontRef idx="minor"/>
      </dsp:style>
    </dsp:sp>
    <dsp:sp modelId="{C836E432-883B-46B8-8389-90026F49A2C8}">
      <dsp:nvSpPr>
        <dsp:cNvPr id="0" name=""/>
        <dsp:cNvSpPr/>
      </dsp:nvSpPr>
      <dsp:spPr>
        <a:xfrm>
          <a:off x="4935486" y="602859"/>
          <a:ext cx="644627" cy="644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33F2E-F028-450A-AA7E-1B0292D9C93B}">
      <dsp:nvSpPr>
        <dsp:cNvPr id="0" name=""/>
        <dsp:cNvSpPr/>
      </dsp:nvSpPr>
      <dsp:spPr>
        <a:xfrm>
          <a:off x="4336903" y="1309130"/>
          <a:ext cx="1841793" cy="58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t-EE" sz="1400" b="0" i="0" kern="1200" dirty="0">
              <a:effectLst/>
              <a:latin typeface="Roboto" panose="02000000000000000000" pitchFamily="2" charset="0"/>
            </a:rPr>
            <a:t>Ülemineku ellu viimine</a:t>
          </a:r>
          <a:endParaRPr lang="en-US" sz="1400" kern="1200" dirty="0"/>
        </a:p>
      </dsp:txBody>
      <dsp:txXfrm>
        <a:off x="4336903" y="1309130"/>
        <a:ext cx="1841793" cy="583324"/>
      </dsp:txXfrm>
    </dsp:sp>
    <dsp:sp modelId="{148DD3E3-2974-4F58-B75E-95E9A838A3C9}">
      <dsp:nvSpPr>
        <dsp:cNvPr id="0" name=""/>
        <dsp:cNvSpPr/>
      </dsp:nvSpPr>
      <dsp:spPr>
        <a:xfrm>
          <a:off x="4336903" y="1921126"/>
          <a:ext cx="1841793" cy="115296"/>
        </a:xfrm>
        <a:prstGeom prst="rect">
          <a:avLst/>
        </a:prstGeom>
        <a:noFill/>
        <a:ln>
          <a:noFill/>
        </a:ln>
        <a:effectLst/>
      </dsp:spPr>
      <dsp:style>
        <a:lnRef idx="0">
          <a:scrgbClr r="0" g="0" b="0"/>
        </a:lnRef>
        <a:fillRef idx="0">
          <a:scrgbClr r="0" g="0" b="0"/>
        </a:fillRef>
        <a:effectRef idx="0">
          <a:scrgbClr r="0" g="0" b="0"/>
        </a:effectRef>
        <a:fontRef idx="minor"/>
      </dsp:style>
    </dsp:sp>
    <dsp:sp modelId="{DB1CDD7B-3E78-4B7F-8D31-B587F869A6FA}">
      <dsp:nvSpPr>
        <dsp:cNvPr id="0" name=""/>
        <dsp:cNvSpPr/>
      </dsp:nvSpPr>
      <dsp:spPr>
        <a:xfrm>
          <a:off x="7099593" y="602859"/>
          <a:ext cx="644627" cy="644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9984C-E0FE-45DE-924A-81A83D0C0DEF}">
      <dsp:nvSpPr>
        <dsp:cNvPr id="0" name=""/>
        <dsp:cNvSpPr/>
      </dsp:nvSpPr>
      <dsp:spPr>
        <a:xfrm>
          <a:off x="6501010" y="1309130"/>
          <a:ext cx="1841793" cy="58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t-EE" sz="1400" b="0" i="0" kern="1200" dirty="0">
              <a:effectLst/>
              <a:latin typeface="Roboto" panose="02000000000000000000" pitchFamily="2" charset="0"/>
            </a:rPr>
            <a:t>Ambitsioonikas globaalne kliimaalane tegevus</a:t>
          </a:r>
          <a:endParaRPr lang="en-US" sz="1400" kern="1200" dirty="0"/>
        </a:p>
      </dsp:txBody>
      <dsp:txXfrm>
        <a:off x="6501010" y="1309130"/>
        <a:ext cx="1841793" cy="583324"/>
      </dsp:txXfrm>
    </dsp:sp>
    <dsp:sp modelId="{BCC573DC-2B2D-4BA3-A0DA-7F073CC03542}">
      <dsp:nvSpPr>
        <dsp:cNvPr id="0" name=""/>
        <dsp:cNvSpPr/>
      </dsp:nvSpPr>
      <dsp:spPr>
        <a:xfrm>
          <a:off x="6501010" y="1921126"/>
          <a:ext cx="1841793" cy="115296"/>
        </a:xfrm>
        <a:prstGeom prst="rect">
          <a:avLst/>
        </a:prstGeom>
        <a:noFill/>
        <a:ln>
          <a:noFill/>
        </a:ln>
        <a:effectLst/>
      </dsp:spPr>
      <dsp:style>
        <a:lnRef idx="0">
          <a:scrgbClr r="0" g="0" b="0"/>
        </a:lnRef>
        <a:fillRef idx="0">
          <a:scrgbClr r="0" g="0" b="0"/>
        </a:fillRef>
        <a:effectRef idx="0">
          <a:scrgbClr r="0" g="0" b="0"/>
        </a:effectRef>
        <a:fontRef idx="minor"/>
      </dsp:style>
    </dsp:sp>
    <dsp:sp modelId="{80272E09-FC43-4378-A0B4-D122792FF13D}">
      <dsp:nvSpPr>
        <dsp:cNvPr id="0" name=""/>
        <dsp:cNvSpPr/>
      </dsp:nvSpPr>
      <dsp:spPr>
        <a:xfrm>
          <a:off x="9263700" y="602859"/>
          <a:ext cx="644627" cy="6446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B7633F-1AD2-49F3-BC64-484AEE3A4695}">
      <dsp:nvSpPr>
        <dsp:cNvPr id="0" name=""/>
        <dsp:cNvSpPr/>
      </dsp:nvSpPr>
      <dsp:spPr>
        <a:xfrm>
          <a:off x="8665117" y="1309130"/>
          <a:ext cx="1841793" cy="58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t-EE" sz="1400" b="0" i="0" kern="1200" dirty="0">
              <a:effectLst/>
              <a:latin typeface="Roboto" panose="02000000000000000000" pitchFamily="2" charset="0"/>
            </a:rPr>
            <a:t>Võtmepoliitikad</a:t>
          </a:r>
          <a:endParaRPr lang="en-US" sz="1400" kern="1200" dirty="0"/>
        </a:p>
      </dsp:txBody>
      <dsp:txXfrm>
        <a:off x="8665117" y="1309130"/>
        <a:ext cx="1841793" cy="583324"/>
      </dsp:txXfrm>
    </dsp:sp>
    <dsp:sp modelId="{48638A09-D203-4084-A421-9E05F0D38239}">
      <dsp:nvSpPr>
        <dsp:cNvPr id="0" name=""/>
        <dsp:cNvSpPr/>
      </dsp:nvSpPr>
      <dsp:spPr>
        <a:xfrm>
          <a:off x="8665117" y="1921126"/>
          <a:ext cx="1841793" cy="11529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30F96-0F65-4931-90C3-103C9E9B1DFF}">
      <dsp:nvSpPr>
        <dsp:cNvPr id="0" name=""/>
        <dsp:cNvSpPr/>
      </dsp:nvSpPr>
      <dsp:spPr>
        <a:xfrm>
          <a:off x="2433405" y="1596517"/>
          <a:ext cx="486191" cy="91440"/>
        </a:xfrm>
        <a:custGeom>
          <a:avLst/>
          <a:gdLst/>
          <a:ahLst/>
          <a:cxnLst/>
          <a:rect l="0" t="0" r="0" b="0"/>
          <a:pathLst>
            <a:path>
              <a:moveTo>
                <a:pt x="0" y="45720"/>
              </a:moveTo>
              <a:lnTo>
                <a:pt x="4861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63581" y="1639650"/>
        <a:ext cx="25839" cy="5172"/>
      </dsp:txXfrm>
    </dsp:sp>
    <dsp:sp modelId="{64388DBA-9372-44DE-A599-7AFCE5ADDFFF}">
      <dsp:nvSpPr>
        <dsp:cNvPr id="0" name=""/>
        <dsp:cNvSpPr/>
      </dsp:nvSpPr>
      <dsp:spPr>
        <a:xfrm>
          <a:off x="10351" y="730913"/>
          <a:ext cx="2424853" cy="18226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et-EE" sz="1400" b="0" i="0" kern="1200"/>
            <a:t>Peaaegu CO2 vaba ja vastupidav energiasüsteem hoonetele, transpordile ja tööstusele: vaja on kõiki puhta energia ja vähese CO2-heitega lahendusi </a:t>
          </a:r>
          <a:endParaRPr lang="en-US" sz="1400" kern="1200" dirty="0"/>
        </a:p>
      </dsp:txBody>
      <dsp:txXfrm>
        <a:off x="10351" y="730913"/>
        <a:ext cx="2424853" cy="1822647"/>
      </dsp:txXfrm>
    </dsp:sp>
    <dsp:sp modelId="{719A9124-9BAD-4A17-A6D5-199D7F2F8C3C}">
      <dsp:nvSpPr>
        <dsp:cNvPr id="0" name=""/>
        <dsp:cNvSpPr/>
      </dsp:nvSpPr>
      <dsp:spPr>
        <a:xfrm>
          <a:off x="5281983" y="1596517"/>
          <a:ext cx="486191" cy="91440"/>
        </a:xfrm>
        <a:custGeom>
          <a:avLst/>
          <a:gdLst/>
          <a:ahLst/>
          <a:cxnLst/>
          <a:rect l="0" t="0" r="0" b="0"/>
          <a:pathLst>
            <a:path>
              <a:moveTo>
                <a:pt x="0" y="45720"/>
              </a:moveTo>
              <a:lnTo>
                <a:pt x="4861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2159" y="1639650"/>
        <a:ext cx="25839" cy="5172"/>
      </dsp:txXfrm>
    </dsp:sp>
    <dsp:sp modelId="{A7E47122-AA4C-432E-BFD7-BA2B0B42CA84}">
      <dsp:nvSpPr>
        <dsp:cNvPr id="0" name=""/>
        <dsp:cNvSpPr/>
      </dsp:nvSpPr>
      <dsp:spPr>
        <a:xfrm>
          <a:off x="2951997" y="772692"/>
          <a:ext cx="2331786" cy="1739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et-EE" sz="1400" b="0" i="0" kern="1200"/>
            <a:t>Tööstusrevolutsioon, mille keskmes on konkurentsivõime, mis põhineb teadusuuringutel ja innovatsioonil, ringmajandusel, ressursitõhususel, tööstuse dekarboniseerimisel ja puhtal tehnoloogial.</a:t>
          </a:r>
          <a:endParaRPr lang="en-US" sz="1400" kern="1200" dirty="0"/>
        </a:p>
      </dsp:txBody>
      <dsp:txXfrm>
        <a:off x="2951997" y="772692"/>
        <a:ext cx="2331786" cy="1739089"/>
      </dsp:txXfrm>
    </dsp:sp>
    <dsp:sp modelId="{E8BA03F1-21D8-4152-90CA-36F213062E2C}">
      <dsp:nvSpPr>
        <dsp:cNvPr id="0" name=""/>
        <dsp:cNvSpPr/>
      </dsp:nvSpPr>
      <dsp:spPr>
        <a:xfrm>
          <a:off x="8312697" y="1596517"/>
          <a:ext cx="486191" cy="91440"/>
        </a:xfrm>
        <a:custGeom>
          <a:avLst/>
          <a:gdLst/>
          <a:ahLst/>
          <a:cxnLst/>
          <a:rect l="0" t="0" r="0" b="0"/>
          <a:pathLst>
            <a:path>
              <a:moveTo>
                <a:pt x="0" y="45720"/>
              </a:moveTo>
              <a:lnTo>
                <a:pt x="4861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42873" y="1639650"/>
        <a:ext cx="25839" cy="5172"/>
      </dsp:txXfrm>
    </dsp:sp>
    <dsp:sp modelId="{E771C816-C999-4918-930A-AE33FCA85BB3}">
      <dsp:nvSpPr>
        <dsp:cNvPr id="0" name=""/>
        <dsp:cNvSpPr/>
      </dsp:nvSpPr>
      <dsp:spPr>
        <a:xfrm>
          <a:off x="5800575" y="706733"/>
          <a:ext cx="2513921" cy="18710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et-EE" sz="1400" b="0" i="0" kern="1200"/>
            <a:t>Madala süsinikusisaldusega infrastruktuur (elekter, vesinik, CO2 transport ja ladustamine) tuleb kiiresti kasutusele võtta </a:t>
          </a:r>
          <a:endParaRPr lang="en-US" sz="1400" kern="1200" dirty="0"/>
        </a:p>
      </dsp:txBody>
      <dsp:txXfrm>
        <a:off x="5800575" y="706733"/>
        <a:ext cx="2513921" cy="1871006"/>
      </dsp:txXfrm>
    </dsp:sp>
    <dsp:sp modelId="{3CE096FE-C140-4A40-9D47-74E15C363DA2}">
      <dsp:nvSpPr>
        <dsp:cNvPr id="0" name=""/>
        <dsp:cNvSpPr/>
      </dsp:nvSpPr>
      <dsp:spPr>
        <a:xfrm>
          <a:off x="1380905" y="2634038"/>
          <a:ext cx="9003870" cy="567714"/>
        </a:xfrm>
        <a:custGeom>
          <a:avLst/>
          <a:gdLst/>
          <a:ahLst/>
          <a:cxnLst/>
          <a:rect l="0" t="0" r="0" b="0"/>
          <a:pathLst>
            <a:path>
              <a:moveTo>
                <a:pt x="9003870" y="0"/>
              </a:moveTo>
              <a:lnTo>
                <a:pt x="9003870" y="300957"/>
              </a:lnTo>
              <a:lnTo>
                <a:pt x="0" y="300957"/>
              </a:lnTo>
              <a:lnTo>
                <a:pt x="0" y="56771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7247" y="2915309"/>
        <a:ext cx="451186" cy="5172"/>
      </dsp:txXfrm>
    </dsp:sp>
    <dsp:sp modelId="{B236E07D-8B8D-44AD-9DB3-230BFCBC4DE5}">
      <dsp:nvSpPr>
        <dsp:cNvPr id="0" name=""/>
        <dsp:cNvSpPr/>
      </dsp:nvSpPr>
      <dsp:spPr>
        <a:xfrm>
          <a:off x="8831289" y="648635"/>
          <a:ext cx="3106974" cy="1987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et-EE" sz="1400" kern="1200"/>
            <a:t>Tõsta</a:t>
          </a:r>
          <a:r>
            <a:rPr lang="et-EE" sz="1400" b="0" i="0" kern="1200"/>
            <a:t> põllumajandussektori </a:t>
          </a:r>
          <a:r>
            <a:rPr lang="et-EE" sz="1400" kern="1200"/>
            <a:t>KHG heite vähendamist: p</a:t>
          </a:r>
          <a:r>
            <a:rPr lang="et-EE" sz="1400" b="0" i="0" kern="1200"/>
            <a:t>õllumajandus on 2040. aastal suurim heitkoguste allikas</a:t>
          </a:r>
          <a:endParaRPr lang="en-US" sz="1400" kern="1200" dirty="0"/>
        </a:p>
      </dsp:txBody>
      <dsp:txXfrm>
        <a:off x="8831289" y="648635"/>
        <a:ext cx="3106974" cy="1987203"/>
      </dsp:txXfrm>
    </dsp:sp>
    <dsp:sp modelId="{829506BE-2DA4-458E-BAE9-6CC1826CB2C6}">
      <dsp:nvSpPr>
        <dsp:cNvPr id="0" name=""/>
        <dsp:cNvSpPr/>
      </dsp:nvSpPr>
      <dsp:spPr>
        <a:xfrm>
          <a:off x="2749659" y="4075719"/>
          <a:ext cx="486191" cy="91440"/>
        </a:xfrm>
        <a:custGeom>
          <a:avLst/>
          <a:gdLst/>
          <a:ahLst/>
          <a:cxnLst/>
          <a:rect l="0" t="0" r="0" b="0"/>
          <a:pathLst>
            <a:path>
              <a:moveTo>
                <a:pt x="0" y="45720"/>
              </a:moveTo>
              <a:lnTo>
                <a:pt x="4861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79835" y="4118853"/>
        <a:ext cx="25839" cy="5172"/>
      </dsp:txXfrm>
    </dsp:sp>
    <dsp:sp modelId="{09140A2B-F8A6-4C48-B3CF-428AA1A22F5C}">
      <dsp:nvSpPr>
        <dsp:cNvPr id="0" name=""/>
        <dsp:cNvSpPr/>
      </dsp:nvSpPr>
      <dsp:spPr>
        <a:xfrm>
          <a:off x="10351" y="3234153"/>
          <a:ext cx="2741107" cy="1774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fi-FI" sz="1400" b="0" i="0" kern="1200" dirty="0" err="1"/>
            <a:t>ELi</a:t>
          </a:r>
          <a:r>
            <a:rPr lang="fi-FI" sz="1400" b="0" i="0" kern="1200" dirty="0"/>
            <a:t> </a:t>
          </a:r>
          <a:r>
            <a:rPr lang="fi-FI" sz="1400" b="0" i="0" kern="1200" dirty="0" err="1"/>
            <a:t>kliimadiplomaatia</a:t>
          </a:r>
          <a:r>
            <a:rPr lang="fi-FI" sz="1400" b="0" i="0" kern="1200" dirty="0"/>
            <a:t> ja </a:t>
          </a:r>
          <a:r>
            <a:rPr lang="fi-FI" sz="1400" b="0" i="0" kern="1200" dirty="0" err="1"/>
            <a:t>partnerlused</a:t>
          </a:r>
          <a:r>
            <a:rPr lang="fi-FI" sz="1400" b="0" i="0" kern="1200" dirty="0"/>
            <a:t> </a:t>
          </a:r>
          <a:r>
            <a:rPr lang="fi-FI" sz="1400" b="0" i="0" kern="1200" dirty="0" err="1"/>
            <a:t>ülemaailmse</a:t>
          </a:r>
          <a:r>
            <a:rPr lang="fi-FI" sz="1400" b="0" i="0" kern="1200" dirty="0"/>
            <a:t> </a:t>
          </a:r>
          <a:r>
            <a:rPr lang="fi-FI" sz="1400" b="0" i="0" kern="1200" dirty="0" err="1"/>
            <a:t>süsinikdioksiidiheite</a:t>
          </a:r>
          <a:r>
            <a:rPr lang="fi-FI" sz="1400" b="0" i="0" kern="1200" dirty="0"/>
            <a:t> </a:t>
          </a:r>
          <a:r>
            <a:rPr lang="fi-FI" sz="1400" b="0" i="0" kern="1200" dirty="0" err="1"/>
            <a:t>vähendamise</a:t>
          </a:r>
          <a:r>
            <a:rPr lang="fi-FI" sz="1400" b="0" i="0" kern="1200" dirty="0"/>
            <a:t> </a:t>
          </a:r>
          <a:r>
            <a:rPr lang="fi-FI" sz="1400" b="0" i="0" kern="1200" dirty="0" err="1"/>
            <a:t>soodustamiseks</a:t>
          </a:r>
          <a:r>
            <a:rPr lang="et-EE" sz="1400" b="0" i="0" kern="1200" dirty="0"/>
            <a:t> </a:t>
          </a:r>
          <a:endParaRPr lang="en-US" sz="1400" kern="1200" dirty="0"/>
        </a:p>
      </dsp:txBody>
      <dsp:txXfrm>
        <a:off x="10351" y="3234153"/>
        <a:ext cx="2741107" cy="1774572"/>
      </dsp:txXfrm>
    </dsp:sp>
    <dsp:sp modelId="{2264595C-53EF-4679-91CB-4367C6CD8021}">
      <dsp:nvSpPr>
        <dsp:cNvPr id="0" name=""/>
        <dsp:cNvSpPr/>
      </dsp:nvSpPr>
      <dsp:spPr>
        <a:xfrm>
          <a:off x="5769722" y="4075719"/>
          <a:ext cx="486191" cy="91440"/>
        </a:xfrm>
        <a:custGeom>
          <a:avLst/>
          <a:gdLst/>
          <a:ahLst/>
          <a:cxnLst/>
          <a:rect l="0" t="0" r="0" b="0"/>
          <a:pathLst>
            <a:path>
              <a:moveTo>
                <a:pt x="0" y="45720"/>
              </a:moveTo>
              <a:lnTo>
                <a:pt x="4861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9898" y="4118853"/>
        <a:ext cx="25839" cy="5172"/>
      </dsp:txXfrm>
    </dsp:sp>
    <dsp:sp modelId="{4DF5EC96-96C1-4854-85AD-0FC01D165FB7}">
      <dsp:nvSpPr>
        <dsp:cNvPr id="0" name=""/>
        <dsp:cNvSpPr/>
      </dsp:nvSpPr>
      <dsp:spPr>
        <a:xfrm>
          <a:off x="3268251" y="3220503"/>
          <a:ext cx="2503271" cy="18018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et-EE" sz="1400" b="0" i="0" kern="1200" dirty="0"/>
            <a:t>Kliimapoliitika on investeerimispoliitika: erasektori rahastamise suurendamine hästi suunatud avaliku rahastamise kaudu </a:t>
          </a:r>
          <a:endParaRPr lang="en-US" sz="1400" kern="1200" dirty="0"/>
        </a:p>
      </dsp:txBody>
      <dsp:txXfrm>
        <a:off x="3268251" y="3220503"/>
        <a:ext cx="2503271" cy="1801872"/>
      </dsp:txXfrm>
    </dsp:sp>
    <dsp:sp modelId="{EDA23807-184E-47B4-AC3C-9ADA74B5502C}">
      <dsp:nvSpPr>
        <dsp:cNvPr id="0" name=""/>
        <dsp:cNvSpPr/>
      </dsp:nvSpPr>
      <dsp:spPr>
        <a:xfrm>
          <a:off x="8410595" y="4075719"/>
          <a:ext cx="486191" cy="91440"/>
        </a:xfrm>
        <a:custGeom>
          <a:avLst/>
          <a:gdLst/>
          <a:ahLst/>
          <a:cxnLst/>
          <a:rect l="0" t="0" r="0" b="0"/>
          <a:pathLst>
            <a:path>
              <a:moveTo>
                <a:pt x="0" y="45720"/>
              </a:moveTo>
              <a:lnTo>
                <a:pt x="48619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40771" y="4118853"/>
        <a:ext cx="25839" cy="5172"/>
      </dsp:txXfrm>
    </dsp:sp>
    <dsp:sp modelId="{0DC259ED-075B-42E0-9328-0B77BA5805F5}">
      <dsp:nvSpPr>
        <dsp:cNvPr id="0" name=""/>
        <dsp:cNvSpPr/>
      </dsp:nvSpPr>
      <dsp:spPr>
        <a:xfrm>
          <a:off x="6288314" y="3152630"/>
          <a:ext cx="2124081" cy="19376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et-EE" sz="1400" b="0" i="0" kern="1200"/>
            <a:t>Õiglus, solidaarsus ja sotsiaalpoliitika on ülemineku keskmes </a:t>
          </a:r>
          <a:endParaRPr lang="en-US" sz="1400" kern="1200" dirty="0"/>
        </a:p>
      </dsp:txBody>
      <dsp:txXfrm>
        <a:off x="6288314" y="3152630"/>
        <a:ext cx="2124081" cy="1937618"/>
      </dsp:txXfrm>
    </dsp:sp>
    <dsp:sp modelId="{3AC65639-8D66-42DA-940C-6973A4922D62}">
      <dsp:nvSpPr>
        <dsp:cNvPr id="0" name=""/>
        <dsp:cNvSpPr/>
      </dsp:nvSpPr>
      <dsp:spPr>
        <a:xfrm>
          <a:off x="8929187" y="3213681"/>
          <a:ext cx="2631885" cy="18155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01" tIns="115570" rIns="110101" bIns="115570" numCol="1" spcCol="1270" anchor="ctr" anchorCtr="0">
          <a:noAutofit/>
        </a:bodyPr>
        <a:lstStyle/>
        <a:p>
          <a:pPr marL="0" lvl="0" indent="0" algn="ctr" defTabSz="622300">
            <a:lnSpc>
              <a:spcPct val="90000"/>
            </a:lnSpc>
            <a:spcBef>
              <a:spcPct val="0"/>
            </a:spcBef>
            <a:spcAft>
              <a:spcPct val="35000"/>
            </a:spcAft>
            <a:buNone/>
          </a:pPr>
          <a:r>
            <a:rPr lang="et-EE" sz="1400" b="0" i="0" kern="1200" dirty="0"/>
            <a:t>Riskijuhtimine ja vastupidavus.</a:t>
          </a:r>
          <a:br>
            <a:rPr lang="et-EE" sz="1400" b="0" i="0" kern="1200" dirty="0"/>
          </a:br>
          <a:endParaRPr lang="en-US" sz="1400" kern="1200" dirty="0"/>
        </a:p>
      </dsp:txBody>
      <dsp:txXfrm>
        <a:off x="8929187" y="3213681"/>
        <a:ext cx="2631885" cy="181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FD0F-FE78-4A60-B5B9-2772AF0A8706}">
      <dsp:nvSpPr>
        <dsp:cNvPr id="0" name=""/>
        <dsp:cNvSpPr/>
      </dsp:nvSpPr>
      <dsp:spPr>
        <a:xfrm>
          <a:off x="0" y="573538"/>
          <a:ext cx="5581176" cy="2194408"/>
        </a:xfrm>
        <a:prstGeom prst="rightArrow">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0424706-5972-4A83-AB58-8E9767AE087B}">
      <dsp:nvSpPr>
        <dsp:cNvPr id="0" name=""/>
        <dsp:cNvSpPr/>
      </dsp:nvSpPr>
      <dsp:spPr>
        <a:xfrm>
          <a:off x="2943743" y="1126714"/>
          <a:ext cx="2079315"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t-EE" sz="3000" kern="1200" dirty="0"/>
            <a:t>Tööstusteatis</a:t>
          </a:r>
        </a:p>
      </dsp:txBody>
      <dsp:txXfrm>
        <a:off x="2943743" y="1126714"/>
        <a:ext cx="2079315" cy="1080000"/>
      </dsp:txXfrm>
    </dsp:sp>
    <dsp:sp modelId="{EBCA5AE2-78DF-4848-90DF-5A95DB17D70D}">
      <dsp:nvSpPr>
        <dsp:cNvPr id="0" name=""/>
        <dsp:cNvSpPr/>
      </dsp:nvSpPr>
      <dsp:spPr>
        <a:xfrm>
          <a:off x="448565" y="1126714"/>
          <a:ext cx="2079315"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t-EE" sz="3000" kern="1200" dirty="0"/>
            <a:t>2040 sisend</a:t>
          </a:r>
        </a:p>
      </dsp:txBody>
      <dsp:txXfrm>
        <a:off x="448565" y="1126714"/>
        <a:ext cx="2079315" cy="108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12B3D-7C91-477E-9608-CA9D22ED1521}">
      <dsp:nvSpPr>
        <dsp:cNvPr id="0" name=""/>
        <dsp:cNvSpPr/>
      </dsp:nvSpPr>
      <dsp:spPr>
        <a:xfrm>
          <a:off x="-6431149" y="-983652"/>
          <a:ext cx="7654818" cy="7654818"/>
        </a:xfrm>
        <a:prstGeom prst="blockArc">
          <a:avLst>
            <a:gd name="adj1" fmla="val 18900000"/>
            <a:gd name="adj2" fmla="val 2700000"/>
            <a:gd name="adj3" fmla="val 28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156572-887F-478D-BBBE-2D910FEFDC2D}">
      <dsp:nvSpPr>
        <dsp:cNvPr id="0" name=""/>
        <dsp:cNvSpPr/>
      </dsp:nvSpPr>
      <dsp:spPr>
        <a:xfrm>
          <a:off x="455504" y="299504"/>
          <a:ext cx="5576725" cy="59878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5283" tIns="50800" rIns="50800" bIns="50800" numCol="1" spcCol="1270" anchor="ctr" anchorCtr="0">
          <a:noAutofit/>
        </a:bodyPr>
        <a:lstStyle/>
        <a:p>
          <a:pPr marL="0" lvl="0" indent="0" algn="l" defTabSz="889000">
            <a:lnSpc>
              <a:spcPct val="90000"/>
            </a:lnSpc>
            <a:spcBef>
              <a:spcPct val="0"/>
            </a:spcBef>
            <a:spcAft>
              <a:spcPct val="35000"/>
            </a:spcAft>
            <a:buNone/>
          </a:pPr>
          <a:r>
            <a:rPr lang="et-EE" sz="2000" kern="1200">
              <a:latin typeface="Roboto Condensed Light" panose="02000000000000000000" pitchFamily="2" charset="0"/>
              <a:ea typeface="Roboto Condensed Light" panose="02000000000000000000" pitchFamily="2" charset="0"/>
              <a:cs typeface="Roboto Condensed Light" panose="02000000000000000000" pitchFamily="2" charset="0"/>
            </a:rPr>
            <a:t>Meetmete hindamine – veebruar/märts</a:t>
          </a:r>
        </a:p>
      </dsp:txBody>
      <dsp:txXfrm>
        <a:off x="455504" y="299504"/>
        <a:ext cx="5576725" cy="598781"/>
      </dsp:txXfrm>
    </dsp:sp>
    <dsp:sp modelId="{8FD72654-0D02-46CA-A5C2-96D3506F299D}">
      <dsp:nvSpPr>
        <dsp:cNvPr id="0" name=""/>
        <dsp:cNvSpPr/>
      </dsp:nvSpPr>
      <dsp:spPr>
        <a:xfrm>
          <a:off x="81265" y="224656"/>
          <a:ext cx="748476" cy="7484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96FBF1E-1081-45C7-8EB6-7868B391C544}">
      <dsp:nvSpPr>
        <dsp:cNvPr id="0" name=""/>
        <dsp:cNvSpPr/>
      </dsp:nvSpPr>
      <dsp:spPr>
        <a:xfrm>
          <a:off x="948043" y="1197562"/>
          <a:ext cx="5084186" cy="59878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5283" tIns="50800" rIns="50800" bIns="50800" numCol="1" spcCol="1270" anchor="ctr" anchorCtr="0">
          <a:noAutofit/>
        </a:bodyPr>
        <a:lstStyle/>
        <a:p>
          <a:pPr marL="0" lvl="0" indent="0" algn="l" defTabSz="889000">
            <a:lnSpc>
              <a:spcPct val="90000"/>
            </a:lnSpc>
            <a:spcBef>
              <a:spcPct val="0"/>
            </a:spcBef>
            <a:spcAft>
              <a:spcPct val="35000"/>
            </a:spcAft>
            <a:buNone/>
          </a:pPr>
          <a:r>
            <a:rPr lang="et-EE" sz="2000" kern="1200" dirty="0">
              <a:latin typeface="Roboto Condensed Light" panose="02000000000000000000" pitchFamily="2" charset="0"/>
              <a:ea typeface="Roboto Condensed Light" panose="02000000000000000000" pitchFamily="2" charset="0"/>
              <a:cs typeface="Roboto Condensed Light" panose="02000000000000000000" pitchFamily="2" charset="0"/>
            </a:rPr>
            <a:t>Töörühmade järgmine aruteluring –veebruar/märts</a:t>
          </a:r>
        </a:p>
      </dsp:txBody>
      <dsp:txXfrm>
        <a:off x="948043" y="1197562"/>
        <a:ext cx="5084186" cy="598781"/>
      </dsp:txXfrm>
    </dsp:sp>
    <dsp:sp modelId="{1192BF72-884C-43DE-8FBE-FA5A7F3FDB35}">
      <dsp:nvSpPr>
        <dsp:cNvPr id="0" name=""/>
        <dsp:cNvSpPr/>
      </dsp:nvSpPr>
      <dsp:spPr>
        <a:xfrm>
          <a:off x="573804" y="1122715"/>
          <a:ext cx="748476" cy="7484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E38716-0CEB-4286-8D66-19506A950DF7}">
      <dsp:nvSpPr>
        <dsp:cNvPr id="0" name=""/>
        <dsp:cNvSpPr/>
      </dsp:nvSpPr>
      <dsp:spPr>
        <a:xfrm>
          <a:off x="1173268" y="2095621"/>
          <a:ext cx="4858961" cy="59878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5283" tIns="50800" rIns="50800" bIns="50800" numCol="1" spcCol="1270" anchor="ctr" anchorCtr="0">
          <a:noAutofit/>
        </a:bodyPr>
        <a:lstStyle/>
        <a:p>
          <a:pPr marL="0" lvl="0" indent="0" algn="l" defTabSz="889000">
            <a:lnSpc>
              <a:spcPct val="90000"/>
            </a:lnSpc>
            <a:spcBef>
              <a:spcPct val="0"/>
            </a:spcBef>
            <a:spcAft>
              <a:spcPct val="35000"/>
            </a:spcAft>
            <a:buNone/>
          </a:pPr>
          <a:r>
            <a:rPr lang="et-EE" sz="2000" kern="1200">
              <a:latin typeface="Roboto Condensed Light" panose="02000000000000000000" pitchFamily="2" charset="0"/>
              <a:ea typeface="Roboto Condensed Light" panose="02000000000000000000" pitchFamily="2" charset="0"/>
              <a:cs typeface="Roboto Condensed Light" panose="02000000000000000000" pitchFamily="2" charset="0"/>
            </a:rPr>
            <a:t>Õigustöörühm - märts</a:t>
          </a:r>
        </a:p>
      </dsp:txBody>
      <dsp:txXfrm>
        <a:off x="1173268" y="2095621"/>
        <a:ext cx="4858961" cy="598781"/>
      </dsp:txXfrm>
    </dsp:sp>
    <dsp:sp modelId="{F188BD31-8696-49F9-9EE5-DDC7F4157521}">
      <dsp:nvSpPr>
        <dsp:cNvPr id="0" name=""/>
        <dsp:cNvSpPr/>
      </dsp:nvSpPr>
      <dsp:spPr>
        <a:xfrm>
          <a:off x="799030" y="2020773"/>
          <a:ext cx="748476" cy="7484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AA92A6D-A677-478F-8CA7-2483A49971D8}">
      <dsp:nvSpPr>
        <dsp:cNvPr id="0" name=""/>
        <dsp:cNvSpPr/>
      </dsp:nvSpPr>
      <dsp:spPr>
        <a:xfrm>
          <a:off x="1173268" y="2993111"/>
          <a:ext cx="4858961" cy="59878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5283" tIns="50800" rIns="50800" bIns="50800" numCol="1" spcCol="1270" anchor="ctr" anchorCtr="0">
          <a:noAutofit/>
        </a:bodyPr>
        <a:lstStyle/>
        <a:p>
          <a:pPr marL="0" lvl="0" indent="0" algn="l" defTabSz="889000">
            <a:lnSpc>
              <a:spcPct val="90000"/>
            </a:lnSpc>
            <a:spcBef>
              <a:spcPct val="0"/>
            </a:spcBef>
            <a:spcAft>
              <a:spcPct val="35000"/>
            </a:spcAft>
            <a:buNone/>
          </a:pPr>
          <a:r>
            <a:rPr lang="et-EE" sz="2000" kern="1200">
              <a:latin typeface="Roboto Condensed Light" panose="02000000000000000000" pitchFamily="2" charset="0"/>
              <a:ea typeface="Roboto Condensed Light" panose="02000000000000000000" pitchFamily="2" charset="0"/>
              <a:cs typeface="Roboto Condensed Light" panose="02000000000000000000" pitchFamily="2" charset="0"/>
            </a:rPr>
            <a:t>Täiendavad arutelud </a:t>
          </a:r>
          <a:r>
            <a:rPr lang="et-EE" sz="2000" kern="1200" err="1">
              <a:latin typeface="Roboto Condensed Light" panose="02000000000000000000" pitchFamily="2" charset="0"/>
              <a:ea typeface="Roboto Condensed Light" panose="02000000000000000000" pitchFamily="2" charset="0"/>
              <a:cs typeface="Roboto Condensed Light" panose="02000000000000000000" pitchFamily="2" charset="0"/>
            </a:rPr>
            <a:t>KOV´idega</a:t>
          </a:r>
          <a:r>
            <a:rPr lang="et-EE" sz="2000" kern="1200">
              <a:latin typeface="Roboto Condensed Light" panose="02000000000000000000" pitchFamily="2" charset="0"/>
              <a:ea typeface="Roboto Condensed Light" panose="02000000000000000000" pitchFamily="2" charset="0"/>
              <a:cs typeface="Roboto Condensed Light" panose="02000000000000000000" pitchFamily="2" charset="0"/>
            </a:rPr>
            <a:t> ja </a:t>
          </a:r>
          <a:r>
            <a:rPr lang="et-EE" sz="2000" kern="1200" err="1">
              <a:latin typeface="Roboto Condensed Light" panose="02000000000000000000" pitchFamily="2" charset="0"/>
              <a:ea typeface="Roboto Condensed Light" panose="02000000000000000000" pitchFamily="2" charset="0"/>
              <a:cs typeface="Roboto Condensed Light" panose="02000000000000000000" pitchFamily="2" charset="0"/>
            </a:rPr>
            <a:t>KOV´ides</a:t>
          </a:r>
          <a:endParaRPr lang="et-EE" sz="2000" kern="1200">
            <a:latin typeface="Roboto Condensed Light" panose="02000000000000000000" pitchFamily="2" charset="0"/>
            <a:ea typeface="Roboto Condensed Light" panose="02000000000000000000" pitchFamily="2" charset="0"/>
            <a:cs typeface="Roboto Condensed Light" panose="02000000000000000000" pitchFamily="2" charset="0"/>
          </a:endParaRPr>
        </a:p>
      </dsp:txBody>
      <dsp:txXfrm>
        <a:off x="1173268" y="2993111"/>
        <a:ext cx="4858961" cy="598781"/>
      </dsp:txXfrm>
    </dsp:sp>
    <dsp:sp modelId="{CC674C21-EAE6-4ED4-834F-DDDC5B890499}">
      <dsp:nvSpPr>
        <dsp:cNvPr id="0" name=""/>
        <dsp:cNvSpPr/>
      </dsp:nvSpPr>
      <dsp:spPr>
        <a:xfrm>
          <a:off x="799030" y="2918263"/>
          <a:ext cx="748476" cy="7484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07D1C18-4C46-4D35-AF60-04B0F5193752}">
      <dsp:nvSpPr>
        <dsp:cNvPr id="0" name=""/>
        <dsp:cNvSpPr/>
      </dsp:nvSpPr>
      <dsp:spPr>
        <a:xfrm>
          <a:off x="948043" y="3891169"/>
          <a:ext cx="5084186" cy="59878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5283" tIns="50800" rIns="50800" bIns="50800" numCol="1" spcCol="1270" anchor="ctr" anchorCtr="0">
          <a:noAutofit/>
        </a:bodyPr>
        <a:lstStyle/>
        <a:p>
          <a:pPr marL="0" lvl="0" indent="0" algn="l" defTabSz="889000">
            <a:lnSpc>
              <a:spcPct val="90000"/>
            </a:lnSpc>
            <a:spcBef>
              <a:spcPct val="0"/>
            </a:spcBef>
            <a:spcAft>
              <a:spcPct val="35000"/>
            </a:spcAft>
            <a:buNone/>
          </a:pPr>
          <a:r>
            <a:rPr lang="et-EE" sz="2000" kern="1200" dirty="0">
              <a:latin typeface="Roboto Condensed Light" panose="02000000000000000000" pitchFamily="2" charset="0"/>
              <a:ea typeface="Roboto Condensed Light" panose="02000000000000000000" pitchFamily="2" charset="0"/>
              <a:cs typeface="Roboto Condensed Light" panose="02000000000000000000" pitchFamily="2" charset="0"/>
            </a:rPr>
            <a:t>Avalda arvamust: võimalus üksikisikutel kaasa rääkida</a:t>
          </a:r>
        </a:p>
      </dsp:txBody>
      <dsp:txXfrm>
        <a:off x="948043" y="3891169"/>
        <a:ext cx="5084186" cy="598781"/>
      </dsp:txXfrm>
    </dsp:sp>
    <dsp:sp modelId="{B9DF45C7-3643-4088-8CEB-A6D4C0AB130C}">
      <dsp:nvSpPr>
        <dsp:cNvPr id="0" name=""/>
        <dsp:cNvSpPr/>
      </dsp:nvSpPr>
      <dsp:spPr>
        <a:xfrm>
          <a:off x="573804" y="3816321"/>
          <a:ext cx="748476" cy="7484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B5D69B1-A215-4D4C-AC03-739E5B5E6B49}">
      <dsp:nvSpPr>
        <dsp:cNvPr id="0" name=""/>
        <dsp:cNvSpPr/>
      </dsp:nvSpPr>
      <dsp:spPr>
        <a:xfrm>
          <a:off x="455504" y="4789228"/>
          <a:ext cx="5576725" cy="59878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5283" tIns="50800" rIns="50800" bIns="50800" numCol="1" spcCol="1270" anchor="ctr" anchorCtr="0">
          <a:noAutofit/>
        </a:bodyPr>
        <a:lstStyle/>
        <a:p>
          <a:pPr marL="0" lvl="0" indent="0" algn="l" defTabSz="889000">
            <a:lnSpc>
              <a:spcPct val="90000"/>
            </a:lnSpc>
            <a:spcBef>
              <a:spcPct val="0"/>
            </a:spcBef>
            <a:spcAft>
              <a:spcPct val="35000"/>
            </a:spcAft>
            <a:buNone/>
          </a:pPr>
          <a:r>
            <a:rPr lang="et-EE" sz="2000" kern="1200" dirty="0">
              <a:latin typeface="Roboto Condensed Light" panose="02000000000000000000" pitchFamily="2" charset="0"/>
              <a:ea typeface="Roboto Condensed Light" panose="02000000000000000000" pitchFamily="2" charset="0"/>
              <a:cs typeface="Roboto Condensed Light" panose="02000000000000000000" pitchFamily="2" charset="0"/>
            </a:rPr>
            <a:t>Valitsusse on kavas seaduseelnõu saata pärast avaliku konsultatsiooni lõppu ja muudatuste sisseviimist (suve jooksul)</a:t>
          </a:r>
        </a:p>
      </dsp:txBody>
      <dsp:txXfrm>
        <a:off x="455504" y="4789228"/>
        <a:ext cx="5576725" cy="598781"/>
      </dsp:txXfrm>
    </dsp:sp>
    <dsp:sp modelId="{BE86A219-C51A-4683-977D-48B1D73B9B94}">
      <dsp:nvSpPr>
        <dsp:cNvPr id="0" name=""/>
        <dsp:cNvSpPr/>
      </dsp:nvSpPr>
      <dsp:spPr>
        <a:xfrm>
          <a:off x="81265" y="4714380"/>
          <a:ext cx="748476" cy="7484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67FDA-EBF7-4612-BD18-49A390C3601F}" type="datetimeFigureOut">
              <a:rPr lang="et-EE" smtClean="0"/>
              <a:t>28.02.2024</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BA36-D672-4E99-939B-0631B385A3FC}" type="slidenum">
              <a:rPr lang="et-EE" smtClean="0"/>
              <a:t>‹#›</a:t>
            </a:fld>
            <a:endParaRPr lang="et-EE"/>
          </a:p>
        </p:txBody>
      </p:sp>
    </p:spTree>
    <p:extLst>
      <p:ext uri="{BB962C8B-B14F-4D97-AF65-F5344CB8AC3E}">
        <p14:creationId xmlns:p14="http://schemas.microsoft.com/office/powerpoint/2010/main" val="244091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5CE21-A459-4BA9-A6EF-3540A2992CBE}"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82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12</a:t>
            </a:fld>
            <a:endParaRPr lang="et-EE"/>
          </a:p>
        </p:txBody>
      </p:sp>
    </p:spTree>
    <p:extLst>
      <p:ext uri="{BB962C8B-B14F-4D97-AF65-F5344CB8AC3E}">
        <p14:creationId xmlns:p14="http://schemas.microsoft.com/office/powerpoint/2010/main" val="243121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962B68-DEB6-48D3-A8FB-1F24E78350DB}" type="slidenum">
              <a:rPr kumimoji="0" lang="et-E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t-E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32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3</a:t>
            </a:fld>
            <a:endParaRPr lang="et-EE"/>
          </a:p>
        </p:txBody>
      </p:sp>
    </p:spTree>
    <p:extLst>
      <p:ext uri="{BB962C8B-B14F-4D97-AF65-F5344CB8AC3E}">
        <p14:creationId xmlns:p14="http://schemas.microsoft.com/office/powerpoint/2010/main" val="298917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4</a:t>
            </a:fld>
            <a:endParaRPr lang="et-EE"/>
          </a:p>
        </p:txBody>
      </p:sp>
    </p:spTree>
    <p:extLst>
      <p:ext uri="{BB962C8B-B14F-4D97-AF65-F5344CB8AC3E}">
        <p14:creationId xmlns:p14="http://schemas.microsoft.com/office/powerpoint/2010/main" val="149012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5</a:t>
            </a:fld>
            <a:endParaRPr lang="et-EE"/>
          </a:p>
        </p:txBody>
      </p:sp>
    </p:spTree>
    <p:extLst>
      <p:ext uri="{BB962C8B-B14F-4D97-AF65-F5344CB8AC3E}">
        <p14:creationId xmlns:p14="http://schemas.microsoft.com/office/powerpoint/2010/main" val="196765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6</a:t>
            </a:fld>
            <a:endParaRPr lang="et-EE"/>
          </a:p>
        </p:txBody>
      </p:sp>
    </p:spTree>
    <p:extLst>
      <p:ext uri="{BB962C8B-B14F-4D97-AF65-F5344CB8AC3E}">
        <p14:creationId xmlns:p14="http://schemas.microsoft.com/office/powerpoint/2010/main" val="377120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7</a:t>
            </a:fld>
            <a:endParaRPr lang="et-EE"/>
          </a:p>
        </p:txBody>
      </p:sp>
    </p:spTree>
    <p:extLst>
      <p:ext uri="{BB962C8B-B14F-4D97-AF65-F5344CB8AC3E}">
        <p14:creationId xmlns:p14="http://schemas.microsoft.com/office/powerpoint/2010/main" val="90497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8</a:t>
            </a:fld>
            <a:endParaRPr lang="et-EE"/>
          </a:p>
        </p:txBody>
      </p:sp>
    </p:spTree>
    <p:extLst>
      <p:ext uri="{BB962C8B-B14F-4D97-AF65-F5344CB8AC3E}">
        <p14:creationId xmlns:p14="http://schemas.microsoft.com/office/powerpoint/2010/main" val="354138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10</a:t>
            </a:fld>
            <a:endParaRPr lang="et-EE"/>
          </a:p>
        </p:txBody>
      </p:sp>
    </p:spTree>
    <p:extLst>
      <p:ext uri="{BB962C8B-B14F-4D97-AF65-F5344CB8AC3E}">
        <p14:creationId xmlns:p14="http://schemas.microsoft.com/office/powerpoint/2010/main" val="205294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a:t>. </a:t>
            </a:r>
            <a:endParaRPr lang="et-EE" dirty="0"/>
          </a:p>
        </p:txBody>
      </p:sp>
      <p:sp>
        <p:nvSpPr>
          <p:cNvPr id="4" name="Slaidinumbri kohatäide 3"/>
          <p:cNvSpPr>
            <a:spLocks noGrp="1"/>
          </p:cNvSpPr>
          <p:nvPr>
            <p:ph type="sldNum" sz="quarter" idx="5"/>
          </p:nvPr>
        </p:nvSpPr>
        <p:spPr/>
        <p:txBody>
          <a:bodyPr/>
          <a:lstStyle/>
          <a:p>
            <a:fld id="{F6F0BA36-D672-4E99-939B-0631B385A3FC}" type="slidenum">
              <a:rPr lang="et-EE" smtClean="0"/>
              <a:t>11</a:t>
            </a:fld>
            <a:endParaRPr lang="et-EE"/>
          </a:p>
        </p:txBody>
      </p:sp>
    </p:spTree>
    <p:extLst>
      <p:ext uri="{BB962C8B-B14F-4D97-AF65-F5344CB8AC3E}">
        <p14:creationId xmlns:p14="http://schemas.microsoft.com/office/powerpoint/2010/main" val="98320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B23AC64-49EC-3882-FC29-F15FBDF97C16}"/>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p>
        </p:txBody>
      </p:sp>
      <p:sp>
        <p:nvSpPr>
          <p:cNvPr id="3" name="Alapealkiri 2">
            <a:extLst>
              <a:ext uri="{FF2B5EF4-FFF2-40B4-BE49-F238E27FC236}">
                <a16:creationId xmlns:a16="http://schemas.microsoft.com/office/drawing/2014/main" id="{9FDB3C5D-6301-5605-5584-666A92151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p>
        </p:txBody>
      </p:sp>
      <p:sp>
        <p:nvSpPr>
          <p:cNvPr id="4" name="Kuupäeva kohatäide 3">
            <a:extLst>
              <a:ext uri="{FF2B5EF4-FFF2-40B4-BE49-F238E27FC236}">
                <a16:creationId xmlns:a16="http://schemas.microsoft.com/office/drawing/2014/main" id="{93F67CA7-81B5-C6F3-83EF-67389EB7E8A3}"/>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5" name="Jaluse kohatäide 4">
            <a:extLst>
              <a:ext uri="{FF2B5EF4-FFF2-40B4-BE49-F238E27FC236}">
                <a16:creationId xmlns:a16="http://schemas.microsoft.com/office/drawing/2014/main" id="{662AC631-1092-09DA-625E-E22AE372195F}"/>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FEE0F0F3-08EA-D0F1-E734-279C6796BF05}"/>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26702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77E17BC-22CC-E384-7331-81B811E747D9}"/>
              </a:ext>
            </a:extLst>
          </p:cNvPr>
          <p:cNvSpPr>
            <a:spLocks noGrp="1"/>
          </p:cNvSpPr>
          <p:nvPr>
            <p:ph type="title"/>
          </p:nvPr>
        </p:nvSpPr>
        <p:spPr/>
        <p:txBody>
          <a:bodyPr/>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6905B7B0-3194-AC10-5C02-7DFB61CC188B}"/>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705809E3-111A-0B7A-E229-FF76DD5F6BAE}"/>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5" name="Jaluse kohatäide 4">
            <a:extLst>
              <a:ext uri="{FF2B5EF4-FFF2-40B4-BE49-F238E27FC236}">
                <a16:creationId xmlns:a16="http://schemas.microsoft.com/office/drawing/2014/main" id="{C9B59892-9673-5ED4-F7F7-7E41D524338B}"/>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EB4C48D6-AA84-037C-DAE7-6AB719BA7437}"/>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15097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D6DDFA7B-3C20-E292-4BD3-CF97FB2FFDD6}"/>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p>
        </p:txBody>
      </p:sp>
      <p:sp>
        <p:nvSpPr>
          <p:cNvPr id="3" name="Vertikaalteksti kohatäide 2">
            <a:extLst>
              <a:ext uri="{FF2B5EF4-FFF2-40B4-BE49-F238E27FC236}">
                <a16:creationId xmlns:a16="http://schemas.microsoft.com/office/drawing/2014/main" id="{94A2DD46-8192-71EF-F692-C2934FE1855A}"/>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3546C629-C402-3EAC-966C-1EC61C89132D}"/>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5" name="Jaluse kohatäide 4">
            <a:extLst>
              <a:ext uri="{FF2B5EF4-FFF2-40B4-BE49-F238E27FC236}">
                <a16:creationId xmlns:a16="http://schemas.microsoft.com/office/drawing/2014/main" id="{C809BAAB-3832-CE42-DBA2-EDF32739F5F5}"/>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4A448513-DFBC-148F-B8AF-6941583C6331}"/>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156339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islaid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465F26-2D40-BD23-C4CF-EDB4A4B763D3}"/>
              </a:ext>
            </a:extLst>
          </p:cNvPr>
          <p:cNvPicPr>
            <a:picLocks noChangeAspect="1"/>
          </p:cNvPicPr>
          <p:nvPr userDrawn="1"/>
        </p:nvPicPr>
        <p:blipFill>
          <a:blip r:embed="rId2"/>
          <a:srcRect/>
          <a:stretch/>
        </p:blipFill>
        <p:spPr>
          <a:xfrm>
            <a:off x="245786" y="237098"/>
            <a:ext cx="1799155" cy="785504"/>
          </a:xfrm>
          <a:prstGeom prst="rect">
            <a:avLst/>
          </a:prstGeom>
        </p:spPr>
      </p:pic>
      <p:sp>
        <p:nvSpPr>
          <p:cNvPr id="12" name="Title 11">
            <a:extLst>
              <a:ext uri="{FF2B5EF4-FFF2-40B4-BE49-F238E27FC236}">
                <a16:creationId xmlns:a16="http://schemas.microsoft.com/office/drawing/2014/main" id="{4C09D9FC-74D5-CC54-0BB9-F12C69A180F7}"/>
              </a:ext>
            </a:extLst>
          </p:cNvPr>
          <p:cNvSpPr>
            <a:spLocks noGrp="1"/>
          </p:cNvSpPr>
          <p:nvPr>
            <p:ph type="title" hasCustomPrompt="1"/>
          </p:nvPr>
        </p:nvSpPr>
        <p:spPr>
          <a:xfrm>
            <a:off x="766763" y="4903427"/>
            <a:ext cx="11425237" cy="1090324"/>
          </a:xfrm>
        </p:spPr>
        <p:txBody>
          <a:bodyPr>
            <a:normAutofit/>
          </a:bodyPr>
          <a:lstStyle>
            <a:lvl1pPr>
              <a:defRPr sz="4000"/>
            </a:lvl1pPr>
          </a:lstStyle>
          <a:p>
            <a:r>
              <a:rPr lang="en-US" err="1"/>
              <a:t>Pealkiri</a:t>
            </a:r>
            <a:endParaRPr lang="en-EE"/>
          </a:p>
        </p:txBody>
      </p:sp>
      <p:sp>
        <p:nvSpPr>
          <p:cNvPr id="3" name="Picture Placeholder 2">
            <a:extLst>
              <a:ext uri="{FF2B5EF4-FFF2-40B4-BE49-F238E27FC236}">
                <a16:creationId xmlns:a16="http://schemas.microsoft.com/office/drawing/2014/main" id="{3226A37F-07AE-46BB-5CDD-EF125B55B856}"/>
              </a:ext>
            </a:extLst>
          </p:cNvPr>
          <p:cNvSpPr>
            <a:spLocks noGrp="1" noRot="1" noMove="1" noResize="1" noEditPoints="1" noAdjustHandles="1" noChangeArrowheads="1" noChangeShapeType="1"/>
          </p:cNvSpPr>
          <p:nvPr>
            <p:ph type="pic" sz="quarter" idx="10" hasCustomPrompt="1"/>
          </p:nvPr>
        </p:nvSpPr>
        <p:spPr>
          <a:xfrm>
            <a:off x="1" y="1382751"/>
            <a:ext cx="12192000" cy="3278459"/>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Slide Number Placeholder 3">
            <a:extLst>
              <a:ext uri="{FF2B5EF4-FFF2-40B4-BE49-F238E27FC236}">
                <a16:creationId xmlns:a16="http://schemas.microsoft.com/office/drawing/2014/main" id="{6D6B18D2-B1DC-3C40-88B1-3FFDBF5A5071}"/>
              </a:ext>
            </a:extLst>
          </p:cNvPr>
          <p:cNvSpPr>
            <a:spLocks noGrp="1"/>
          </p:cNvSpPr>
          <p:nvPr>
            <p:ph type="sldNum" sz="quarter" idx="11"/>
          </p:nvPr>
        </p:nvSpPr>
        <p:spPr/>
        <p:txBody>
          <a:bodyPr/>
          <a:lstStyle/>
          <a:p>
            <a:fld id="{19755129-49AE-4A41-9597-34695D8D41C6}" type="slidenum">
              <a:rPr lang="en-EE" smtClean="0"/>
              <a:pPr/>
              <a:t>‹#›</a:t>
            </a:fld>
            <a:endParaRPr lang="en-EE"/>
          </a:p>
        </p:txBody>
      </p:sp>
      <p:cxnSp>
        <p:nvCxnSpPr>
          <p:cNvPr id="2" name="Straight Connector 1">
            <a:extLst>
              <a:ext uri="{FF2B5EF4-FFF2-40B4-BE49-F238E27FC236}">
                <a16:creationId xmlns:a16="http://schemas.microsoft.com/office/drawing/2014/main" id="{A44D7EFF-F403-87EF-F210-7BEDB6C5E503}"/>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2075"/>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sislaid 2">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C09D9FC-74D5-CC54-0BB9-F12C69A180F7}"/>
              </a:ext>
            </a:extLst>
          </p:cNvPr>
          <p:cNvSpPr>
            <a:spLocks noGrp="1"/>
          </p:cNvSpPr>
          <p:nvPr>
            <p:ph type="title" hasCustomPrompt="1"/>
          </p:nvPr>
        </p:nvSpPr>
        <p:spPr>
          <a:xfrm>
            <a:off x="766763" y="1449398"/>
            <a:ext cx="11128828" cy="1090324"/>
          </a:xfrm>
        </p:spPr>
        <p:txBody>
          <a:bodyPr>
            <a:normAutofit/>
          </a:bodyPr>
          <a:lstStyle>
            <a:lvl1pPr>
              <a:defRPr sz="4000"/>
            </a:lvl1pPr>
          </a:lstStyle>
          <a:p>
            <a:r>
              <a:rPr lang="en-US" err="1"/>
              <a:t>Pealkiri</a:t>
            </a:r>
            <a:endParaRPr lang="en-EE"/>
          </a:p>
        </p:txBody>
      </p:sp>
      <p:sp>
        <p:nvSpPr>
          <p:cNvPr id="7" name="Picture Placeholder 2">
            <a:extLst>
              <a:ext uri="{FF2B5EF4-FFF2-40B4-BE49-F238E27FC236}">
                <a16:creationId xmlns:a16="http://schemas.microsoft.com/office/drawing/2014/main" id="{50B74F47-E743-92E2-2AE8-8C770469E2A2}"/>
              </a:ext>
            </a:extLst>
          </p:cNvPr>
          <p:cNvSpPr>
            <a:spLocks noGrp="1" noRot="1" noMove="1" noResize="1" noEditPoints="1" noAdjustHandles="1" noChangeArrowheads="1" noChangeShapeType="1"/>
          </p:cNvSpPr>
          <p:nvPr>
            <p:ph type="pic" sz="quarter" idx="10" hasCustomPrompt="1"/>
          </p:nvPr>
        </p:nvSpPr>
        <p:spPr>
          <a:xfrm>
            <a:off x="0" y="2779221"/>
            <a:ext cx="12192000" cy="3479335"/>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pic>
        <p:nvPicPr>
          <p:cNvPr id="2" name="Picture 1">
            <a:extLst>
              <a:ext uri="{FF2B5EF4-FFF2-40B4-BE49-F238E27FC236}">
                <a16:creationId xmlns:a16="http://schemas.microsoft.com/office/drawing/2014/main" id="{872BC094-36B7-F31C-EEC5-648CDD772AB9}"/>
              </a:ext>
            </a:extLst>
          </p:cNvPr>
          <p:cNvPicPr>
            <a:picLocks noChangeAspect="1"/>
          </p:cNvPicPr>
          <p:nvPr userDrawn="1"/>
        </p:nvPicPr>
        <p:blipFill>
          <a:blip r:embed="rId2"/>
          <a:srcRect/>
          <a:stretch/>
        </p:blipFill>
        <p:spPr>
          <a:xfrm>
            <a:off x="245786" y="237098"/>
            <a:ext cx="1799155" cy="785504"/>
          </a:xfrm>
          <a:prstGeom prst="rect">
            <a:avLst/>
          </a:prstGeom>
        </p:spPr>
      </p:pic>
      <p:sp>
        <p:nvSpPr>
          <p:cNvPr id="14" name="Slide Number Placeholder 13">
            <a:extLst>
              <a:ext uri="{FF2B5EF4-FFF2-40B4-BE49-F238E27FC236}">
                <a16:creationId xmlns:a16="http://schemas.microsoft.com/office/drawing/2014/main" id="{30ED4CD1-5442-38EE-10CD-52D513676179}"/>
              </a:ext>
            </a:extLst>
          </p:cNvPr>
          <p:cNvSpPr>
            <a:spLocks noGrp="1"/>
          </p:cNvSpPr>
          <p:nvPr>
            <p:ph type="sldNum" sz="quarter" idx="11"/>
          </p:nvPr>
        </p:nvSpPr>
        <p:spPr/>
        <p:txBody>
          <a:bodyPr/>
          <a:lstStyle/>
          <a:p>
            <a:fld id="{19755129-49AE-4A41-9597-34695D8D41C6}" type="slidenum">
              <a:rPr lang="en-EE" smtClean="0"/>
              <a:pPr/>
              <a:t>‹#›</a:t>
            </a:fld>
            <a:endParaRPr lang="en-EE"/>
          </a:p>
        </p:txBody>
      </p:sp>
      <p:cxnSp>
        <p:nvCxnSpPr>
          <p:cNvPr id="3" name="Straight Connector 2">
            <a:extLst>
              <a:ext uri="{FF2B5EF4-FFF2-40B4-BE49-F238E27FC236}">
                <a16:creationId xmlns:a16="http://schemas.microsoft.com/office/drawing/2014/main" id="{A0F7F445-008A-10F1-7A21-9AE74DA7C5B7}"/>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2697"/>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sislaid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26A37F-07AE-46BB-5CDD-EF125B55B856}"/>
              </a:ext>
            </a:extLst>
          </p:cNvPr>
          <p:cNvSpPr>
            <a:spLocks noGrp="1" noRot="1" noMove="1" noResize="1" noEditPoints="1" noAdjustHandles="1" noChangeArrowheads="1" noChangeShapeType="1"/>
          </p:cNvSpPr>
          <p:nvPr>
            <p:ph type="pic" sz="quarter" idx="10" hasCustomPrompt="1"/>
          </p:nvPr>
        </p:nvSpPr>
        <p:spPr>
          <a:xfrm>
            <a:off x="1" y="1382751"/>
            <a:ext cx="12192000" cy="5475249"/>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2" name="Title 11">
            <a:extLst>
              <a:ext uri="{FF2B5EF4-FFF2-40B4-BE49-F238E27FC236}">
                <a16:creationId xmlns:a16="http://schemas.microsoft.com/office/drawing/2014/main" id="{5E3ECB93-4261-B406-2871-275BC7F96A43}"/>
              </a:ext>
            </a:extLst>
          </p:cNvPr>
          <p:cNvSpPr>
            <a:spLocks noGrp="1"/>
          </p:cNvSpPr>
          <p:nvPr>
            <p:ph type="title" hasCustomPrompt="1"/>
          </p:nvPr>
        </p:nvSpPr>
        <p:spPr>
          <a:xfrm>
            <a:off x="766763" y="4930087"/>
            <a:ext cx="11425237" cy="1090324"/>
          </a:xfrm>
        </p:spPr>
        <p:txBody>
          <a:bodyPr>
            <a:normAutofit/>
          </a:bodyPr>
          <a:lstStyle>
            <a:lvl1pPr>
              <a:defRPr sz="4000">
                <a:solidFill>
                  <a:schemeClr val="bg1"/>
                </a:solidFill>
              </a:defRPr>
            </a:lvl1pPr>
          </a:lstStyle>
          <a:p>
            <a:r>
              <a:rPr lang="en-US" err="1"/>
              <a:t>Pealkiri</a:t>
            </a:r>
            <a:endParaRPr lang="en-EE"/>
          </a:p>
        </p:txBody>
      </p:sp>
      <p:pic>
        <p:nvPicPr>
          <p:cNvPr id="4" name="Picture 3">
            <a:extLst>
              <a:ext uri="{FF2B5EF4-FFF2-40B4-BE49-F238E27FC236}">
                <a16:creationId xmlns:a16="http://schemas.microsoft.com/office/drawing/2014/main" id="{95086E1D-568C-F414-977D-13CC23AEE5DD}"/>
              </a:ext>
            </a:extLst>
          </p:cNvPr>
          <p:cNvPicPr>
            <a:picLocks noChangeAspect="1"/>
          </p:cNvPicPr>
          <p:nvPr userDrawn="1"/>
        </p:nvPicPr>
        <p:blipFill>
          <a:blip r:embed="rId2"/>
          <a:srcRect/>
          <a:stretch/>
        </p:blipFill>
        <p:spPr>
          <a:xfrm>
            <a:off x="245786" y="237098"/>
            <a:ext cx="1799155" cy="785504"/>
          </a:xfrm>
          <a:prstGeom prst="rect">
            <a:avLst/>
          </a:prstGeom>
        </p:spPr>
      </p:pic>
    </p:spTree>
    <p:extLst>
      <p:ext uri="{BB962C8B-B14F-4D97-AF65-F5344CB8AC3E}">
        <p14:creationId xmlns:p14="http://schemas.microsoft.com/office/powerpoint/2010/main" val="2732842012"/>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sislaid 4">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5E3ECB93-4261-B406-2871-275BC7F96A43}"/>
              </a:ext>
            </a:extLst>
          </p:cNvPr>
          <p:cNvSpPr>
            <a:spLocks noGrp="1"/>
          </p:cNvSpPr>
          <p:nvPr>
            <p:ph type="title" hasCustomPrompt="1"/>
          </p:nvPr>
        </p:nvSpPr>
        <p:spPr>
          <a:xfrm>
            <a:off x="766763" y="3633723"/>
            <a:ext cx="11425237" cy="1090324"/>
          </a:xfrm>
        </p:spPr>
        <p:txBody>
          <a:bodyPr>
            <a:normAutofit/>
          </a:bodyPr>
          <a:lstStyle>
            <a:lvl1pPr>
              <a:defRPr sz="4000"/>
            </a:lvl1pPr>
          </a:lstStyle>
          <a:p>
            <a:r>
              <a:rPr lang="en-US" err="1"/>
              <a:t>Pealkiri</a:t>
            </a:r>
            <a:endParaRPr lang="en-EE"/>
          </a:p>
        </p:txBody>
      </p:sp>
      <p:pic>
        <p:nvPicPr>
          <p:cNvPr id="3" name="Picture 2">
            <a:extLst>
              <a:ext uri="{FF2B5EF4-FFF2-40B4-BE49-F238E27FC236}">
                <a16:creationId xmlns:a16="http://schemas.microsoft.com/office/drawing/2014/main" id="{408DA0BB-B2C7-7BD3-ACCD-35666FBB3219}"/>
              </a:ext>
            </a:extLst>
          </p:cNvPr>
          <p:cNvPicPr>
            <a:picLocks noChangeAspect="1"/>
          </p:cNvPicPr>
          <p:nvPr userDrawn="1"/>
        </p:nvPicPr>
        <p:blipFill>
          <a:blip r:embed="rId2"/>
          <a:srcRect/>
          <a:stretch/>
        </p:blipFill>
        <p:spPr>
          <a:xfrm>
            <a:off x="245786" y="237098"/>
            <a:ext cx="1799155" cy="785504"/>
          </a:xfrm>
          <a:prstGeom prst="rect">
            <a:avLst/>
          </a:prstGeom>
        </p:spPr>
      </p:pic>
      <p:sp>
        <p:nvSpPr>
          <p:cNvPr id="6" name="Slide Number Placeholder 5">
            <a:extLst>
              <a:ext uri="{FF2B5EF4-FFF2-40B4-BE49-F238E27FC236}">
                <a16:creationId xmlns:a16="http://schemas.microsoft.com/office/drawing/2014/main" id="{705BBE30-D71D-133D-9C10-A944AB899653}"/>
              </a:ext>
            </a:extLst>
          </p:cNvPr>
          <p:cNvSpPr>
            <a:spLocks noGrp="1"/>
          </p:cNvSpPr>
          <p:nvPr>
            <p:ph type="sldNum" sz="quarter" idx="10"/>
          </p:nvPr>
        </p:nvSpPr>
        <p:spPr/>
        <p:txBody>
          <a:bodyPr/>
          <a:lstStyle/>
          <a:p>
            <a:fld id="{19755129-49AE-4A41-9597-34695D8D41C6}" type="slidenum">
              <a:rPr lang="en-EE" smtClean="0"/>
              <a:pPr/>
              <a:t>‹#›</a:t>
            </a:fld>
            <a:endParaRPr lang="en-EE"/>
          </a:p>
        </p:txBody>
      </p:sp>
      <p:cxnSp>
        <p:nvCxnSpPr>
          <p:cNvPr id="4" name="Straight Connector 3">
            <a:extLst>
              <a:ext uri="{FF2B5EF4-FFF2-40B4-BE49-F238E27FC236}">
                <a16:creationId xmlns:a16="http://schemas.microsoft.com/office/drawing/2014/main" id="{DFF44550-4224-CA52-14FA-307850820CD6}"/>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872195"/>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heslaid 1">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5E3ECB93-4261-B406-2871-275BC7F96A43}"/>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sp>
        <p:nvSpPr>
          <p:cNvPr id="3" name="Picture Placeholder 2">
            <a:extLst>
              <a:ext uri="{FF2B5EF4-FFF2-40B4-BE49-F238E27FC236}">
                <a16:creationId xmlns:a16="http://schemas.microsoft.com/office/drawing/2014/main" id="{7ADFD457-14B7-0883-BC99-C70C3FF2CCB0}"/>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6" name="Picture Placeholder 3">
            <a:extLst>
              <a:ext uri="{FF2B5EF4-FFF2-40B4-BE49-F238E27FC236}">
                <a16:creationId xmlns:a16="http://schemas.microsoft.com/office/drawing/2014/main" id="{11A5F665-0F8C-92ED-25FF-E2DD41B526B8}"/>
              </a:ext>
            </a:extLst>
          </p:cNvPr>
          <p:cNvSpPr>
            <a:spLocks noGrp="1"/>
          </p:cNvSpPr>
          <p:nvPr>
            <p:ph type="pic" sz="quarter" idx="11"/>
          </p:nvPr>
        </p:nvSpPr>
        <p:spPr>
          <a:xfrm>
            <a:off x="3599821" y="745882"/>
            <a:ext cx="4992357" cy="4324461"/>
          </a:xfrm>
          <a:custGeom>
            <a:avLst/>
            <a:gdLst>
              <a:gd name="connsiteX0" fmla="*/ 2381219 w 4372592"/>
              <a:gd name="connsiteY0" fmla="*/ 0 h 3613973"/>
              <a:gd name="connsiteX1" fmla="*/ 4372592 w 4372592"/>
              <a:gd name="connsiteY1" fmla="*/ 0 h 3613973"/>
              <a:gd name="connsiteX2" fmla="*/ 4372592 w 4372592"/>
              <a:gd name="connsiteY2" fmla="*/ 1222218 h 3613973"/>
              <a:gd name="connsiteX3" fmla="*/ 4130257 w 4372592"/>
              <a:gd name="connsiteY3" fmla="*/ 2460240 h 3613973"/>
              <a:gd name="connsiteX4" fmla="*/ 3276811 w 4372592"/>
              <a:gd name="connsiteY4" fmla="*/ 3613973 h 3613973"/>
              <a:gd name="connsiteX5" fmla="*/ 2570874 w 4372592"/>
              <a:gd name="connsiteY5" fmla="*/ 3045010 h 3613973"/>
              <a:gd name="connsiteX6" fmla="*/ 3155643 w 4372592"/>
              <a:gd name="connsiteY6" fmla="*/ 2270586 h 3613973"/>
              <a:gd name="connsiteX7" fmla="*/ 3268004 w 4372592"/>
              <a:gd name="connsiteY7" fmla="*/ 1989809 h 3613973"/>
              <a:gd name="connsiteX8" fmla="*/ 3276017 w 4372592"/>
              <a:gd name="connsiteY8" fmla="*/ 1959763 h 3613973"/>
              <a:gd name="connsiteX9" fmla="*/ 2381219 w 4372592"/>
              <a:gd name="connsiteY9" fmla="*/ 1959763 h 3613973"/>
              <a:gd name="connsiteX10" fmla="*/ 0 w 4372592"/>
              <a:gd name="connsiteY10" fmla="*/ 0 h 3613973"/>
              <a:gd name="connsiteX11" fmla="*/ 1991374 w 4372592"/>
              <a:gd name="connsiteY11" fmla="*/ 0 h 3613973"/>
              <a:gd name="connsiteX12" fmla="*/ 1991374 w 4372592"/>
              <a:gd name="connsiteY12" fmla="*/ 1222218 h 3613973"/>
              <a:gd name="connsiteX13" fmla="*/ 1749037 w 4372592"/>
              <a:gd name="connsiteY13" fmla="*/ 2460240 h 3613973"/>
              <a:gd name="connsiteX14" fmla="*/ 895591 w 4372592"/>
              <a:gd name="connsiteY14" fmla="*/ 3613973 h 3613973"/>
              <a:gd name="connsiteX15" fmla="*/ 189655 w 4372592"/>
              <a:gd name="connsiteY15" fmla="*/ 3045010 h 3613973"/>
              <a:gd name="connsiteX16" fmla="*/ 774424 w 4372592"/>
              <a:gd name="connsiteY16" fmla="*/ 2270586 h 3613973"/>
              <a:gd name="connsiteX17" fmla="*/ 886784 w 4372592"/>
              <a:gd name="connsiteY17" fmla="*/ 1989809 h 3613973"/>
              <a:gd name="connsiteX18" fmla="*/ 894798 w 4372592"/>
              <a:gd name="connsiteY18" fmla="*/ 1959763 h 3613973"/>
              <a:gd name="connsiteX19" fmla="*/ 0 w 4372592"/>
              <a:gd name="connsiteY19" fmla="*/ 1959763 h 36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72592" h="3613973">
                <a:moveTo>
                  <a:pt x="2381219" y="0"/>
                </a:moveTo>
                <a:lnTo>
                  <a:pt x="4372592" y="0"/>
                </a:lnTo>
                <a:lnTo>
                  <a:pt x="4372592" y="1222218"/>
                </a:lnTo>
                <a:cubicBezTo>
                  <a:pt x="4372592" y="1678794"/>
                  <a:pt x="4291813" y="2091468"/>
                  <a:pt x="4130257" y="2460240"/>
                </a:cubicBezTo>
                <a:cubicBezTo>
                  <a:pt x="3968699" y="2829014"/>
                  <a:pt x="3684216" y="3213591"/>
                  <a:pt x="3276811" y="3613973"/>
                </a:cubicBezTo>
                <a:lnTo>
                  <a:pt x="2570874" y="3045010"/>
                </a:lnTo>
                <a:cubicBezTo>
                  <a:pt x="2837795" y="2771063"/>
                  <a:pt x="3032717" y="2512923"/>
                  <a:pt x="3155643" y="2270586"/>
                </a:cubicBezTo>
                <a:cubicBezTo>
                  <a:pt x="3201740" y="2179709"/>
                  <a:pt x="3239192" y="2086118"/>
                  <a:pt x="3268004" y="1989809"/>
                </a:cubicBezTo>
                <a:lnTo>
                  <a:pt x="3276017" y="1959763"/>
                </a:lnTo>
                <a:lnTo>
                  <a:pt x="2381219" y="1959763"/>
                </a:lnTo>
                <a:close/>
                <a:moveTo>
                  <a:pt x="0" y="0"/>
                </a:moveTo>
                <a:lnTo>
                  <a:pt x="1991374" y="0"/>
                </a:lnTo>
                <a:lnTo>
                  <a:pt x="1991374" y="1222218"/>
                </a:lnTo>
                <a:cubicBezTo>
                  <a:pt x="1991374" y="1678794"/>
                  <a:pt x="1910595" y="2091468"/>
                  <a:pt x="1749037" y="2460240"/>
                </a:cubicBezTo>
                <a:cubicBezTo>
                  <a:pt x="1587480" y="2829014"/>
                  <a:pt x="1302998" y="3213591"/>
                  <a:pt x="895591" y="3613973"/>
                </a:cubicBezTo>
                <a:lnTo>
                  <a:pt x="189655" y="3045010"/>
                </a:lnTo>
                <a:cubicBezTo>
                  <a:pt x="456577" y="2771063"/>
                  <a:pt x="651500" y="2512923"/>
                  <a:pt x="774424" y="2270586"/>
                </a:cubicBezTo>
                <a:cubicBezTo>
                  <a:pt x="820520" y="2179709"/>
                  <a:pt x="857974" y="2086118"/>
                  <a:pt x="886784" y="1989809"/>
                </a:cubicBezTo>
                <a:lnTo>
                  <a:pt x="894798" y="1959763"/>
                </a:lnTo>
                <a:lnTo>
                  <a:pt x="0" y="1959763"/>
                </a:lnTo>
                <a:close/>
              </a:path>
            </a:pathLst>
          </a:custGeom>
          <a:solidFill>
            <a:schemeClr val="tx1"/>
          </a:solidFill>
        </p:spPr>
        <p:txBody>
          <a:bodyPr wrap="square">
            <a:noAutofit/>
          </a:bodyPr>
          <a:lstStyle>
            <a:lvl1pPr marL="0" indent="0">
              <a:buNone/>
              <a:defRPr sz="1100">
                <a:latin typeface="Arial" panose="020B0604020202020204" pitchFamily="34" charset="0"/>
                <a:cs typeface="Arial" panose="020B0604020202020204" pitchFamily="34" charset="0"/>
              </a:defRPr>
            </a:lvl1pPr>
          </a:lstStyle>
          <a:p>
            <a:r>
              <a:rPr lang="en-US"/>
              <a:t>Click icon to add picture</a:t>
            </a:r>
            <a:endParaRPr lang="en-ID"/>
          </a:p>
        </p:txBody>
      </p:sp>
      <p:sp>
        <p:nvSpPr>
          <p:cNvPr id="7" name="Slide Number Placeholder 3">
            <a:extLst>
              <a:ext uri="{FF2B5EF4-FFF2-40B4-BE49-F238E27FC236}">
                <a16:creationId xmlns:a16="http://schemas.microsoft.com/office/drawing/2014/main" id="{D7D7A158-9A0B-6B69-E4BC-551AB9E40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4" name="Picture 3">
            <a:extLst>
              <a:ext uri="{FF2B5EF4-FFF2-40B4-BE49-F238E27FC236}">
                <a16:creationId xmlns:a16="http://schemas.microsoft.com/office/drawing/2014/main" id="{A09DA549-EE8E-DC49-9741-2228C27482F0}"/>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39C315C4-1190-7C1D-B6BC-033B5A5D81B2}"/>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133585"/>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heslaid 2">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4C2404F-396E-6B83-F2A5-B5251CCE7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10" name="Title 11">
            <a:extLst>
              <a:ext uri="{FF2B5EF4-FFF2-40B4-BE49-F238E27FC236}">
                <a16:creationId xmlns:a16="http://schemas.microsoft.com/office/drawing/2014/main" id="{0DE9B208-52EE-EAA7-4353-0B229888FC25}"/>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278A81AE-1ED4-7FC1-64E8-98E5BCBDD90A}"/>
              </a:ext>
            </a:extLst>
          </p:cNvPr>
          <p:cNvPicPr>
            <a:picLocks noChangeAspect="1"/>
          </p:cNvPicPr>
          <p:nvPr userDrawn="1"/>
        </p:nvPicPr>
        <p:blipFill>
          <a:blip r:embed="rId2"/>
          <a:srcRect/>
          <a:stretch/>
        </p:blipFill>
        <p:spPr>
          <a:xfrm>
            <a:off x="245786" y="237098"/>
            <a:ext cx="1799155" cy="785504"/>
          </a:xfrm>
          <a:prstGeom prst="rect">
            <a:avLst/>
          </a:prstGeom>
        </p:spPr>
      </p:pic>
      <p:sp>
        <p:nvSpPr>
          <p:cNvPr id="5" name="Picture Placeholder 2">
            <a:extLst>
              <a:ext uri="{FF2B5EF4-FFF2-40B4-BE49-F238E27FC236}">
                <a16:creationId xmlns:a16="http://schemas.microsoft.com/office/drawing/2014/main" id="{24352FDC-7EB0-1090-B55D-FADF6CF1D198}"/>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Picture Placeholder 39">
            <a:extLst>
              <a:ext uri="{FF2B5EF4-FFF2-40B4-BE49-F238E27FC236}">
                <a16:creationId xmlns:a16="http://schemas.microsoft.com/office/drawing/2014/main" id="{2EF4CF49-B79B-FEF2-9D9C-3F0EE7B582E5}"/>
              </a:ext>
            </a:extLst>
          </p:cNvPr>
          <p:cNvSpPr>
            <a:spLocks noGrp="1"/>
          </p:cNvSpPr>
          <p:nvPr>
            <p:ph type="pic" sz="quarter" idx="11" hasCustomPrompt="1"/>
          </p:nvPr>
        </p:nvSpPr>
        <p:spPr>
          <a:xfrm>
            <a:off x="3643842" y="477777"/>
            <a:ext cx="4904315" cy="4860672"/>
          </a:xfrm>
          <a:custGeom>
            <a:avLst/>
            <a:gdLst>
              <a:gd name="connsiteX0" fmla="*/ 3579765 w 5072316"/>
              <a:gd name="connsiteY0" fmla="*/ 2571447 h 5027178"/>
              <a:gd name="connsiteX1" fmla="*/ 4237089 w 5072316"/>
              <a:gd name="connsiteY1" fmla="*/ 3191218 h 5027178"/>
              <a:gd name="connsiteX2" fmla="*/ 4913473 w 5072316"/>
              <a:gd name="connsiteY2" fmla="*/ 2571447 h 5027178"/>
              <a:gd name="connsiteX3" fmla="*/ 4913130 w 5072316"/>
              <a:gd name="connsiteY3" fmla="*/ 2656366 h 5027178"/>
              <a:gd name="connsiteX4" fmla="*/ 4799943 w 5072316"/>
              <a:gd name="connsiteY4" fmla="*/ 3222527 h 5027178"/>
              <a:gd name="connsiteX5" fmla="*/ 4555903 w 5072316"/>
              <a:gd name="connsiteY5" fmla="*/ 3760390 h 5027178"/>
              <a:gd name="connsiteX6" fmla="*/ 4131487 w 5072316"/>
              <a:gd name="connsiteY6" fmla="*/ 4259331 h 5027178"/>
              <a:gd name="connsiteX7" fmla="*/ 3119969 w 5072316"/>
              <a:gd name="connsiteY7" fmla="*/ 4800719 h 5027178"/>
              <a:gd name="connsiteX8" fmla="*/ 2734456 w 5072316"/>
              <a:gd name="connsiteY8" fmla="*/ 4867939 h 5027178"/>
              <a:gd name="connsiteX9" fmla="*/ 2734456 w 5072316"/>
              <a:gd name="connsiteY9" fmla="*/ 5027178 h 5027178"/>
              <a:gd name="connsiteX10" fmla="*/ 1942218 w 5072316"/>
              <a:gd name="connsiteY10" fmla="*/ 4181486 h 5027178"/>
              <a:gd name="connsiteX11" fmla="*/ 2734456 w 5072316"/>
              <a:gd name="connsiteY11" fmla="*/ 3357017 h 5027178"/>
              <a:gd name="connsiteX12" fmla="*/ 2723837 w 5072316"/>
              <a:gd name="connsiteY12" fmla="*/ 3516257 h 5027178"/>
              <a:gd name="connsiteX13" fmla="*/ 2829954 w 5072316"/>
              <a:gd name="connsiteY13" fmla="*/ 3495033 h 5027178"/>
              <a:gd name="connsiteX14" fmla="*/ 3105827 w 5072316"/>
              <a:gd name="connsiteY14" fmla="*/ 3374716 h 5027178"/>
              <a:gd name="connsiteX15" fmla="*/ 3512552 w 5072316"/>
              <a:gd name="connsiteY15" fmla="*/ 2889949 h 5027178"/>
              <a:gd name="connsiteX16" fmla="*/ 3572670 w 5072316"/>
              <a:gd name="connsiteY16" fmla="*/ 2681188 h 5027178"/>
              <a:gd name="connsiteX17" fmla="*/ 3579741 w 5072316"/>
              <a:gd name="connsiteY17" fmla="*/ 2571496 h 5027178"/>
              <a:gd name="connsiteX18" fmla="*/ 831191 w 5072316"/>
              <a:gd name="connsiteY18" fmla="*/ 1887417 h 5027178"/>
              <a:gd name="connsiteX19" fmla="*/ 1655262 w 5072316"/>
              <a:gd name="connsiteY19" fmla="*/ 2676513 h 5027178"/>
              <a:gd name="connsiteX20" fmla="*/ 1499647 w 5072316"/>
              <a:gd name="connsiteY20" fmla="*/ 2676513 h 5027178"/>
              <a:gd name="connsiteX21" fmla="*/ 1559764 w 5072316"/>
              <a:gd name="connsiteY21" fmla="*/ 2892373 h 5027178"/>
              <a:gd name="connsiteX22" fmla="*/ 1867470 w 5072316"/>
              <a:gd name="connsiteY22" fmla="*/ 3306370 h 5027178"/>
              <a:gd name="connsiteX23" fmla="*/ 2352003 w 5072316"/>
              <a:gd name="connsiteY23" fmla="*/ 3525755 h 5027178"/>
              <a:gd name="connsiteX24" fmla="*/ 2451024 w 5072316"/>
              <a:gd name="connsiteY24" fmla="*/ 3539904 h 5027178"/>
              <a:gd name="connsiteX25" fmla="*/ 1826609 w 5072316"/>
              <a:gd name="connsiteY25" fmla="*/ 4174852 h 5027178"/>
              <a:gd name="connsiteX26" fmla="*/ 2451024 w 5072316"/>
              <a:gd name="connsiteY26" fmla="*/ 4851685 h 5027178"/>
              <a:gd name="connsiteX27" fmla="*/ 2008917 w 5072316"/>
              <a:gd name="connsiteY27" fmla="*/ 4827915 h 5027178"/>
              <a:gd name="connsiteX28" fmla="*/ 693218 w 5072316"/>
              <a:gd name="connsiteY28" fmla="*/ 4003447 h 5027178"/>
              <a:gd name="connsiteX29" fmla="*/ 233446 w 5072316"/>
              <a:gd name="connsiteY29" fmla="*/ 3125907 h 5027178"/>
              <a:gd name="connsiteX30" fmla="*/ 159162 w 5072316"/>
              <a:gd name="connsiteY30" fmla="*/ 2690662 h 5027178"/>
              <a:gd name="connsiteX31" fmla="*/ 0 w 5072316"/>
              <a:gd name="connsiteY31" fmla="*/ 2672963 h 5027178"/>
              <a:gd name="connsiteX32" fmla="*/ 2585081 w 5072316"/>
              <a:gd name="connsiteY32" fmla="*/ 87882 h 5027178"/>
              <a:gd name="connsiteX33" fmla="*/ 2585130 w 5072316"/>
              <a:gd name="connsiteY33" fmla="*/ 87882 h 5027178"/>
              <a:gd name="connsiteX34" fmla="*/ 2808789 w 5072316"/>
              <a:gd name="connsiteY34" fmla="*/ 118163 h 5027178"/>
              <a:gd name="connsiteX35" fmla="*/ 3586885 w 5072316"/>
              <a:gd name="connsiteY35" fmla="*/ 344623 h 5027178"/>
              <a:gd name="connsiteX36" fmla="*/ 4488763 w 5072316"/>
              <a:gd name="connsiteY36" fmla="*/ 1119545 h 5027178"/>
              <a:gd name="connsiteX37" fmla="*/ 4764636 w 5072316"/>
              <a:gd name="connsiteY37" fmla="*/ 1660933 h 5027178"/>
              <a:gd name="connsiteX38" fmla="*/ 4895489 w 5072316"/>
              <a:gd name="connsiteY38" fmla="*/ 2191697 h 5027178"/>
              <a:gd name="connsiteX39" fmla="*/ 4895489 w 5072316"/>
              <a:gd name="connsiteY39" fmla="*/ 2308464 h 5027178"/>
              <a:gd name="connsiteX40" fmla="*/ 5072316 w 5072316"/>
              <a:gd name="connsiteY40" fmla="*/ 2315538 h 5027178"/>
              <a:gd name="connsiteX41" fmla="*/ 5072316 w 5072316"/>
              <a:gd name="connsiteY41" fmla="*/ 2315539 h 5027178"/>
              <a:gd name="connsiteX42" fmla="*/ 4234103 w 5072316"/>
              <a:gd name="connsiteY42" fmla="*/ 3097559 h 5027178"/>
              <a:gd name="connsiteX43" fmla="*/ 3410032 w 5072316"/>
              <a:gd name="connsiteY43" fmla="*/ 2304939 h 5027178"/>
              <a:gd name="connsiteX44" fmla="*/ 3558576 w 5072316"/>
              <a:gd name="connsiteY44" fmla="*/ 2304939 h 5027178"/>
              <a:gd name="connsiteX45" fmla="*/ 3555028 w 5072316"/>
              <a:gd name="connsiteY45" fmla="*/ 2255392 h 5027178"/>
              <a:gd name="connsiteX46" fmla="*/ 3374652 w 5072316"/>
              <a:gd name="connsiteY46" fmla="*/ 1873243 h 5027178"/>
              <a:gd name="connsiteX47" fmla="*/ 2978521 w 5072316"/>
              <a:gd name="connsiteY47" fmla="*/ 1544166 h 5027178"/>
              <a:gd name="connsiteX48" fmla="*/ 2734480 w 5072316"/>
              <a:gd name="connsiteY48" fmla="*/ 1473396 h 5027178"/>
              <a:gd name="connsiteX49" fmla="*/ 2624841 w 5072316"/>
              <a:gd name="connsiteY49" fmla="*/ 1452172 h 5027178"/>
              <a:gd name="connsiteX50" fmla="*/ 3254394 w 5072316"/>
              <a:gd name="connsiteY50" fmla="*/ 786942 h 5027178"/>
              <a:gd name="connsiteX51" fmla="*/ 2585081 w 5072316"/>
              <a:gd name="connsiteY51" fmla="*/ 87882 h 5027178"/>
              <a:gd name="connsiteX52" fmla="*/ 2345421 w 5072316"/>
              <a:gd name="connsiteY52" fmla="*/ 0 h 5027178"/>
              <a:gd name="connsiteX53" fmla="*/ 2397022 w 5072316"/>
              <a:gd name="connsiteY53" fmla="*/ 0 h 5027178"/>
              <a:gd name="connsiteX54" fmla="*/ 3148327 w 5072316"/>
              <a:gd name="connsiteY54" fmla="*/ 788020 h 5027178"/>
              <a:gd name="connsiteX55" fmla="*/ 2341946 w 5072316"/>
              <a:gd name="connsiteY55" fmla="*/ 1640811 h 5027178"/>
              <a:gd name="connsiteX56" fmla="*/ 2341946 w 5072316"/>
              <a:gd name="connsiteY56" fmla="*/ 1470973 h 5027178"/>
              <a:gd name="connsiteX57" fmla="*/ 2196926 w 5072316"/>
              <a:gd name="connsiteY57" fmla="*/ 1509895 h 5027178"/>
              <a:gd name="connsiteX58" fmla="*/ 1737130 w 5072316"/>
              <a:gd name="connsiteY58" fmla="*/ 1817749 h 5027178"/>
              <a:gd name="connsiteX59" fmla="*/ 1510780 w 5072316"/>
              <a:gd name="connsiteY59" fmla="*/ 2298991 h 5027178"/>
              <a:gd name="connsiteX60" fmla="*/ 1493089 w 5072316"/>
              <a:gd name="connsiteY60" fmla="*/ 2401609 h 5027178"/>
              <a:gd name="connsiteX61" fmla="*/ 837601 w 5072316"/>
              <a:gd name="connsiteY61" fmla="*/ 1784187 h 5027178"/>
              <a:gd name="connsiteX62" fmla="*/ 158452 w 5072316"/>
              <a:gd name="connsiteY62" fmla="*/ 2420164 h 5027178"/>
              <a:gd name="connsiteX63" fmla="*/ 184461 w 5072316"/>
              <a:gd name="connsiteY63" fmla="*/ 2157450 h 5027178"/>
              <a:gd name="connsiteX64" fmla="*/ 290553 w 5072316"/>
              <a:gd name="connsiteY64" fmla="*/ 1715131 h 5027178"/>
              <a:gd name="connsiteX65" fmla="*/ 668994 w 5072316"/>
              <a:gd name="connsiteY65" fmla="*/ 1018053 h 5027178"/>
              <a:gd name="connsiteX66" fmla="*/ 2101380 w 5072316"/>
              <a:gd name="connsiteY66" fmla="*/ 154662 h 5027178"/>
              <a:gd name="connsiteX67" fmla="*/ 2345421 w 5072316"/>
              <a:gd name="connsiteY67" fmla="*/ 122815 h 502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72316" h="5027178">
                <a:moveTo>
                  <a:pt x="3579765" y="2571447"/>
                </a:moveTo>
                <a:lnTo>
                  <a:pt x="4237089" y="3191218"/>
                </a:lnTo>
                <a:lnTo>
                  <a:pt x="4913473" y="2571447"/>
                </a:lnTo>
                <a:cubicBezTo>
                  <a:pt x="4913816" y="2587407"/>
                  <a:pt x="4913718" y="2628362"/>
                  <a:pt x="4913130" y="2656366"/>
                </a:cubicBezTo>
                <a:cubicBezTo>
                  <a:pt x="4911589" y="2729340"/>
                  <a:pt x="4902560" y="2919569"/>
                  <a:pt x="4799943" y="3222527"/>
                </a:cubicBezTo>
                <a:cubicBezTo>
                  <a:pt x="4753479" y="3359735"/>
                  <a:pt x="4691331" y="3543208"/>
                  <a:pt x="4555903" y="3760390"/>
                </a:cubicBezTo>
                <a:cubicBezTo>
                  <a:pt x="4512693" y="3829667"/>
                  <a:pt x="4375209" y="4041635"/>
                  <a:pt x="4131487" y="4259331"/>
                </a:cubicBezTo>
                <a:cubicBezTo>
                  <a:pt x="3991972" y="4383956"/>
                  <a:pt x="3645363" y="4664344"/>
                  <a:pt x="3119969" y="4800719"/>
                </a:cubicBezTo>
                <a:cubicBezTo>
                  <a:pt x="2964232" y="4841134"/>
                  <a:pt x="2830321" y="4859151"/>
                  <a:pt x="2734456" y="4867939"/>
                </a:cubicBezTo>
                <a:lnTo>
                  <a:pt x="2734456" y="5027178"/>
                </a:lnTo>
                <a:lnTo>
                  <a:pt x="1942218" y="4181486"/>
                </a:lnTo>
                <a:lnTo>
                  <a:pt x="2734456" y="3357017"/>
                </a:lnTo>
                <a:lnTo>
                  <a:pt x="2723837" y="3516257"/>
                </a:lnTo>
                <a:cubicBezTo>
                  <a:pt x="2750214" y="3512536"/>
                  <a:pt x="2786940" y="3506196"/>
                  <a:pt x="2829954" y="3495033"/>
                </a:cubicBezTo>
                <a:cubicBezTo>
                  <a:pt x="2859290" y="3487420"/>
                  <a:pt x="2977787" y="3455107"/>
                  <a:pt x="3105827" y="3374716"/>
                </a:cubicBezTo>
                <a:cubicBezTo>
                  <a:pt x="3381039" y="3201940"/>
                  <a:pt x="3493394" y="2936876"/>
                  <a:pt x="3512552" y="2889949"/>
                </a:cubicBezTo>
                <a:cubicBezTo>
                  <a:pt x="3547101" y="2805275"/>
                  <a:pt x="3563910" y="2731176"/>
                  <a:pt x="3572670" y="2681188"/>
                </a:cubicBezTo>
                <a:lnTo>
                  <a:pt x="3579741" y="2571496"/>
                </a:lnTo>
                <a:close/>
                <a:moveTo>
                  <a:pt x="831191" y="1887417"/>
                </a:moveTo>
                <a:lnTo>
                  <a:pt x="1655262" y="2676513"/>
                </a:lnTo>
                <a:lnTo>
                  <a:pt x="1499647" y="2676513"/>
                </a:lnTo>
                <a:cubicBezTo>
                  <a:pt x="1508603" y="2731788"/>
                  <a:pt x="1525485" y="2807404"/>
                  <a:pt x="1559764" y="2892373"/>
                </a:cubicBezTo>
                <a:cubicBezTo>
                  <a:pt x="1646820" y="3108184"/>
                  <a:pt x="1788806" y="3242527"/>
                  <a:pt x="1867470" y="3306370"/>
                </a:cubicBezTo>
                <a:cubicBezTo>
                  <a:pt x="2068276" y="3469354"/>
                  <a:pt x="2272654" y="3510700"/>
                  <a:pt x="2352003" y="3525755"/>
                </a:cubicBezTo>
                <a:cubicBezTo>
                  <a:pt x="2392791" y="3533490"/>
                  <a:pt x="2427143" y="3537603"/>
                  <a:pt x="2451024" y="3539904"/>
                </a:cubicBezTo>
                <a:lnTo>
                  <a:pt x="1826609" y="4174852"/>
                </a:lnTo>
                <a:lnTo>
                  <a:pt x="2451024" y="4851685"/>
                </a:lnTo>
                <a:cubicBezTo>
                  <a:pt x="2353789" y="4848332"/>
                  <a:pt x="2180215" y="4866397"/>
                  <a:pt x="2008917" y="4827915"/>
                </a:cubicBezTo>
                <a:cubicBezTo>
                  <a:pt x="1268355" y="4661504"/>
                  <a:pt x="823288" y="4161560"/>
                  <a:pt x="693218" y="4003447"/>
                </a:cubicBezTo>
                <a:cubicBezTo>
                  <a:pt x="379249" y="3621812"/>
                  <a:pt x="266012" y="3245318"/>
                  <a:pt x="233446" y="3125907"/>
                </a:cubicBezTo>
                <a:cubicBezTo>
                  <a:pt x="186174" y="2952617"/>
                  <a:pt x="167188" y="2801652"/>
                  <a:pt x="159162" y="2690662"/>
                </a:cubicBezTo>
                <a:lnTo>
                  <a:pt x="0" y="2672963"/>
                </a:lnTo>
                <a:close/>
                <a:moveTo>
                  <a:pt x="2585081" y="87882"/>
                </a:moveTo>
                <a:lnTo>
                  <a:pt x="2585130" y="87882"/>
                </a:lnTo>
                <a:lnTo>
                  <a:pt x="2808789" y="118163"/>
                </a:lnTo>
                <a:cubicBezTo>
                  <a:pt x="3022612" y="142545"/>
                  <a:pt x="3296625" y="202421"/>
                  <a:pt x="3586885" y="344623"/>
                </a:cubicBezTo>
                <a:cubicBezTo>
                  <a:pt x="3757376" y="428147"/>
                  <a:pt x="4170879" y="656393"/>
                  <a:pt x="4488763" y="1119545"/>
                </a:cubicBezTo>
                <a:cubicBezTo>
                  <a:pt x="4632926" y="1329579"/>
                  <a:pt x="4705620" y="1512465"/>
                  <a:pt x="4764636" y="1660933"/>
                </a:cubicBezTo>
                <a:cubicBezTo>
                  <a:pt x="4870581" y="1927490"/>
                  <a:pt x="4890742" y="2082861"/>
                  <a:pt x="4895489" y="2191697"/>
                </a:cubicBezTo>
                <a:cubicBezTo>
                  <a:pt x="4897593" y="2239946"/>
                  <a:pt x="4896712" y="2280263"/>
                  <a:pt x="4895489" y="2308464"/>
                </a:cubicBezTo>
                <a:lnTo>
                  <a:pt x="5072316" y="2315538"/>
                </a:lnTo>
                <a:lnTo>
                  <a:pt x="5072316" y="2315539"/>
                </a:lnTo>
                <a:lnTo>
                  <a:pt x="4234103" y="3097559"/>
                </a:lnTo>
                <a:lnTo>
                  <a:pt x="3410032" y="2304939"/>
                </a:lnTo>
                <a:lnTo>
                  <a:pt x="3558576" y="2304939"/>
                </a:lnTo>
                <a:cubicBezTo>
                  <a:pt x="3558209" y="2293115"/>
                  <a:pt x="3557352" y="2275931"/>
                  <a:pt x="3555028" y="2255392"/>
                </a:cubicBezTo>
                <a:cubicBezTo>
                  <a:pt x="3535478" y="2083008"/>
                  <a:pt x="3445168" y="1963915"/>
                  <a:pt x="3374652" y="1873243"/>
                </a:cubicBezTo>
                <a:cubicBezTo>
                  <a:pt x="3319086" y="1801812"/>
                  <a:pt x="3179670" y="1622573"/>
                  <a:pt x="2978521" y="1544166"/>
                </a:cubicBezTo>
                <a:cubicBezTo>
                  <a:pt x="2929170" y="1524925"/>
                  <a:pt x="2835287" y="1495843"/>
                  <a:pt x="2734480" y="1473396"/>
                </a:cubicBezTo>
                <a:cubicBezTo>
                  <a:pt x="2689166" y="1463310"/>
                  <a:pt x="2651193" y="1456505"/>
                  <a:pt x="2624841" y="1452172"/>
                </a:cubicBezTo>
                <a:lnTo>
                  <a:pt x="3254394" y="786942"/>
                </a:lnTo>
                <a:cubicBezTo>
                  <a:pt x="3044535" y="560483"/>
                  <a:pt x="2794940" y="314342"/>
                  <a:pt x="2585081" y="87882"/>
                </a:cubicBezTo>
                <a:close/>
                <a:moveTo>
                  <a:pt x="2345421" y="0"/>
                </a:moveTo>
                <a:lnTo>
                  <a:pt x="2397022" y="0"/>
                </a:lnTo>
                <a:lnTo>
                  <a:pt x="3148327" y="788020"/>
                </a:lnTo>
                <a:lnTo>
                  <a:pt x="2341946" y="1640811"/>
                </a:lnTo>
                <a:lnTo>
                  <a:pt x="2341946" y="1470973"/>
                </a:lnTo>
                <a:cubicBezTo>
                  <a:pt x="2306150" y="1477900"/>
                  <a:pt x="2255575" y="1489601"/>
                  <a:pt x="2196926" y="1509895"/>
                </a:cubicBezTo>
                <a:cubicBezTo>
                  <a:pt x="2122055" y="1535794"/>
                  <a:pt x="1912221" y="1611338"/>
                  <a:pt x="1737130" y="1817749"/>
                </a:cubicBezTo>
                <a:cubicBezTo>
                  <a:pt x="1577234" y="2006265"/>
                  <a:pt x="1531724" y="2203227"/>
                  <a:pt x="1510780" y="2298991"/>
                </a:cubicBezTo>
                <a:cubicBezTo>
                  <a:pt x="1501604" y="2340900"/>
                  <a:pt x="1496270" y="2376395"/>
                  <a:pt x="1493089" y="2401609"/>
                </a:cubicBezTo>
                <a:lnTo>
                  <a:pt x="837601" y="1784187"/>
                </a:lnTo>
                <a:cubicBezTo>
                  <a:pt x="617123" y="1988248"/>
                  <a:pt x="378906" y="2216103"/>
                  <a:pt x="158452" y="2420164"/>
                </a:cubicBezTo>
                <a:lnTo>
                  <a:pt x="184461" y="2157450"/>
                </a:lnTo>
                <a:cubicBezTo>
                  <a:pt x="200683" y="2042250"/>
                  <a:pt x="230827" y="1888911"/>
                  <a:pt x="290553" y="1715131"/>
                </a:cubicBezTo>
                <a:cubicBezTo>
                  <a:pt x="351208" y="1538658"/>
                  <a:pt x="463857" y="1278515"/>
                  <a:pt x="668994" y="1018053"/>
                </a:cubicBezTo>
                <a:cubicBezTo>
                  <a:pt x="732928" y="936855"/>
                  <a:pt x="1237060" y="315860"/>
                  <a:pt x="2101380" y="154662"/>
                </a:cubicBezTo>
                <a:cubicBezTo>
                  <a:pt x="2202603" y="135789"/>
                  <a:pt x="2287579" y="127172"/>
                  <a:pt x="2345421" y="122815"/>
                </a:cubicBezTo>
                <a:close/>
              </a:path>
            </a:pathLst>
          </a:custGeom>
          <a:solidFill>
            <a:schemeClr val="tx1"/>
          </a:solidFill>
        </p:spPr>
        <p:txBody>
          <a:bodyPr wrap="square">
            <a:noAutofit/>
          </a:bodyPr>
          <a:lstStyle/>
          <a:p>
            <a:r>
              <a:rPr lang="en-US"/>
              <a:t>Click icon to add </a:t>
            </a:r>
            <a:r>
              <a:rPr lang="en-US" err="1"/>
              <a:t>picturez</a:t>
            </a:r>
            <a:endParaRPr lang="en-EE"/>
          </a:p>
        </p:txBody>
      </p:sp>
      <p:cxnSp>
        <p:nvCxnSpPr>
          <p:cNvPr id="3" name="Straight Connector 2">
            <a:extLst>
              <a:ext uri="{FF2B5EF4-FFF2-40B4-BE49-F238E27FC236}">
                <a16:creationId xmlns:a16="http://schemas.microsoft.com/office/drawing/2014/main" id="{02A3282D-128E-7585-46D6-B08D37324775}"/>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70878"/>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heslaid 3">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C839B73-63A4-0D06-CEDB-946BCB210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10" name="Title 11">
            <a:extLst>
              <a:ext uri="{FF2B5EF4-FFF2-40B4-BE49-F238E27FC236}">
                <a16:creationId xmlns:a16="http://schemas.microsoft.com/office/drawing/2014/main" id="{2392AE57-09DA-7D63-A29D-AF0ACF6EAD20}"/>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5873C676-4FEF-80EB-E71E-5C87288391FE}"/>
              </a:ext>
            </a:extLst>
          </p:cNvPr>
          <p:cNvPicPr>
            <a:picLocks noChangeAspect="1"/>
          </p:cNvPicPr>
          <p:nvPr userDrawn="1"/>
        </p:nvPicPr>
        <p:blipFill>
          <a:blip r:embed="rId2"/>
          <a:srcRect/>
          <a:stretch/>
        </p:blipFill>
        <p:spPr>
          <a:xfrm>
            <a:off x="245786" y="237098"/>
            <a:ext cx="1799155" cy="785504"/>
          </a:xfrm>
          <a:prstGeom prst="rect">
            <a:avLst/>
          </a:prstGeom>
        </p:spPr>
      </p:pic>
      <p:sp>
        <p:nvSpPr>
          <p:cNvPr id="4" name="Picture Placeholder 2">
            <a:extLst>
              <a:ext uri="{FF2B5EF4-FFF2-40B4-BE49-F238E27FC236}">
                <a16:creationId xmlns:a16="http://schemas.microsoft.com/office/drawing/2014/main" id="{091D9D1F-0050-142F-2CD1-8060D4B45A19}"/>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5" name="Picture Placeholder 1">
            <a:extLst>
              <a:ext uri="{FF2B5EF4-FFF2-40B4-BE49-F238E27FC236}">
                <a16:creationId xmlns:a16="http://schemas.microsoft.com/office/drawing/2014/main" id="{B84FA2B0-5361-CE94-E2CB-644C98DFB4C9}"/>
              </a:ext>
            </a:extLst>
          </p:cNvPr>
          <p:cNvSpPr>
            <a:spLocks noGrp="1"/>
          </p:cNvSpPr>
          <p:nvPr>
            <p:ph type="pic" sz="quarter" idx="11"/>
          </p:nvPr>
        </p:nvSpPr>
        <p:spPr>
          <a:xfrm>
            <a:off x="3826827" y="446871"/>
            <a:ext cx="4538345" cy="4922484"/>
          </a:xfrm>
          <a:custGeom>
            <a:avLst/>
            <a:gdLst>
              <a:gd name="connsiteX0" fmla="*/ 5037929 w 5120416"/>
              <a:gd name="connsiteY0" fmla="*/ 1427199 h 5436805"/>
              <a:gd name="connsiteX1" fmla="*/ 5108304 w 5120416"/>
              <a:gd name="connsiteY1" fmla="*/ 1475159 h 5436805"/>
              <a:gd name="connsiteX2" fmla="*/ 5076028 w 5120416"/>
              <a:gd name="connsiteY2" fmla="*/ 1670072 h 5436805"/>
              <a:gd name="connsiteX3" fmla="*/ 4297079 w 5120416"/>
              <a:gd name="connsiteY3" fmla="*/ 3138565 h 5436805"/>
              <a:gd name="connsiteX4" fmla="*/ 3154589 w 5120416"/>
              <a:gd name="connsiteY4" fmla="*/ 4416315 h 5436805"/>
              <a:gd name="connsiteX5" fmla="*/ 3158313 w 5120416"/>
              <a:gd name="connsiteY5" fmla="*/ 4421281 h 5436805"/>
              <a:gd name="connsiteX6" fmla="*/ 4927509 w 5120416"/>
              <a:gd name="connsiteY6" fmla="*/ 2380021 h 5436805"/>
              <a:gd name="connsiteX7" fmla="*/ 4928041 w 5120416"/>
              <a:gd name="connsiteY7" fmla="*/ 2381883 h 5436805"/>
              <a:gd name="connsiteX8" fmla="*/ 4927864 w 5120416"/>
              <a:gd name="connsiteY8" fmla="*/ 2381972 h 5436805"/>
              <a:gd name="connsiteX9" fmla="*/ 4174450 w 5120416"/>
              <a:gd name="connsiteY9" fmla="*/ 4337126 h 5436805"/>
              <a:gd name="connsiteX10" fmla="*/ 3953755 w 5120416"/>
              <a:gd name="connsiteY10" fmla="*/ 4473069 h 5436805"/>
              <a:gd name="connsiteX11" fmla="*/ 2522030 w 5120416"/>
              <a:gd name="connsiteY11" fmla="*/ 4926032 h 5436805"/>
              <a:gd name="connsiteX12" fmla="*/ 2316587 w 5120416"/>
              <a:gd name="connsiteY12" fmla="*/ 4931796 h 5436805"/>
              <a:gd name="connsiteX13" fmla="*/ 2315611 w 5120416"/>
              <a:gd name="connsiteY13" fmla="*/ 4928603 h 5436805"/>
              <a:gd name="connsiteX14" fmla="*/ 2417934 w 5120416"/>
              <a:gd name="connsiteY14" fmla="*/ 4716222 h 5436805"/>
              <a:gd name="connsiteX15" fmla="*/ 2962712 w 5120416"/>
              <a:gd name="connsiteY15" fmla="*/ 3013885 h 5436805"/>
              <a:gd name="connsiteX16" fmla="*/ 3804881 w 5120416"/>
              <a:gd name="connsiteY16" fmla="*/ 2340294 h 5436805"/>
              <a:gd name="connsiteX17" fmla="*/ 4358525 w 5120416"/>
              <a:gd name="connsiteY17" fmla="*/ 2234325 h 5436805"/>
              <a:gd name="connsiteX18" fmla="*/ 4919706 w 5120416"/>
              <a:gd name="connsiteY18" fmla="*/ 1589996 h 5436805"/>
              <a:gd name="connsiteX19" fmla="*/ 5006247 w 5120416"/>
              <a:gd name="connsiteY19" fmla="*/ 1430643 h 5436805"/>
              <a:gd name="connsiteX20" fmla="*/ 5037929 w 5120416"/>
              <a:gd name="connsiteY20" fmla="*/ 1427199 h 5436805"/>
              <a:gd name="connsiteX21" fmla="*/ 502171 w 5120416"/>
              <a:gd name="connsiteY21" fmla="*/ 1221188 h 5436805"/>
              <a:gd name="connsiteX22" fmla="*/ 505451 w 5120416"/>
              <a:gd name="connsiteY22" fmla="*/ 1222074 h 5436805"/>
              <a:gd name="connsiteX23" fmla="*/ 629143 w 5120416"/>
              <a:gd name="connsiteY23" fmla="*/ 1422751 h 5436805"/>
              <a:gd name="connsiteX24" fmla="*/ 1769061 w 5120416"/>
              <a:gd name="connsiteY24" fmla="*/ 2799286 h 5436805"/>
              <a:gd name="connsiteX25" fmla="*/ 1882291 w 5120416"/>
              <a:gd name="connsiteY25" fmla="*/ 3871837 h 5436805"/>
              <a:gd name="connsiteX26" fmla="*/ 1673034 w 5120416"/>
              <a:gd name="connsiteY26" fmla="*/ 4395298 h 5436805"/>
              <a:gd name="connsiteX27" fmla="*/ 1913147 w 5120416"/>
              <a:gd name="connsiteY27" fmla="*/ 5215296 h 5436805"/>
              <a:gd name="connsiteX28" fmla="*/ 2000663 w 5120416"/>
              <a:gd name="connsiteY28" fmla="*/ 5374118 h 5436805"/>
              <a:gd name="connsiteX29" fmla="*/ 1908181 w 5120416"/>
              <a:gd name="connsiteY29" fmla="*/ 5436103 h 5436805"/>
              <a:gd name="connsiteX30" fmla="*/ 1761436 w 5120416"/>
              <a:gd name="connsiteY30" fmla="*/ 5303885 h 5436805"/>
              <a:gd name="connsiteX31" fmla="*/ 944714 w 5120416"/>
              <a:gd name="connsiteY31" fmla="*/ 3856053 h 5436805"/>
              <a:gd name="connsiteX32" fmla="*/ 484526 w 5120416"/>
              <a:gd name="connsiteY32" fmla="*/ 2204883 h 5436805"/>
              <a:gd name="connsiteX33" fmla="*/ 478319 w 5120416"/>
              <a:gd name="connsiteY33" fmla="*/ 2205327 h 5436805"/>
              <a:gd name="connsiteX34" fmla="*/ 1243614 w 5120416"/>
              <a:gd name="connsiteY34" fmla="*/ 4795942 h 5436805"/>
              <a:gd name="connsiteX35" fmla="*/ 1241840 w 5120416"/>
              <a:gd name="connsiteY35" fmla="*/ 4795410 h 5436805"/>
              <a:gd name="connsiteX36" fmla="*/ 1241929 w 5120416"/>
              <a:gd name="connsiteY36" fmla="*/ 4795321 h 5436805"/>
              <a:gd name="connsiteX37" fmla="*/ 1550 w 5120416"/>
              <a:gd name="connsiteY37" fmla="*/ 3106641 h 5436805"/>
              <a:gd name="connsiteX38" fmla="*/ 5983 w 5120416"/>
              <a:gd name="connsiteY38" fmla="*/ 2847439 h 5436805"/>
              <a:gd name="connsiteX39" fmla="*/ 396300 w 5120416"/>
              <a:gd name="connsiteY39" fmla="*/ 1397300 h 5436805"/>
              <a:gd name="connsiteX40" fmla="*/ 502171 w 5120416"/>
              <a:gd name="connsiteY40" fmla="*/ 1221188 h 5436805"/>
              <a:gd name="connsiteX41" fmla="*/ 2290727 w 5120416"/>
              <a:gd name="connsiteY41" fmla="*/ 1267 h 5436805"/>
              <a:gd name="connsiteX42" fmla="*/ 3004031 w 5120416"/>
              <a:gd name="connsiteY42" fmla="*/ 168855 h 5436805"/>
              <a:gd name="connsiteX43" fmla="*/ 3235456 w 5120416"/>
              <a:gd name="connsiteY43" fmla="*/ 285554 h 5436805"/>
              <a:gd name="connsiteX44" fmla="*/ 4371472 w 5120416"/>
              <a:gd name="connsiteY44" fmla="*/ 1267654 h 5436805"/>
              <a:gd name="connsiteX45" fmla="*/ 4483992 w 5120416"/>
              <a:gd name="connsiteY45" fmla="*/ 1439599 h 5436805"/>
              <a:gd name="connsiteX46" fmla="*/ 4481775 w 5120416"/>
              <a:gd name="connsiteY46" fmla="*/ 1442082 h 5436805"/>
              <a:gd name="connsiteX47" fmla="*/ 4247248 w 5120416"/>
              <a:gd name="connsiteY47" fmla="*/ 1466291 h 5436805"/>
              <a:gd name="connsiteX48" fmla="*/ 2512101 w 5120416"/>
              <a:gd name="connsiteY48" fmla="*/ 1894425 h 5436805"/>
              <a:gd name="connsiteX49" fmla="*/ 1497116 w 5120416"/>
              <a:gd name="connsiteY49" fmla="*/ 1530050 h 5436805"/>
              <a:gd name="connsiteX50" fmla="*/ 1116729 w 5120416"/>
              <a:gd name="connsiteY50" fmla="*/ 1113976 h 5436805"/>
              <a:gd name="connsiteX51" fmla="*/ 274027 w 5120416"/>
              <a:gd name="connsiteY51" fmla="*/ 973600 h 5436805"/>
              <a:gd name="connsiteX52" fmla="*/ 92967 w 5120416"/>
              <a:gd name="connsiteY52" fmla="*/ 983355 h 5436805"/>
              <a:gd name="connsiteX53" fmla="*/ 77362 w 5120416"/>
              <a:gd name="connsiteY53" fmla="*/ 873129 h 5436805"/>
              <a:gd name="connsiteX54" fmla="*/ 260284 w 5120416"/>
              <a:gd name="connsiteY54" fmla="*/ 798463 h 5436805"/>
              <a:gd name="connsiteX55" fmla="*/ 1919088 w 5120416"/>
              <a:gd name="connsiteY55" fmla="*/ 692405 h 5436805"/>
              <a:gd name="connsiteX56" fmla="*/ 3605999 w 5120416"/>
              <a:gd name="connsiteY56" fmla="*/ 995947 h 5436805"/>
              <a:gd name="connsiteX57" fmla="*/ 3608305 w 5120416"/>
              <a:gd name="connsiteY57" fmla="*/ 990183 h 5436805"/>
              <a:gd name="connsiteX58" fmla="*/ 942852 w 5120416"/>
              <a:gd name="connsiteY58" fmla="*/ 552915 h 5436805"/>
              <a:gd name="connsiteX59" fmla="*/ 944181 w 5120416"/>
              <a:gd name="connsiteY59" fmla="*/ 551497 h 5436805"/>
              <a:gd name="connsiteX60" fmla="*/ 944181 w 5120416"/>
              <a:gd name="connsiteY60" fmla="*/ 551674 h 5436805"/>
              <a:gd name="connsiteX61" fmla="*/ 2290727 w 5120416"/>
              <a:gd name="connsiteY61" fmla="*/ 1267 h 54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20416" h="5436805">
                <a:moveTo>
                  <a:pt x="5037929" y="1427199"/>
                </a:moveTo>
                <a:cubicBezTo>
                  <a:pt x="5068669" y="1429418"/>
                  <a:pt x="5095469" y="1447824"/>
                  <a:pt x="5108304" y="1475159"/>
                </a:cubicBezTo>
                <a:cubicBezTo>
                  <a:pt x="5138362" y="1539361"/>
                  <a:pt x="5106707" y="1607288"/>
                  <a:pt x="5076028" y="1670072"/>
                </a:cubicBezTo>
                <a:cubicBezTo>
                  <a:pt x="4833432" y="2166753"/>
                  <a:pt x="4602540" y="2667778"/>
                  <a:pt x="4297079" y="3138565"/>
                </a:cubicBezTo>
                <a:cubicBezTo>
                  <a:pt x="3989843" y="3611835"/>
                  <a:pt x="3614245" y="4058591"/>
                  <a:pt x="3154589" y="4416315"/>
                </a:cubicBezTo>
                <a:cubicBezTo>
                  <a:pt x="3151131" y="4418976"/>
                  <a:pt x="3154589" y="4423587"/>
                  <a:pt x="3158313" y="4421281"/>
                </a:cubicBezTo>
                <a:cubicBezTo>
                  <a:pt x="3950741" y="3923803"/>
                  <a:pt x="4563969" y="3168716"/>
                  <a:pt x="4927509" y="2380021"/>
                </a:cubicBezTo>
                <a:cubicBezTo>
                  <a:pt x="4927687" y="2380642"/>
                  <a:pt x="4927864" y="2381262"/>
                  <a:pt x="4928041" y="2381883"/>
                </a:cubicBezTo>
                <a:lnTo>
                  <a:pt x="4927864" y="2381972"/>
                </a:lnTo>
                <a:cubicBezTo>
                  <a:pt x="5120185" y="3092986"/>
                  <a:pt x="4858259" y="3864300"/>
                  <a:pt x="4174450" y="4337126"/>
                </a:cubicBezTo>
                <a:cubicBezTo>
                  <a:pt x="4103427" y="4386254"/>
                  <a:pt x="4029655" y="4431656"/>
                  <a:pt x="3953755" y="4473069"/>
                </a:cubicBezTo>
                <a:cubicBezTo>
                  <a:pt x="3519813" y="4710280"/>
                  <a:pt x="3002789" y="4859346"/>
                  <a:pt x="2522030" y="4926032"/>
                </a:cubicBezTo>
                <a:cubicBezTo>
                  <a:pt x="2461381" y="4934456"/>
                  <a:pt x="2398516" y="4942704"/>
                  <a:pt x="2316587" y="4931796"/>
                </a:cubicBezTo>
                <a:cubicBezTo>
                  <a:pt x="2314990" y="4931619"/>
                  <a:pt x="2314370" y="4929757"/>
                  <a:pt x="2315611" y="4928603"/>
                </a:cubicBezTo>
                <a:cubicBezTo>
                  <a:pt x="2368368" y="4876905"/>
                  <a:pt x="2392309" y="4780690"/>
                  <a:pt x="2417934" y="4716222"/>
                </a:cubicBezTo>
                <a:cubicBezTo>
                  <a:pt x="2638718" y="4159683"/>
                  <a:pt x="2622492" y="3534155"/>
                  <a:pt x="2962712" y="3013885"/>
                </a:cubicBezTo>
                <a:cubicBezTo>
                  <a:pt x="3156274" y="2717793"/>
                  <a:pt x="3463420" y="2471713"/>
                  <a:pt x="3804881" y="2340294"/>
                </a:cubicBezTo>
                <a:cubicBezTo>
                  <a:pt x="3983726" y="2271480"/>
                  <a:pt x="4170371" y="2235477"/>
                  <a:pt x="4358525" y="2234325"/>
                </a:cubicBezTo>
                <a:cubicBezTo>
                  <a:pt x="4777837" y="2231753"/>
                  <a:pt x="4885924" y="1965544"/>
                  <a:pt x="4919706" y="1589996"/>
                </a:cubicBezTo>
                <a:cubicBezTo>
                  <a:pt x="4925292" y="1528010"/>
                  <a:pt x="4941075" y="1449620"/>
                  <a:pt x="5006247" y="1430643"/>
                </a:cubicBezTo>
                <a:cubicBezTo>
                  <a:pt x="5016997" y="1427517"/>
                  <a:pt x="5027682" y="1426459"/>
                  <a:pt x="5037929" y="1427199"/>
                </a:cubicBezTo>
                <a:close/>
                <a:moveTo>
                  <a:pt x="502171" y="1221188"/>
                </a:moveTo>
                <a:cubicBezTo>
                  <a:pt x="503235" y="1219946"/>
                  <a:pt x="505097" y="1220478"/>
                  <a:pt x="505451" y="1222074"/>
                </a:cubicBezTo>
                <a:cubicBezTo>
                  <a:pt x="520525" y="1294435"/>
                  <a:pt x="588622" y="1366440"/>
                  <a:pt x="629143" y="1422751"/>
                </a:cubicBezTo>
                <a:cubicBezTo>
                  <a:pt x="978762" y="1908790"/>
                  <a:pt x="1514317" y="2232374"/>
                  <a:pt x="1769061" y="2799286"/>
                </a:cubicBezTo>
                <a:cubicBezTo>
                  <a:pt x="1914034" y="3121983"/>
                  <a:pt x="1955708" y="3513315"/>
                  <a:pt x="1882291" y="3871837"/>
                </a:cubicBezTo>
                <a:cubicBezTo>
                  <a:pt x="1843897" y="4059567"/>
                  <a:pt x="1773494" y="4236212"/>
                  <a:pt x="1673034" y="4395298"/>
                </a:cubicBezTo>
                <a:cubicBezTo>
                  <a:pt x="1449147" y="4749919"/>
                  <a:pt x="1615045" y="4984381"/>
                  <a:pt x="1913147" y="5215296"/>
                </a:cubicBezTo>
                <a:cubicBezTo>
                  <a:pt x="1962358" y="5253428"/>
                  <a:pt x="2019815" y="5309028"/>
                  <a:pt x="2000663" y="5374118"/>
                </a:cubicBezTo>
                <a:cubicBezTo>
                  <a:pt x="1987983" y="5417038"/>
                  <a:pt x="1948083" y="5441334"/>
                  <a:pt x="1908181" y="5436103"/>
                </a:cubicBezTo>
                <a:cubicBezTo>
                  <a:pt x="1837956" y="5426792"/>
                  <a:pt x="1797790" y="5363477"/>
                  <a:pt x="1761436" y="5303885"/>
                </a:cubicBezTo>
                <a:cubicBezTo>
                  <a:pt x="1473973" y="4831768"/>
                  <a:pt x="1176492" y="4367188"/>
                  <a:pt x="944714" y="3856053"/>
                </a:cubicBezTo>
                <a:cubicBezTo>
                  <a:pt x="711782" y="3342080"/>
                  <a:pt x="537993" y="2784921"/>
                  <a:pt x="484526" y="2204883"/>
                </a:cubicBezTo>
                <a:cubicBezTo>
                  <a:pt x="484170" y="2200538"/>
                  <a:pt x="478408" y="2200982"/>
                  <a:pt x="478319" y="2205327"/>
                </a:cubicBezTo>
                <a:cubicBezTo>
                  <a:pt x="470073" y="3141048"/>
                  <a:pt x="775445" y="4064621"/>
                  <a:pt x="1243614" y="4795942"/>
                </a:cubicBezTo>
                <a:cubicBezTo>
                  <a:pt x="1242993" y="4795765"/>
                  <a:pt x="1242373" y="4795587"/>
                  <a:pt x="1241840" y="4795410"/>
                </a:cubicBezTo>
                <a:lnTo>
                  <a:pt x="1241929" y="4795321"/>
                </a:lnTo>
                <a:cubicBezTo>
                  <a:pt x="539499" y="4573983"/>
                  <a:pt x="31077" y="3937636"/>
                  <a:pt x="1550" y="3106641"/>
                </a:cubicBezTo>
                <a:cubicBezTo>
                  <a:pt x="-1553" y="3020359"/>
                  <a:pt x="43" y="2933721"/>
                  <a:pt x="5983" y="2847439"/>
                </a:cubicBezTo>
                <a:cubicBezTo>
                  <a:pt x="40121" y="2353950"/>
                  <a:pt x="193340" y="1838203"/>
                  <a:pt x="396300" y="1397300"/>
                </a:cubicBezTo>
                <a:cubicBezTo>
                  <a:pt x="421926" y="1341700"/>
                  <a:pt x="448793" y="1284326"/>
                  <a:pt x="502171" y="1221188"/>
                </a:cubicBezTo>
                <a:close/>
                <a:moveTo>
                  <a:pt x="2290727" y="1267"/>
                </a:moveTo>
                <a:cubicBezTo>
                  <a:pt x="2525161" y="10015"/>
                  <a:pt x="2766206" y="64244"/>
                  <a:pt x="3004031" y="168855"/>
                </a:cubicBezTo>
                <a:cubicBezTo>
                  <a:pt x="3083124" y="203617"/>
                  <a:pt x="3160354" y="242723"/>
                  <a:pt x="3235456" y="285554"/>
                </a:cubicBezTo>
                <a:cubicBezTo>
                  <a:pt x="3664875" y="530924"/>
                  <a:pt x="4062729" y="893081"/>
                  <a:pt x="4371472" y="1267654"/>
                </a:cubicBezTo>
                <a:cubicBezTo>
                  <a:pt x="4410397" y="1314919"/>
                  <a:pt x="4450386" y="1364046"/>
                  <a:pt x="4483992" y="1439599"/>
                </a:cubicBezTo>
                <a:cubicBezTo>
                  <a:pt x="4484701" y="1441107"/>
                  <a:pt x="4483371" y="1442526"/>
                  <a:pt x="4481775" y="1442082"/>
                </a:cubicBezTo>
                <a:cubicBezTo>
                  <a:pt x="4410042" y="1424258"/>
                  <a:pt x="4315611" y="1454231"/>
                  <a:pt x="4247248" y="1466291"/>
                </a:cubicBezTo>
                <a:cubicBezTo>
                  <a:pt x="3657604" y="1569866"/>
                  <a:pt x="3133398" y="1911539"/>
                  <a:pt x="2512101" y="1894425"/>
                </a:cubicBezTo>
                <a:cubicBezTo>
                  <a:pt x="2158492" y="1884670"/>
                  <a:pt x="1788036" y="1752098"/>
                  <a:pt x="1497116" y="1530050"/>
                </a:cubicBezTo>
                <a:cubicBezTo>
                  <a:pt x="1344784" y="1413794"/>
                  <a:pt x="1216304" y="1273684"/>
                  <a:pt x="1116729" y="1113976"/>
                </a:cubicBezTo>
                <a:cubicBezTo>
                  <a:pt x="894793" y="758115"/>
                  <a:pt x="611498" y="805646"/>
                  <a:pt x="274027" y="973600"/>
                </a:cubicBezTo>
                <a:cubicBezTo>
                  <a:pt x="218344" y="1001357"/>
                  <a:pt x="143242" y="1028935"/>
                  <a:pt x="92967" y="983355"/>
                </a:cubicBezTo>
                <a:cubicBezTo>
                  <a:pt x="59805" y="953294"/>
                  <a:pt x="55283" y="906738"/>
                  <a:pt x="77362" y="873129"/>
                </a:cubicBezTo>
                <a:cubicBezTo>
                  <a:pt x="116287" y="813893"/>
                  <a:pt x="190768" y="805203"/>
                  <a:pt x="260284" y="798463"/>
                </a:cubicBezTo>
                <a:cubicBezTo>
                  <a:pt x="810381" y="744813"/>
                  <a:pt x="1357995" y="678926"/>
                  <a:pt x="1919088" y="692405"/>
                </a:cubicBezTo>
                <a:cubicBezTo>
                  <a:pt x="2483194" y="706062"/>
                  <a:pt x="3060424" y="791901"/>
                  <a:pt x="3605999" y="995947"/>
                </a:cubicBezTo>
                <a:cubicBezTo>
                  <a:pt x="3610078" y="997455"/>
                  <a:pt x="3612206" y="992134"/>
                  <a:pt x="3608305" y="990183"/>
                </a:cubicBezTo>
                <a:cubicBezTo>
                  <a:pt x="2769415" y="575883"/>
                  <a:pt x="1804971" y="449341"/>
                  <a:pt x="942852" y="552915"/>
                </a:cubicBezTo>
                <a:cubicBezTo>
                  <a:pt x="943295" y="552473"/>
                  <a:pt x="943738" y="552029"/>
                  <a:pt x="944181" y="551497"/>
                </a:cubicBezTo>
                <a:lnTo>
                  <a:pt x="944181" y="551674"/>
                </a:lnTo>
                <a:cubicBezTo>
                  <a:pt x="1291223" y="182894"/>
                  <a:pt x="1774973" y="-17981"/>
                  <a:pt x="2290727" y="1267"/>
                </a:cubicBezTo>
                <a:close/>
              </a:path>
            </a:pathLst>
          </a:custGeom>
          <a:solidFill>
            <a:schemeClr val="tx1"/>
          </a:solidFill>
        </p:spPr>
        <p:txBody>
          <a:bodyPr wrap="square">
            <a:noAutofit/>
          </a:bodyPr>
          <a:lstStyle/>
          <a:p>
            <a:r>
              <a:rPr lang="en-US"/>
              <a:t>Click icon to add picture</a:t>
            </a:r>
            <a:endParaRPr lang="en-EE"/>
          </a:p>
        </p:txBody>
      </p:sp>
      <p:cxnSp>
        <p:nvCxnSpPr>
          <p:cNvPr id="3" name="Straight Connector 2">
            <a:extLst>
              <a:ext uri="{FF2B5EF4-FFF2-40B4-BE49-F238E27FC236}">
                <a16:creationId xmlns:a16="http://schemas.microsoft.com/office/drawing/2014/main" id="{9DD3E69A-CB35-85D0-FCA8-A3EB796E692B}"/>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824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heslaid 4">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8E1A765-3C7F-30E8-3990-DC25224E6C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10" name="Title 11">
            <a:extLst>
              <a:ext uri="{FF2B5EF4-FFF2-40B4-BE49-F238E27FC236}">
                <a16:creationId xmlns:a16="http://schemas.microsoft.com/office/drawing/2014/main" id="{DB964D0C-A673-7E99-1798-0094F59CDF47}"/>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22FAFB5B-4558-414A-9DB6-5AF9B588BF5D}"/>
              </a:ext>
            </a:extLst>
          </p:cNvPr>
          <p:cNvPicPr>
            <a:picLocks noChangeAspect="1"/>
          </p:cNvPicPr>
          <p:nvPr userDrawn="1"/>
        </p:nvPicPr>
        <p:blipFill>
          <a:blip r:embed="rId2"/>
          <a:srcRect/>
          <a:stretch/>
        </p:blipFill>
        <p:spPr>
          <a:xfrm>
            <a:off x="245786" y="237098"/>
            <a:ext cx="1799155" cy="785504"/>
          </a:xfrm>
          <a:prstGeom prst="rect">
            <a:avLst/>
          </a:prstGeom>
        </p:spPr>
      </p:pic>
      <p:sp>
        <p:nvSpPr>
          <p:cNvPr id="5" name="Picture Placeholder 2">
            <a:extLst>
              <a:ext uri="{FF2B5EF4-FFF2-40B4-BE49-F238E27FC236}">
                <a16:creationId xmlns:a16="http://schemas.microsoft.com/office/drawing/2014/main" id="{883B7813-67DE-6754-6215-9D25D2400EA7}"/>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Picture Placeholder 2">
            <a:extLst>
              <a:ext uri="{FF2B5EF4-FFF2-40B4-BE49-F238E27FC236}">
                <a16:creationId xmlns:a16="http://schemas.microsoft.com/office/drawing/2014/main" id="{DC50B916-9D00-A679-F8BE-8C1FF7109300}"/>
              </a:ext>
            </a:extLst>
          </p:cNvPr>
          <p:cNvSpPr>
            <a:spLocks noGrp="1"/>
          </p:cNvSpPr>
          <p:nvPr>
            <p:ph type="pic" sz="quarter" idx="11"/>
          </p:nvPr>
        </p:nvSpPr>
        <p:spPr>
          <a:xfrm>
            <a:off x="2623821" y="669309"/>
            <a:ext cx="6944358" cy="4477607"/>
          </a:xfrm>
          <a:custGeom>
            <a:avLst/>
            <a:gdLst>
              <a:gd name="connsiteX0" fmla="*/ 4131433 w 5317239"/>
              <a:gd name="connsiteY0" fmla="*/ 3338054 h 3428468"/>
              <a:gd name="connsiteX1" fmla="*/ 4133332 w 5317239"/>
              <a:gd name="connsiteY1" fmla="*/ 3339519 h 3428468"/>
              <a:gd name="connsiteX2" fmla="*/ 4127797 w 5317239"/>
              <a:gd name="connsiteY2" fmla="*/ 3353358 h 3428468"/>
              <a:gd name="connsiteX3" fmla="*/ 4123509 w 5317239"/>
              <a:gd name="connsiteY3" fmla="*/ 3352707 h 3428468"/>
              <a:gd name="connsiteX4" fmla="*/ 4130727 w 5317239"/>
              <a:gd name="connsiteY4" fmla="*/ 3344349 h 3428468"/>
              <a:gd name="connsiteX5" fmla="*/ 4131758 w 5317239"/>
              <a:gd name="connsiteY5" fmla="*/ 3340768 h 3428468"/>
              <a:gd name="connsiteX6" fmla="*/ 4131813 w 5317239"/>
              <a:gd name="connsiteY6" fmla="*/ 3340713 h 3428468"/>
              <a:gd name="connsiteX7" fmla="*/ 4609609 w 5317239"/>
              <a:gd name="connsiteY7" fmla="*/ 2964891 h 3428468"/>
              <a:gd name="connsiteX8" fmla="*/ 4609663 w 5317239"/>
              <a:gd name="connsiteY8" fmla="*/ 2964946 h 3428468"/>
              <a:gd name="connsiteX9" fmla="*/ 4608740 w 5317239"/>
              <a:gd name="connsiteY9" fmla="*/ 2965000 h 3428468"/>
              <a:gd name="connsiteX10" fmla="*/ 4609609 w 5317239"/>
              <a:gd name="connsiteY10" fmla="*/ 2964891 h 3428468"/>
              <a:gd name="connsiteX11" fmla="*/ 4600274 w 5317239"/>
              <a:gd name="connsiteY11" fmla="*/ 2955394 h 3428468"/>
              <a:gd name="connsiteX12" fmla="*/ 4598212 w 5317239"/>
              <a:gd name="connsiteY12" fmla="*/ 2956154 h 3428468"/>
              <a:gd name="connsiteX13" fmla="*/ 4598157 w 5317239"/>
              <a:gd name="connsiteY13" fmla="*/ 2956154 h 3428468"/>
              <a:gd name="connsiteX14" fmla="*/ 4600274 w 5317239"/>
              <a:gd name="connsiteY14" fmla="*/ 2955394 h 3428468"/>
              <a:gd name="connsiteX15" fmla="*/ 4741703 w 5317239"/>
              <a:gd name="connsiteY15" fmla="*/ 2941067 h 3428468"/>
              <a:gd name="connsiteX16" fmla="*/ 4737470 w 5317239"/>
              <a:gd name="connsiteY16" fmla="*/ 2943346 h 3428468"/>
              <a:gd name="connsiteX17" fmla="*/ 4737415 w 5317239"/>
              <a:gd name="connsiteY17" fmla="*/ 2943346 h 3428468"/>
              <a:gd name="connsiteX18" fmla="*/ 4685696 w 5317239"/>
              <a:gd name="connsiteY18" fmla="*/ 2930809 h 3428468"/>
              <a:gd name="connsiteX19" fmla="*/ 4685750 w 5317239"/>
              <a:gd name="connsiteY19" fmla="*/ 2930809 h 3428468"/>
              <a:gd name="connsiteX20" fmla="*/ 4700566 w 5317239"/>
              <a:gd name="connsiteY20" fmla="*/ 2937267 h 3428468"/>
              <a:gd name="connsiteX21" fmla="*/ 4685725 w 5317239"/>
              <a:gd name="connsiteY21" fmla="*/ 2930822 h 3428468"/>
              <a:gd name="connsiteX22" fmla="*/ 3823829 w 5317239"/>
              <a:gd name="connsiteY22" fmla="*/ 2916264 h 3428468"/>
              <a:gd name="connsiteX23" fmla="*/ 3823877 w 5317239"/>
              <a:gd name="connsiteY23" fmla="*/ 2916312 h 3428468"/>
              <a:gd name="connsiteX24" fmla="*/ 3823178 w 5317239"/>
              <a:gd name="connsiteY24" fmla="*/ 2921095 h 3428468"/>
              <a:gd name="connsiteX25" fmla="*/ 3825837 w 5317239"/>
              <a:gd name="connsiteY25" fmla="*/ 2913171 h 3428468"/>
              <a:gd name="connsiteX26" fmla="*/ 3823883 w 5317239"/>
              <a:gd name="connsiteY26" fmla="*/ 2916319 h 3428468"/>
              <a:gd name="connsiteX27" fmla="*/ 3823877 w 5317239"/>
              <a:gd name="connsiteY27" fmla="*/ 2916312 h 3428468"/>
              <a:gd name="connsiteX28" fmla="*/ 3823883 w 5317239"/>
              <a:gd name="connsiteY28" fmla="*/ 2916264 h 3428468"/>
              <a:gd name="connsiteX29" fmla="*/ 3825837 w 5317239"/>
              <a:gd name="connsiteY29" fmla="*/ 2913171 h 3428468"/>
              <a:gd name="connsiteX30" fmla="*/ 4533522 w 5317239"/>
              <a:gd name="connsiteY30" fmla="*/ 2823408 h 3428468"/>
              <a:gd name="connsiteX31" fmla="*/ 4516698 w 5317239"/>
              <a:gd name="connsiteY31" fmla="*/ 2827424 h 3428468"/>
              <a:gd name="connsiteX32" fmla="*/ 4516644 w 5317239"/>
              <a:gd name="connsiteY32" fmla="*/ 2827424 h 3428468"/>
              <a:gd name="connsiteX33" fmla="*/ 4533522 w 5317239"/>
              <a:gd name="connsiteY33" fmla="*/ 2823408 h 3428468"/>
              <a:gd name="connsiteX34" fmla="*/ 4569449 w 5317239"/>
              <a:gd name="connsiteY34" fmla="*/ 2810112 h 3428468"/>
              <a:gd name="connsiteX35" fmla="*/ 4570155 w 5317239"/>
              <a:gd name="connsiteY35" fmla="*/ 2810166 h 3428468"/>
              <a:gd name="connsiteX36" fmla="*/ 4571349 w 5317239"/>
              <a:gd name="connsiteY36" fmla="*/ 2817547 h 3428468"/>
              <a:gd name="connsiteX37" fmla="*/ 4569938 w 5317239"/>
              <a:gd name="connsiteY37" fmla="*/ 2818198 h 3428468"/>
              <a:gd name="connsiteX38" fmla="*/ 4569449 w 5317239"/>
              <a:gd name="connsiteY38" fmla="*/ 2810166 h 3428468"/>
              <a:gd name="connsiteX39" fmla="*/ 4569453 w 5317239"/>
              <a:gd name="connsiteY39" fmla="*/ 2810166 h 3428468"/>
              <a:gd name="connsiteX40" fmla="*/ 4222282 w 5317239"/>
              <a:gd name="connsiteY40" fmla="*/ 2793777 h 3428468"/>
              <a:gd name="connsiteX41" fmla="*/ 4225646 w 5317239"/>
              <a:gd name="connsiteY41" fmla="*/ 2793777 h 3428468"/>
              <a:gd name="connsiteX42" fmla="*/ 4225646 w 5317239"/>
              <a:gd name="connsiteY42" fmla="*/ 2793831 h 3428468"/>
              <a:gd name="connsiteX43" fmla="*/ 4222282 w 5317239"/>
              <a:gd name="connsiteY43" fmla="*/ 2793831 h 3428468"/>
              <a:gd name="connsiteX44" fmla="*/ 4199759 w 5317239"/>
              <a:gd name="connsiteY44" fmla="*/ 2800670 h 3428468"/>
              <a:gd name="connsiteX45" fmla="*/ 4127037 w 5317239"/>
              <a:gd name="connsiteY45" fmla="*/ 2791552 h 3428468"/>
              <a:gd name="connsiteX46" fmla="*/ 4115749 w 5317239"/>
              <a:gd name="connsiteY46" fmla="*/ 2801049 h 3428468"/>
              <a:gd name="connsiteX47" fmla="*/ 4111679 w 5317239"/>
              <a:gd name="connsiteY47" fmla="*/ 2801971 h 3428468"/>
              <a:gd name="connsiteX48" fmla="*/ 4111679 w 5317239"/>
              <a:gd name="connsiteY48" fmla="*/ 2801917 h 3428468"/>
              <a:gd name="connsiteX49" fmla="*/ 4115749 w 5317239"/>
              <a:gd name="connsiteY49" fmla="*/ 2800995 h 3428468"/>
              <a:gd name="connsiteX50" fmla="*/ 4127037 w 5317239"/>
              <a:gd name="connsiteY50" fmla="*/ 2791552 h 3428468"/>
              <a:gd name="connsiteX51" fmla="*/ 4005448 w 5317239"/>
              <a:gd name="connsiteY51" fmla="*/ 2786754 h 3428468"/>
              <a:gd name="connsiteX52" fmla="*/ 4001998 w 5317239"/>
              <a:gd name="connsiteY52" fmla="*/ 2787915 h 3428468"/>
              <a:gd name="connsiteX53" fmla="*/ 4005348 w 5317239"/>
              <a:gd name="connsiteY53" fmla="*/ 2786788 h 3428468"/>
              <a:gd name="connsiteX54" fmla="*/ 4018851 w 5317239"/>
              <a:gd name="connsiteY54" fmla="*/ 2782241 h 3428468"/>
              <a:gd name="connsiteX55" fmla="*/ 4012717 w 5317239"/>
              <a:gd name="connsiteY55" fmla="*/ 2784307 h 3428468"/>
              <a:gd name="connsiteX56" fmla="*/ 4005448 w 5317239"/>
              <a:gd name="connsiteY56" fmla="*/ 2786754 h 3428468"/>
              <a:gd name="connsiteX57" fmla="*/ 4023435 w 5317239"/>
              <a:gd name="connsiteY57" fmla="*/ 2780698 h 3428468"/>
              <a:gd name="connsiteX58" fmla="*/ 4018851 w 5317239"/>
              <a:gd name="connsiteY58" fmla="*/ 2782241 h 3428468"/>
              <a:gd name="connsiteX59" fmla="*/ 4020086 w 5317239"/>
              <a:gd name="connsiteY59" fmla="*/ 2781825 h 3428468"/>
              <a:gd name="connsiteX60" fmla="*/ 4023435 w 5317239"/>
              <a:gd name="connsiteY60" fmla="*/ 2780698 h 3428468"/>
              <a:gd name="connsiteX61" fmla="*/ 3951744 w 5317239"/>
              <a:gd name="connsiteY61" fmla="*/ 2746725 h 3428468"/>
              <a:gd name="connsiteX62" fmla="*/ 3951473 w 5317239"/>
              <a:gd name="connsiteY62" fmla="*/ 2747539 h 3428468"/>
              <a:gd name="connsiteX63" fmla="*/ 3954349 w 5317239"/>
              <a:gd name="connsiteY63" fmla="*/ 2748027 h 3428468"/>
              <a:gd name="connsiteX64" fmla="*/ 3958799 w 5317239"/>
              <a:gd name="connsiteY64" fmla="*/ 2749113 h 3428468"/>
              <a:gd name="connsiteX65" fmla="*/ 3959560 w 5317239"/>
              <a:gd name="connsiteY65" fmla="*/ 2761758 h 3428468"/>
              <a:gd name="connsiteX66" fmla="*/ 3961458 w 5317239"/>
              <a:gd name="connsiteY66" fmla="*/ 2765176 h 3428468"/>
              <a:gd name="connsiteX67" fmla="*/ 3967700 w 5317239"/>
              <a:gd name="connsiteY67" fmla="*/ 2769573 h 3428468"/>
              <a:gd name="connsiteX68" fmla="*/ 3969870 w 5317239"/>
              <a:gd name="connsiteY68" fmla="*/ 2770386 h 3428468"/>
              <a:gd name="connsiteX69" fmla="*/ 3972150 w 5317239"/>
              <a:gd name="connsiteY69" fmla="*/ 2770061 h 3428468"/>
              <a:gd name="connsiteX70" fmla="*/ 3976546 w 5317239"/>
              <a:gd name="connsiteY70" fmla="*/ 2768162 h 3428468"/>
              <a:gd name="connsiteX71" fmla="*/ 3978283 w 5317239"/>
              <a:gd name="connsiteY71" fmla="*/ 2772123 h 3428468"/>
              <a:gd name="connsiteX72" fmla="*/ 3979640 w 5317239"/>
              <a:gd name="connsiteY72" fmla="*/ 2772828 h 3428468"/>
              <a:gd name="connsiteX73" fmla="*/ 3988322 w 5317239"/>
              <a:gd name="connsiteY73" fmla="*/ 2775596 h 3428468"/>
              <a:gd name="connsiteX74" fmla="*/ 3996680 w 5317239"/>
              <a:gd name="connsiteY74" fmla="*/ 2787102 h 3428468"/>
              <a:gd name="connsiteX75" fmla="*/ 4001782 w 5317239"/>
              <a:gd name="connsiteY75" fmla="*/ 2788730 h 3428468"/>
              <a:gd name="connsiteX76" fmla="*/ 4023218 w 5317239"/>
              <a:gd name="connsiteY76" fmla="*/ 2781512 h 3428468"/>
              <a:gd name="connsiteX77" fmla="*/ 4025606 w 5317239"/>
              <a:gd name="connsiteY77" fmla="*/ 2785691 h 3428468"/>
              <a:gd name="connsiteX78" fmla="*/ 4029731 w 5317239"/>
              <a:gd name="connsiteY78" fmla="*/ 2787970 h 3428468"/>
              <a:gd name="connsiteX79" fmla="*/ 4050408 w 5317239"/>
              <a:gd name="connsiteY79" fmla="*/ 2787102 h 3428468"/>
              <a:gd name="connsiteX80" fmla="*/ 4053827 w 5317239"/>
              <a:gd name="connsiteY80" fmla="*/ 2785310 h 3428468"/>
              <a:gd name="connsiteX81" fmla="*/ 4057788 w 5317239"/>
              <a:gd name="connsiteY81" fmla="*/ 2780101 h 3428468"/>
              <a:gd name="connsiteX82" fmla="*/ 4060719 w 5317239"/>
              <a:gd name="connsiteY82" fmla="*/ 2781295 h 3428468"/>
              <a:gd name="connsiteX83" fmla="*/ 4062021 w 5317239"/>
              <a:gd name="connsiteY83" fmla="*/ 2781620 h 3428468"/>
              <a:gd name="connsiteX84" fmla="*/ 4065658 w 5317239"/>
              <a:gd name="connsiteY84" fmla="*/ 2780264 h 3428468"/>
              <a:gd name="connsiteX85" fmla="*/ 4072550 w 5317239"/>
              <a:gd name="connsiteY85" fmla="*/ 2773154 h 3428468"/>
              <a:gd name="connsiteX86" fmla="*/ 4074721 w 5317239"/>
              <a:gd name="connsiteY86" fmla="*/ 2779016 h 3428468"/>
              <a:gd name="connsiteX87" fmla="*/ 4076729 w 5317239"/>
              <a:gd name="connsiteY87" fmla="*/ 2781349 h 3428468"/>
              <a:gd name="connsiteX88" fmla="*/ 4085086 w 5317239"/>
              <a:gd name="connsiteY88" fmla="*/ 2786125 h 3428468"/>
              <a:gd name="connsiteX89" fmla="*/ 4088234 w 5317239"/>
              <a:gd name="connsiteY89" fmla="*/ 2787916 h 3428468"/>
              <a:gd name="connsiteX90" fmla="*/ 4092304 w 5317239"/>
              <a:gd name="connsiteY90" fmla="*/ 2788133 h 3428468"/>
              <a:gd name="connsiteX91" fmla="*/ 4094150 w 5317239"/>
              <a:gd name="connsiteY91" fmla="*/ 2787319 h 3428468"/>
              <a:gd name="connsiteX92" fmla="*/ 4095832 w 5317239"/>
              <a:gd name="connsiteY92" fmla="*/ 2789218 h 3428468"/>
              <a:gd name="connsiteX93" fmla="*/ 4099794 w 5317239"/>
              <a:gd name="connsiteY93" fmla="*/ 2790737 h 3428468"/>
              <a:gd name="connsiteX94" fmla="*/ 4104841 w 5317239"/>
              <a:gd name="connsiteY94" fmla="*/ 2790087 h 3428468"/>
              <a:gd name="connsiteX95" fmla="*/ 4108368 w 5317239"/>
              <a:gd name="connsiteY95" fmla="*/ 2799964 h 3428468"/>
              <a:gd name="connsiteX96" fmla="*/ 4109562 w 5317239"/>
              <a:gd name="connsiteY96" fmla="*/ 2801755 h 3428468"/>
              <a:gd name="connsiteX97" fmla="*/ 4111462 w 5317239"/>
              <a:gd name="connsiteY97" fmla="*/ 2802786 h 3428468"/>
              <a:gd name="connsiteX98" fmla="*/ 4115532 w 5317239"/>
              <a:gd name="connsiteY98" fmla="*/ 2801863 h 3428468"/>
              <a:gd name="connsiteX99" fmla="*/ 4126821 w 5317239"/>
              <a:gd name="connsiteY99" fmla="*/ 2792366 h 3428468"/>
              <a:gd name="connsiteX100" fmla="*/ 4127308 w 5317239"/>
              <a:gd name="connsiteY100" fmla="*/ 2792963 h 3428468"/>
              <a:gd name="connsiteX101" fmla="*/ 4128069 w 5317239"/>
              <a:gd name="connsiteY101" fmla="*/ 2793669 h 3428468"/>
              <a:gd name="connsiteX102" fmla="*/ 4131053 w 5317239"/>
              <a:gd name="connsiteY102" fmla="*/ 2794537 h 3428468"/>
              <a:gd name="connsiteX103" fmla="*/ 4142667 w 5317239"/>
              <a:gd name="connsiteY103" fmla="*/ 2793669 h 3428468"/>
              <a:gd name="connsiteX104" fmla="*/ 4143481 w 5317239"/>
              <a:gd name="connsiteY104" fmla="*/ 2796436 h 3428468"/>
              <a:gd name="connsiteX105" fmla="*/ 4144241 w 5317239"/>
              <a:gd name="connsiteY105" fmla="*/ 2797847 h 3428468"/>
              <a:gd name="connsiteX106" fmla="*/ 4144296 w 5317239"/>
              <a:gd name="connsiteY106" fmla="*/ 2797956 h 3428468"/>
              <a:gd name="connsiteX107" fmla="*/ 4151296 w 5317239"/>
              <a:gd name="connsiteY107" fmla="*/ 2806747 h 3428468"/>
              <a:gd name="connsiteX108" fmla="*/ 4153684 w 5317239"/>
              <a:gd name="connsiteY108" fmla="*/ 2809732 h 3428468"/>
              <a:gd name="connsiteX109" fmla="*/ 4154118 w 5317239"/>
              <a:gd name="connsiteY109" fmla="*/ 2810112 h 3428468"/>
              <a:gd name="connsiteX110" fmla="*/ 4154878 w 5317239"/>
              <a:gd name="connsiteY110" fmla="*/ 2810764 h 3428468"/>
              <a:gd name="connsiteX111" fmla="*/ 4155367 w 5317239"/>
              <a:gd name="connsiteY111" fmla="*/ 2810980 h 3428468"/>
              <a:gd name="connsiteX112" fmla="*/ 4156289 w 5317239"/>
              <a:gd name="connsiteY112" fmla="*/ 2811361 h 3428468"/>
              <a:gd name="connsiteX113" fmla="*/ 4157375 w 5317239"/>
              <a:gd name="connsiteY113" fmla="*/ 2811361 h 3428468"/>
              <a:gd name="connsiteX114" fmla="*/ 4157863 w 5317239"/>
              <a:gd name="connsiteY114" fmla="*/ 2811361 h 3428468"/>
              <a:gd name="connsiteX115" fmla="*/ 4159383 w 5317239"/>
              <a:gd name="connsiteY115" fmla="*/ 2810872 h 3428468"/>
              <a:gd name="connsiteX116" fmla="*/ 4185324 w 5317239"/>
              <a:gd name="connsiteY116" fmla="*/ 2796925 h 3428468"/>
              <a:gd name="connsiteX117" fmla="*/ 4196558 w 5317239"/>
              <a:gd name="connsiteY117" fmla="*/ 2801266 h 3428468"/>
              <a:gd name="connsiteX118" fmla="*/ 4199488 w 5317239"/>
              <a:gd name="connsiteY118" fmla="*/ 2801375 h 3428468"/>
              <a:gd name="connsiteX119" fmla="*/ 4222011 w 5317239"/>
              <a:gd name="connsiteY119" fmla="*/ 2794537 h 3428468"/>
              <a:gd name="connsiteX120" fmla="*/ 4225375 w 5317239"/>
              <a:gd name="connsiteY120" fmla="*/ 2794537 h 3428468"/>
              <a:gd name="connsiteX121" fmla="*/ 4225375 w 5317239"/>
              <a:gd name="connsiteY121" fmla="*/ 2804197 h 3428468"/>
              <a:gd name="connsiteX122" fmla="*/ 4227058 w 5317239"/>
              <a:gd name="connsiteY122" fmla="*/ 2807725 h 3428468"/>
              <a:gd name="connsiteX123" fmla="*/ 4228252 w 5317239"/>
              <a:gd name="connsiteY123" fmla="*/ 2808430 h 3428468"/>
              <a:gd name="connsiteX124" fmla="*/ 4233244 w 5317239"/>
              <a:gd name="connsiteY124" fmla="*/ 2807236 h 3428468"/>
              <a:gd name="connsiteX125" fmla="*/ 4243447 w 5317239"/>
              <a:gd name="connsiteY125" fmla="*/ 2796056 h 3428468"/>
              <a:gd name="connsiteX126" fmla="*/ 4249363 w 5317239"/>
              <a:gd name="connsiteY126" fmla="*/ 2796762 h 3428468"/>
              <a:gd name="connsiteX127" fmla="*/ 4251588 w 5317239"/>
              <a:gd name="connsiteY127" fmla="*/ 2796490 h 3428468"/>
              <a:gd name="connsiteX128" fmla="*/ 4266567 w 5317239"/>
              <a:gd name="connsiteY128" fmla="*/ 2790520 h 3428468"/>
              <a:gd name="connsiteX129" fmla="*/ 4269443 w 5317239"/>
              <a:gd name="connsiteY129" fmla="*/ 2786342 h 3428468"/>
              <a:gd name="connsiteX130" fmla="*/ 4269443 w 5317239"/>
              <a:gd name="connsiteY130" fmla="*/ 2786163 h 3428468"/>
              <a:gd name="connsiteX131" fmla="*/ 4269443 w 5317239"/>
              <a:gd name="connsiteY131" fmla="*/ 2784660 h 3428468"/>
              <a:gd name="connsiteX132" fmla="*/ 4269768 w 5317239"/>
              <a:gd name="connsiteY132" fmla="*/ 2784481 h 3428468"/>
              <a:gd name="connsiteX133" fmla="*/ 4286538 w 5317239"/>
              <a:gd name="connsiteY133" fmla="*/ 2775271 h 3428468"/>
              <a:gd name="connsiteX134" fmla="*/ 4289088 w 5317239"/>
              <a:gd name="connsiteY134" fmla="*/ 2800724 h 3428468"/>
              <a:gd name="connsiteX135" fmla="*/ 4290662 w 5317239"/>
              <a:gd name="connsiteY135" fmla="*/ 2803709 h 3428468"/>
              <a:gd name="connsiteX136" fmla="*/ 4291260 w 5317239"/>
              <a:gd name="connsiteY136" fmla="*/ 2804142 h 3428468"/>
              <a:gd name="connsiteX137" fmla="*/ 4291368 w 5317239"/>
              <a:gd name="connsiteY137" fmla="*/ 2804197 h 3428468"/>
              <a:gd name="connsiteX138" fmla="*/ 4293864 w 5317239"/>
              <a:gd name="connsiteY138" fmla="*/ 2804794 h 3428468"/>
              <a:gd name="connsiteX139" fmla="*/ 4299074 w 5317239"/>
              <a:gd name="connsiteY139" fmla="*/ 2804577 h 3428468"/>
              <a:gd name="connsiteX140" fmla="*/ 4304556 w 5317239"/>
              <a:gd name="connsiteY140" fmla="*/ 2811687 h 3428468"/>
              <a:gd name="connsiteX141" fmla="*/ 4308137 w 5317239"/>
              <a:gd name="connsiteY141" fmla="*/ 2813423 h 3428468"/>
              <a:gd name="connsiteX142" fmla="*/ 4311231 w 5317239"/>
              <a:gd name="connsiteY142" fmla="*/ 2813423 h 3428468"/>
              <a:gd name="connsiteX143" fmla="*/ 4312968 w 5317239"/>
              <a:gd name="connsiteY143" fmla="*/ 2813097 h 3428468"/>
              <a:gd name="connsiteX144" fmla="*/ 4315192 w 5317239"/>
              <a:gd name="connsiteY144" fmla="*/ 2814183 h 3428468"/>
              <a:gd name="connsiteX145" fmla="*/ 4330985 w 5317239"/>
              <a:gd name="connsiteY145" fmla="*/ 2817005 h 3428468"/>
              <a:gd name="connsiteX146" fmla="*/ 4332179 w 5317239"/>
              <a:gd name="connsiteY146" fmla="*/ 2817005 h 3428468"/>
              <a:gd name="connsiteX147" fmla="*/ 4354430 w 5317239"/>
              <a:gd name="connsiteY147" fmla="*/ 2815051 h 3428468"/>
              <a:gd name="connsiteX148" fmla="*/ 4354430 w 5317239"/>
              <a:gd name="connsiteY148" fmla="*/ 2816896 h 3428468"/>
              <a:gd name="connsiteX149" fmla="*/ 4355516 w 5317239"/>
              <a:gd name="connsiteY149" fmla="*/ 2819664 h 3428468"/>
              <a:gd name="connsiteX150" fmla="*/ 4358067 w 5317239"/>
              <a:gd name="connsiteY150" fmla="*/ 2821184 h 3428468"/>
              <a:gd name="connsiteX151" fmla="*/ 4386233 w 5317239"/>
              <a:gd name="connsiteY151" fmla="*/ 2826774 h 3428468"/>
              <a:gd name="connsiteX152" fmla="*/ 4391442 w 5317239"/>
              <a:gd name="connsiteY152" fmla="*/ 2823680 h 3428468"/>
              <a:gd name="connsiteX153" fmla="*/ 4393016 w 5317239"/>
              <a:gd name="connsiteY153" fmla="*/ 2818687 h 3428468"/>
              <a:gd name="connsiteX154" fmla="*/ 4392954 w 5317239"/>
              <a:gd name="connsiteY154" fmla="*/ 2818468 h 3428468"/>
              <a:gd name="connsiteX155" fmla="*/ 4391660 w 5317239"/>
              <a:gd name="connsiteY155" fmla="*/ 2813911 h 3428468"/>
              <a:gd name="connsiteX156" fmla="*/ 4390520 w 5317239"/>
              <a:gd name="connsiteY156" fmla="*/ 2812935 h 3428468"/>
              <a:gd name="connsiteX157" fmla="*/ 4376518 w 5317239"/>
              <a:gd name="connsiteY157" fmla="*/ 2800886 h 3428468"/>
              <a:gd name="connsiteX158" fmla="*/ 4374130 w 5317239"/>
              <a:gd name="connsiteY158" fmla="*/ 2789055 h 3428468"/>
              <a:gd name="connsiteX159" fmla="*/ 4373696 w 5317239"/>
              <a:gd name="connsiteY159" fmla="*/ 2787807 h 3428468"/>
              <a:gd name="connsiteX160" fmla="*/ 4365936 w 5317239"/>
              <a:gd name="connsiteY160" fmla="*/ 2773480 h 3428468"/>
              <a:gd name="connsiteX161" fmla="*/ 4366090 w 5317239"/>
              <a:gd name="connsiteY161" fmla="*/ 2772961 h 3428468"/>
              <a:gd name="connsiteX162" fmla="*/ 4366967 w 5317239"/>
              <a:gd name="connsiteY162" fmla="*/ 2770006 h 3428468"/>
              <a:gd name="connsiteX163" fmla="*/ 4372556 w 5317239"/>
              <a:gd name="connsiteY163" fmla="*/ 2769573 h 3428468"/>
              <a:gd name="connsiteX164" fmla="*/ 4375813 w 5317239"/>
              <a:gd name="connsiteY164" fmla="*/ 2767781 h 3428468"/>
              <a:gd name="connsiteX165" fmla="*/ 4376681 w 5317239"/>
              <a:gd name="connsiteY165" fmla="*/ 2765285 h 3428468"/>
              <a:gd name="connsiteX166" fmla="*/ 4383573 w 5317239"/>
              <a:gd name="connsiteY166" fmla="*/ 2770223 h 3428468"/>
              <a:gd name="connsiteX167" fmla="*/ 4387644 w 5317239"/>
              <a:gd name="connsiteY167" fmla="*/ 2770821 h 3428468"/>
              <a:gd name="connsiteX168" fmla="*/ 4390520 w 5317239"/>
              <a:gd name="connsiteY168" fmla="*/ 2767890 h 3428468"/>
              <a:gd name="connsiteX169" fmla="*/ 4392094 w 5317239"/>
              <a:gd name="connsiteY169" fmla="*/ 2763006 h 3428468"/>
              <a:gd name="connsiteX170" fmla="*/ 4395784 w 5317239"/>
              <a:gd name="connsiteY170" fmla="*/ 2761812 h 3428468"/>
              <a:gd name="connsiteX171" fmla="*/ 4404684 w 5317239"/>
              <a:gd name="connsiteY171" fmla="*/ 2753509 h 3428468"/>
              <a:gd name="connsiteX172" fmla="*/ 4406149 w 5317239"/>
              <a:gd name="connsiteY172" fmla="*/ 2756330 h 3428468"/>
              <a:gd name="connsiteX173" fmla="*/ 4412174 w 5317239"/>
              <a:gd name="connsiteY173" fmla="*/ 2761866 h 3428468"/>
              <a:gd name="connsiteX174" fmla="*/ 4415701 w 5317239"/>
              <a:gd name="connsiteY174" fmla="*/ 2763006 h 3428468"/>
              <a:gd name="connsiteX175" fmla="*/ 4428455 w 5317239"/>
              <a:gd name="connsiteY175" fmla="*/ 2761595 h 3428468"/>
              <a:gd name="connsiteX176" fmla="*/ 4441208 w 5317239"/>
              <a:gd name="connsiteY176" fmla="*/ 2783249 h 3428468"/>
              <a:gd name="connsiteX177" fmla="*/ 4443325 w 5317239"/>
              <a:gd name="connsiteY177" fmla="*/ 2795839 h 3428468"/>
              <a:gd name="connsiteX178" fmla="*/ 4445441 w 5317239"/>
              <a:gd name="connsiteY178" fmla="*/ 2798932 h 3428468"/>
              <a:gd name="connsiteX179" fmla="*/ 4449186 w 5317239"/>
              <a:gd name="connsiteY179" fmla="*/ 2799367 h 3428468"/>
              <a:gd name="connsiteX180" fmla="*/ 4460691 w 5317239"/>
              <a:gd name="connsiteY180" fmla="*/ 2795568 h 3428468"/>
              <a:gd name="connsiteX181" fmla="*/ 4465033 w 5317239"/>
              <a:gd name="connsiteY181" fmla="*/ 2808430 h 3428468"/>
              <a:gd name="connsiteX182" fmla="*/ 4466281 w 5317239"/>
              <a:gd name="connsiteY182" fmla="*/ 2810330 h 3428468"/>
              <a:gd name="connsiteX183" fmla="*/ 4468235 w 5317239"/>
              <a:gd name="connsiteY183" fmla="*/ 2811415 h 3428468"/>
              <a:gd name="connsiteX184" fmla="*/ 4472414 w 5317239"/>
              <a:gd name="connsiteY184" fmla="*/ 2810275 h 3428468"/>
              <a:gd name="connsiteX185" fmla="*/ 4474910 w 5317239"/>
              <a:gd name="connsiteY185" fmla="*/ 2807887 h 3428468"/>
              <a:gd name="connsiteX186" fmla="*/ 4487392 w 5317239"/>
              <a:gd name="connsiteY186" fmla="*/ 2807019 h 3428468"/>
              <a:gd name="connsiteX187" fmla="*/ 4487230 w 5317239"/>
              <a:gd name="connsiteY187" fmla="*/ 2807996 h 3428468"/>
              <a:gd name="connsiteX188" fmla="*/ 4489292 w 5317239"/>
              <a:gd name="connsiteY188" fmla="*/ 2812717 h 3428468"/>
              <a:gd name="connsiteX189" fmla="*/ 4513117 w 5317239"/>
              <a:gd name="connsiteY189" fmla="*/ 2827533 h 3428468"/>
              <a:gd name="connsiteX190" fmla="*/ 4515667 w 5317239"/>
              <a:gd name="connsiteY190" fmla="*/ 2828185 h 3428468"/>
              <a:gd name="connsiteX191" fmla="*/ 4516535 w 5317239"/>
              <a:gd name="connsiteY191" fmla="*/ 2828076 h 3428468"/>
              <a:gd name="connsiteX192" fmla="*/ 4533359 w 5317239"/>
              <a:gd name="connsiteY192" fmla="*/ 2824060 h 3428468"/>
              <a:gd name="connsiteX193" fmla="*/ 4558486 w 5317239"/>
              <a:gd name="connsiteY193" fmla="*/ 2839472 h 3428468"/>
              <a:gd name="connsiteX194" fmla="*/ 4560983 w 5317239"/>
              <a:gd name="connsiteY194" fmla="*/ 2840124 h 3428468"/>
              <a:gd name="connsiteX195" fmla="*/ 4564619 w 5317239"/>
              <a:gd name="connsiteY195" fmla="*/ 2838061 h 3428468"/>
              <a:gd name="connsiteX196" fmla="*/ 4569503 w 5317239"/>
              <a:gd name="connsiteY196" fmla="*/ 2830518 h 3428468"/>
              <a:gd name="connsiteX197" fmla="*/ 4570155 w 5317239"/>
              <a:gd name="connsiteY197" fmla="*/ 2828999 h 3428468"/>
              <a:gd name="connsiteX198" fmla="*/ 4574659 w 5317239"/>
              <a:gd name="connsiteY198" fmla="*/ 2833937 h 3428468"/>
              <a:gd name="connsiteX199" fmla="*/ 4579380 w 5317239"/>
              <a:gd name="connsiteY199" fmla="*/ 2835185 h 3428468"/>
              <a:gd name="connsiteX200" fmla="*/ 4585404 w 5317239"/>
              <a:gd name="connsiteY200" fmla="*/ 2833286 h 3428468"/>
              <a:gd name="connsiteX201" fmla="*/ 4588118 w 5317239"/>
              <a:gd name="connsiteY201" fmla="*/ 2835077 h 3428468"/>
              <a:gd name="connsiteX202" fmla="*/ 4590560 w 5317239"/>
              <a:gd name="connsiteY202" fmla="*/ 2836650 h 3428468"/>
              <a:gd name="connsiteX203" fmla="*/ 4589203 w 5317239"/>
              <a:gd name="connsiteY203" fmla="*/ 2845280 h 3428468"/>
              <a:gd name="connsiteX204" fmla="*/ 4587738 w 5317239"/>
              <a:gd name="connsiteY204" fmla="*/ 2847939 h 3428468"/>
              <a:gd name="connsiteX205" fmla="*/ 4585676 w 5317239"/>
              <a:gd name="connsiteY205" fmla="*/ 2847776 h 3428468"/>
              <a:gd name="connsiteX206" fmla="*/ 4580846 w 5317239"/>
              <a:gd name="connsiteY206" fmla="*/ 2851466 h 3428468"/>
              <a:gd name="connsiteX207" fmla="*/ 4579761 w 5317239"/>
              <a:gd name="connsiteY207" fmla="*/ 2857382 h 3428468"/>
              <a:gd name="connsiteX208" fmla="*/ 4573573 w 5317239"/>
              <a:gd name="connsiteY208" fmla="*/ 2857599 h 3428468"/>
              <a:gd name="connsiteX209" fmla="*/ 4570046 w 5317239"/>
              <a:gd name="connsiteY209" fmla="*/ 2859499 h 3428468"/>
              <a:gd name="connsiteX210" fmla="*/ 4569449 w 5317239"/>
              <a:gd name="connsiteY210" fmla="*/ 2863460 h 3428468"/>
              <a:gd name="connsiteX211" fmla="*/ 4569720 w 5317239"/>
              <a:gd name="connsiteY211" fmla="*/ 2864382 h 3428468"/>
              <a:gd name="connsiteX212" fmla="*/ 4566681 w 5317239"/>
              <a:gd name="connsiteY212" fmla="*/ 2868127 h 3428468"/>
              <a:gd name="connsiteX213" fmla="*/ 4561960 w 5317239"/>
              <a:gd name="connsiteY213" fmla="*/ 2866499 h 3428468"/>
              <a:gd name="connsiteX214" fmla="*/ 4559897 w 5317239"/>
              <a:gd name="connsiteY214" fmla="*/ 2865794 h 3428468"/>
              <a:gd name="connsiteX215" fmla="*/ 4555664 w 5317239"/>
              <a:gd name="connsiteY215" fmla="*/ 2866445 h 3428468"/>
              <a:gd name="connsiteX216" fmla="*/ 4553874 w 5317239"/>
              <a:gd name="connsiteY216" fmla="*/ 2870298 h 3428468"/>
              <a:gd name="connsiteX217" fmla="*/ 4554361 w 5317239"/>
              <a:gd name="connsiteY217" fmla="*/ 2878873 h 3428468"/>
              <a:gd name="connsiteX218" fmla="*/ 4545408 w 5317239"/>
              <a:gd name="connsiteY218" fmla="*/ 2889239 h 3428468"/>
              <a:gd name="connsiteX219" fmla="*/ 4544376 w 5317239"/>
              <a:gd name="connsiteY219" fmla="*/ 2891355 h 3428468"/>
              <a:gd name="connsiteX220" fmla="*/ 4539383 w 5317239"/>
              <a:gd name="connsiteY220" fmla="*/ 2917839 h 3428468"/>
              <a:gd name="connsiteX221" fmla="*/ 4540306 w 5317239"/>
              <a:gd name="connsiteY221" fmla="*/ 2921475 h 3428468"/>
              <a:gd name="connsiteX222" fmla="*/ 4543671 w 5317239"/>
              <a:gd name="connsiteY222" fmla="*/ 2923158 h 3428468"/>
              <a:gd name="connsiteX223" fmla="*/ 4567061 w 5317239"/>
              <a:gd name="connsiteY223" fmla="*/ 2924134 h 3428468"/>
              <a:gd name="connsiteX224" fmla="*/ 4569829 w 5317239"/>
              <a:gd name="connsiteY224" fmla="*/ 2939764 h 3428468"/>
              <a:gd name="connsiteX225" fmla="*/ 4573899 w 5317239"/>
              <a:gd name="connsiteY225" fmla="*/ 2943454 h 3428468"/>
              <a:gd name="connsiteX226" fmla="*/ 4584264 w 5317239"/>
              <a:gd name="connsiteY226" fmla="*/ 2944377 h 3428468"/>
              <a:gd name="connsiteX227" fmla="*/ 4585676 w 5317239"/>
              <a:gd name="connsiteY227" fmla="*/ 2950129 h 3428468"/>
              <a:gd name="connsiteX228" fmla="*/ 4587955 w 5317239"/>
              <a:gd name="connsiteY228" fmla="*/ 2953061 h 3428468"/>
              <a:gd name="connsiteX229" fmla="*/ 4594359 w 5317239"/>
              <a:gd name="connsiteY229" fmla="*/ 2956371 h 3428468"/>
              <a:gd name="connsiteX230" fmla="*/ 4595173 w 5317239"/>
              <a:gd name="connsiteY230" fmla="*/ 2956696 h 3428468"/>
              <a:gd name="connsiteX231" fmla="*/ 4597995 w 5317239"/>
              <a:gd name="connsiteY231" fmla="*/ 2956587 h 3428468"/>
              <a:gd name="connsiteX232" fmla="*/ 4600058 w 5317239"/>
              <a:gd name="connsiteY232" fmla="*/ 2955828 h 3428468"/>
              <a:gd name="connsiteX233" fmla="*/ 4599895 w 5317239"/>
              <a:gd name="connsiteY233" fmla="*/ 2956913 h 3428468"/>
              <a:gd name="connsiteX234" fmla="*/ 4601469 w 5317239"/>
              <a:gd name="connsiteY234" fmla="*/ 2960983 h 3428468"/>
              <a:gd name="connsiteX235" fmla="*/ 4603313 w 5317239"/>
              <a:gd name="connsiteY235" fmla="*/ 2962558 h 3428468"/>
              <a:gd name="connsiteX236" fmla="*/ 4605539 w 5317239"/>
              <a:gd name="connsiteY236" fmla="*/ 2964403 h 3428468"/>
              <a:gd name="connsiteX237" fmla="*/ 4606733 w 5317239"/>
              <a:gd name="connsiteY237" fmla="*/ 2965054 h 3428468"/>
              <a:gd name="connsiteX238" fmla="*/ 4607004 w 5317239"/>
              <a:gd name="connsiteY238" fmla="*/ 2965163 h 3428468"/>
              <a:gd name="connsiteX239" fmla="*/ 4608361 w 5317239"/>
              <a:gd name="connsiteY239" fmla="*/ 2965380 h 3428468"/>
              <a:gd name="connsiteX240" fmla="*/ 4609229 w 5317239"/>
              <a:gd name="connsiteY240" fmla="*/ 2965271 h 3428468"/>
              <a:gd name="connsiteX241" fmla="*/ 4612377 w 5317239"/>
              <a:gd name="connsiteY241" fmla="*/ 2962992 h 3428468"/>
              <a:gd name="connsiteX242" fmla="*/ 4612387 w 5317239"/>
              <a:gd name="connsiteY242" fmla="*/ 2962973 h 3428468"/>
              <a:gd name="connsiteX243" fmla="*/ 4609663 w 5317239"/>
              <a:gd name="connsiteY243" fmla="*/ 2964946 h 3428468"/>
              <a:gd name="connsiteX244" fmla="*/ 4612417 w 5317239"/>
              <a:gd name="connsiteY244" fmla="*/ 2962916 h 3428468"/>
              <a:gd name="connsiteX245" fmla="*/ 4619378 w 5317239"/>
              <a:gd name="connsiteY245" fmla="*/ 2949912 h 3428468"/>
              <a:gd name="connsiteX246" fmla="*/ 4619586 w 5317239"/>
              <a:gd name="connsiteY246" fmla="*/ 2949908 h 3428468"/>
              <a:gd name="connsiteX247" fmla="*/ 4619757 w 5317239"/>
              <a:gd name="connsiteY247" fmla="*/ 2949587 h 3428468"/>
              <a:gd name="connsiteX248" fmla="*/ 4624859 w 5317239"/>
              <a:gd name="connsiteY248" fmla="*/ 2949478 h 3428468"/>
              <a:gd name="connsiteX249" fmla="*/ 4619811 w 5317239"/>
              <a:gd name="connsiteY249" fmla="*/ 2949587 h 3428468"/>
              <a:gd name="connsiteX250" fmla="*/ 4619640 w 5317239"/>
              <a:gd name="connsiteY250" fmla="*/ 2949907 h 3428468"/>
              <a:gd name="connsiteX251" fmla="*/ 4624425 w 5317239"/>
              <a:gd name="connsiteY251" fmla="*/ 2949804 h 3428468"/>
              <a:gd name="connsiteX252" fmla="*/ 4628495 w 5317239"/>
              <a:gd name="connsiteY252" fmla="*/ 2946982 h 3428468"/>
              <a:gd name="connsiteX253" fmla="*/ 4628509 w 5317239"/>
              <a:gd name="connsiteY253" fmla="*/ 2946948 h 3428468"/>
              <a:gd name="connsiteX254" fmla="*/ 4631317 w 5317239"/>
              <a:gd name="connsiteY254" fmla="*/ 2939981 h 3428468"/>
              <a:gd name="connsiteX255" fmla="*/ 4631556 w 5317239"/>
              <a:gd name="connsiteY255" fmla="*/ 2940140 h 3428468"/>
              <a:gd name="connsiteX256" fmla="*/ 4632294 w 5317239"/>
              <a:gd name="connsiteY256" fmla="*/ 2940632 h 3428468"/>
              <a:gd name="connsiteX257" fmla="*/ 4637613 w 5317239"/>
              <a:gd name="connsiteY257" fmla="*/ 2940469 h 3428468"/>
              <a:gd name="connsiteX258" fmla="*/ 4638030 w 5317239"/>
              <a:gd name="connsiteY258" fmla="*/ 2940145 h 3428468"/>
              <a:gd name="connsiteX259" fmla="*/ 4647381 w 5317239"/>
              <a:gd name="connsiteY259" fmla="*/ 2932872 h 3428468"/>
              <a:gd name="connsiteX260" fmla="*/ 4647399 w 5317239"/>
              <a:gd name="connsiteY260" fmla="*/ 2932869 h 3428468"/>
              <a:gd name="connsiteX261" fmla="*/ 4667461 w 5317239"/>
              <a:gd name="connsiteY261" fmla="*/ 2929996 h 3428468"/>
              <a:gd name="connsiteX262" fmla="*/ 4672129 w 5317239"/>
              <a:gd name="connsiteY262" fmla="*/ 2932438 h 3428468"/>
              <a:gd name="connsiteX263" fmla="*/ 4673865 w 5317239"/>
              <a:gd name="connsiteY263" fmla="*/ 2932926 h 3428468"/>
              <a:gd name="connsiteX264" fmla="*/ 4678423 w 5317239"/>
              <a:gd name="connsiteY264" fmla="*/ 2933360 h 3428468"/>
              <a:gd name="connsiteX265" fmla="*/ 4679346 w 5317239"/>
              <a:gd name="connsiteY265" fmla="*/ 2933360 h 3428468"/>
              <a:gd name="connsiteX266" fmla="*/ 4680540 w 5317239"/>
              <a:gd name="connsiteY266" fmla="*/ 2933306 h 3428468"/>
              <a:gd name="connsiteX267" fmla="*/ 4680866 w 5317239"/>
              <a:gd name="connsiteY267" fmla="*/ 2933197 h 3428468"/>
              <a:gd name="connsiteX268" fmla="*/ 4681680 w 5317239"/>
              <a:gd name="connsiteY268" fmla="*/ 2932926 h 3428468"/>
              <a:gd name="connsiteX269" fmla="*/ 4685262 w 5317239"/>
              <a:gd name="connsiteY269" fmla="*/ 2931189 h 3428468"/>
              <a:gd name="connsiteX270" fmla="*/ 4700132 w 5317239"/>
              <a:gd name="connsiteY270" fmla="*/ 2937647 h 3428468"/>
              <a:gd name="connsiteX271" fmla="*/ 4702465 w 5317239"/>
              <a:gd name="connsiteY271" fmla="*/ 2937973 h 3428468"/>
              <a:gd name="connsiteX272" fmla="*/ 4711203 w 5317239"/>
              <a:gd name="connsiteY272" fmla="*/ 2936888 h 3428468"/>
              <a:gd name="connsiteX273" fmla="*/ 4712505 w 5317239"/>
              <a:gd name="connsiteY273" fmla="*/ 2938624 h 3428468"/>
              <a:gd name="connsiteX274" fmla="*/ 4716956 w 5317239"/>
              <a:gd name="connsiteY274" fmla="*/ 2940306 h 3428468"/>
              <a:gd name="connsiteX275" fmla="*/ 4721948 w 5317239"/>
              <a:gd name="connsiteY275" fmla="*/ 2939330 h 3428468"/>
              <a:gd name="connsiteX276" fmla="*/ 4728569 w 5317239"/>
              <a:gd name="connsiteY276" fmla="*/ 2942043 h 3428468"/>
              <a:gd name="connsiteX277" fmla="*/ 4733128 w 5317239"/>
              <a:gd name="connsiteY277" fmla="*/ 2943889 h 3428468"/>
              <a:gd name="connsiteX278" fmla="*/ 4735082 w 5317239"/>
              <a:gd name="connsiteY278" fmla="*/ 2944214 h 3428468"/>
              <a:gd name="connsiteX279" fmla="*/ 4736981 w 5317239"/>
              <a:gd name="connsiteY279" fmla="*/ 2943672 h 3428468"/>
              <a:gd name="connsiteX280" fmla="*/ 4741269 w 5317239"/>
              <a:gd name="connsiteY280" fmla="*/ 2941392 h 3428468"/>
              <a:gd name="connsiteX281" fmla="*/ 4771063 w 5317239"/>
              <a:gd name="connsiteY281" fmla="*/ 2941392 h 3428468"/>
              <a:gd name="connsiteX282" fmla="*/ 4775079 w 5317239"/>
              <a:gd name="connsiteY282" fmla="*/ 2943020 h 3428468"/>
              <a:gd name="connsiteX283" fmla="*/ 4773451 w 5317239"/>
              <a:gd name="connsiteY283" fmla="*/ 2948339 h 3428468"/>
              <a:gd name="connsiteX284" fmla="*/ 4770466 w 5317239"/>
              <a:gd name="connsiteY284" fmla="*/ 2948122 h 3428468"/>
              <a:gd name="connsiteX285" fmla="*/ 4766938 w 5317239"/>
              <a:gd name="connsiteY285" fmla="*/ 2949478 h 3428468"/>
              <a:gd name="connsiteX286" fmla="*/ 4765690 w 5317239"/>
              <a:gd name="connsiteY286" fmla="*/ 2953061 h 3428468"/>
              <a:gd name="connsiteX287" fmla="*/ 4766504 w 5317239"/>
              <a:gd name="connsiteY287" fmla="*/ 2962014 h 3428468"/>
              <a:gd name="connsiteX288" fmla="*/ 4766613 w 5317239"/>
              <a:gd name="connsiteY288" fmla="*/ 2962720 h 3428468"/>
              <a:gd name="connsiteX289" fmla="*/ 4764334 w 5317239"/>
              <a:gd name="connsiteY289" fmla="*/ 2965922 h 3428468"/>
              <a:gd name="connsiteX290" fmla="*/ 4763519 w 5317239"/>
              <a:gd name="connsiteY290" fmla="*/ 2970698 h 3428468"/>
              <a:gd name="connsiteX291" fmla="*/ 4759775 w 5317239"/>
              <a:gd name="connsiteY291" fmla="*/ 2972327 h 3428468"/>
              <a:gd name="connsiteX292" fmla="*/ 4757333 w 5317239"/>
              <a:gd name="connsiteY292" fmla="*/ 2974877 h 3428468"/>
              <a:gd name="connsiteX293" fmla="*/ 4757495 w 5317239"/>
              <a:gd name="connsiteY293" fmla="*/ 2978404 h 3428468"/>
              <a:gd name="connsiteX294" fmla="*/ 4759666 w 5317239"/>
              <a:gd name="connsiteY294" fmla="*/ 2982855 h 3428468"/>
              <a:gd name="connsiteX295" fmla="*/ 4758147 w 5317239"/>
              <a:gd name="connsiteY295" fmla="*/ 2996639 h 3428468"/>
              <a:gd name="connsiteX296" fmla="*/ 4757821 w 5317239"/>
              <a:gd name="connsiteY296" fmla="*/ 2996965 h 3428468"/>
              <a:gd name="connsiteX297" fmla="*/ 4753099 w 5317239"/>
              <a:gd name="connsiteY297" fmla="*/ 2997182 h 3428468"/>
              <a:gd name="connsiteX298" fmla="*/ 4751526 w 5317239"/>
              <a:gd name="connsiteY298" fmla="*/ 2998213 h 3428468"/>
              <a:gd name="connsiteX299" fmla="*/ 4749626 w 5317239"/>
              <a:gd name="connsiteY299" fmla="*/ 2996314 h 3428468"/>
              <a:gd name="connsiteX300" fmla="*/ 4743711 w 5317239"/>
              <a:gd name="connsiteY300" fmla="*/ 2995879 h 3428468"/>
              <a:gd name="connsiteX301" fmla="*/ 4738610 w 5317239"/>
              <a:gd name="connsiteY301" fmla="*/ 2999679 h 3428468"/>
              <a:gd name="connsiteX302" fmla="*/ 4735516 w 5317239"/>
              <a:gd name="connsiteY302" fmla="*/ 2997833 h 3428468"/>
              <a:gd name="connsiteX303" fmla="*/ 4730089 w 5317239"/>
              <a:gd name="connsiteY303" fmla="*/ 2998430 h 3428468"/>
              <a:gd name="connsiteX304" fmla="*/ 4725856 w 5317239"/>
              <a:gd name="connsiteY304" fmla="*/ 3002392 h 3428468"/>
              <a:gd name="connsiteX305" fmla="*/ 4724445 w 5317239"/>
              <a:gd name="connsiteY305" fmla="*/ 3005974 h 3428468"/>
              <a:gd name="connsiteX306" fmla="*/ 4726290 w 5317239"/>
              <a:gd name="connsiteY306" fmla="*/ 3009338 h 3428468"/>
              <a:gd name="connsiteX307" fmla="*/ 4733616 w 5317239"/>
              <a:gd name="connsiteY307" fmla="*/ 3014657 h 3428468"/>
              <a:gd name="connsiteX308" fmla="*/ 4738718 w 5317239"/>
              <a:gd name="connsiteY308" fmla="*/ 3026162 h 3428468"/>
              <a:gd name="connsiteX309" fmla="*/ 4735244 w 5317239"/>
              <a:gd name="connsiteY309" fmla="*/ 3040273 h 3428468"/>
              <a:gd name="connsiteX310" fmla="*/ 4736764 w 5317239"/>
              <a:gd name="connsiteY310" fmla="*/ 3044831 h 3428468"/>
              <a:gd name="connsiteX311" fmla="*/ 4748975 w 5317239"/>
              <a:gd name="connsiteY311" fmla="*/ 3054872 h 3428468"/>
              <a:gd name="connsiteX312" fmla="*/ 4741106 w 5317239"/>
              <a:gd name="connsiteY312" fmla="*/ 3060895 h 3428468"/>
              <a:gd name="connsiteX313" fmla="*/ 4739532 w 5317239"/>
              <a:gd name="connsiteY313" fmla="*/ 3065779 h 3428468"/>
              <a:gd name="connsiteX314" fmla="*/ 4743548 w 5317239"/>
              <a:gd name="connsiteY314" fmla="*/ 3068982 h 3428468"/>
              <a:gd name="connsiteX315" fmla="*/ 4752991 w 5317239"/>
              <a:gd name="connsiteY315" fmla="*/ 3069633 h 3428468"/>
              <a:gd name="connsiteX316" fmla="*/ 4752503 w 5317239"/>
              <a:gd name="connsiteY316" fmla="*/ 3079076 h 3428468"/>
              <a:gd name="connsiteX317" fmla="*/ 4753480 w 5317239"/>
              <a:gd name="connsiteY317" fmla="*/ 3082115 h 3428468"/>
              <a:gd name="connsiteX318" fmla="*/ 4760101 w 5317239"/>
              <a:gd name="connsiteY318" fmla="*/ 3090527 h 3428468"/>
              <a:gd name="connsiteX319" fmla="*/ 4753208 w 5317239"/>
              <a:gd name="connsiteY319" fmla="*/ 3094271 h 3428468"/>
              <a:gd name="connsiteX320" fmla="*/ 4750875 w 5317239"/>
              <a:gd name="connsiteY320" fmla="*/ 3097745 h 3428468"/>
              <a:gd name="connsiteX321" fmla="*/ 4748324 w 5317239"/>
              <a:gd name="connsiteY321" fmla="*/ 3121895 h 3428468"/>
              <a:gd name="connsiteX322" fmla="*/ 4741974 w 5317239"/>
              <a:gd name="connsiteY322" fmla="*/ 3119616 h 3428468"/>
              <a:gd name="connsiteX323" fmla="*/ 4736222 w 5317239"/>
              <a:gd name="connsiteY323" fmla="*/ 3122329 h 3428468"/>
              <a:gd name="connsiteX324" fmla="*/ 4734811 w 5317239"/>
              <a:gd name="connsiteY324" fmla="*/ 3126182 h 3428468"/>
              <a:gd name="connsiteX325" fmla="*/ 4731446 w 5317239"/>
              <a:gd name="connsiteY325" fmla="*/ 3103877 h 3428468"/>
              <a:gd name="connsiteX326" fmla="*/ 4728027 w 5317239"/>
              <a:gd name="connsiteY326" fmla="*/ 3100187 h 3428468"/>
              <a:gd name="connsiteX327" fmla="*/ 4723305 w 5317239"/>
              <a:gd name="connsiteY327" fmla="*/ 3101923 h 3428468"/>
              <a:gd name="connsiteX328" fmla="*/ 4718855 w 5317239"/>
              <a:gd name="connsiteY328" fmla="*/ 3108111 h 3428468"/>
              <a:gd name="connsiteX329" fmla="*/ 4709466 w 5317239"/>
              <a:gd name="connsiteY329" fmla="*/ 3111583 h 3428468"/>
              <a:gd name="connsiteX330" fmla="*/ 4706915 w 5317239"/>
              <a:gd name="connsiteY330" fmla="*/ 3113972 h 3428468"/>
              <a:gd name="connsiteX331" fmla="*/ 4703388 w 5317239"/>
              <a:gd name="connsiteY331" fmla="*/ 3121841 h 3428468"/>
              <a:gd name="connsiteX332" fmla="*/ 4692589 w 5317239"/>
              <a:gd name="connsiteY332" fmla="*/ 3113700 h 3428468"/>
              <a:gd name="connsiteX333" fmla="*/ 4686999 w 5317239"/>
              <a:gd name="connsiteY333" fmla="*/ 3113809 h 3428468"/>
              <a:gd name="connsiteX334" fmla="*/ 4672616 w 5317239"/>
              <a:gd name="connsiteY334" fmla="*/ 3125640 h 3428468"/>
              <a:gd name="connsiteX335" fmla="*/ 4670989 w 5317239"/>
              <a:gd name="connsiteY335" fmla="*/ 3128788 h 3428468"/>
              <a:gd name="connsiteX336" fmla="*/ 4670175 w 5317239"/>
              <a:gd name="connsiteY336" fmla="*/ 3139479 h 3428468"/>
              <a:gd name="connsiteX337" fmla="*/ 4661166 w 5317239"/>
              <a:gd name="connsiteY337" fmla="*/ 3139588 h 3428468"/>
              <a:gd name="connsiteX338" fmla="*/ 4657584 w 5317239"/>
              <a:gd name="connsiteY338" fmla="*/ 3141432 h 3428468"/>
              <a:gd name="connsiteX339" fmla="*/ 4656879 w 5317239"/>
              <a:gd name="connsiteY339" fmla="*/ 3145394 h 3428468"/>
              <a:gd name="connsiteX340" fmla="*/ 4657801 w 5317239"/>
              <a:gd name="connsiteY340" fmla="*/ 3148379 h 3428468"/>
              <a:gd name="connsiteX341" fmla="*/ 4631643 w 5317239"/>
              <a:gd name="connsiteY341" fmla="*/ 3175840 h 3428468"/>
              <a:gd name="connsiteX342" fmla="*/ 4630774 w 5317239"/>
              <a:gd name="connsiteY342" fmla="*/ 3177197 h 3428468"/>
              <a:gd name="connsiteX343" fmla="*/ 4623610 w 5317239"/>
              <a:gd name="connsiteY343" fmla="*/ 3194292 h 3428468"/>
              <a:gd name="connsiteX344" fmla="*/ 4624642 w 5317239"/>
              <a:gd name="connsiteY344" fmla="*/ 3199285 h 3428468"/>
              <a:gd name="connsiteX345" fmla="*/ 4628983 w 5317239"/>
              <a:gd name="connsiteY345" fmla="*/ 3203464 h 3428468"/>
              <a:gd name="connsiteX346" fmla="*/ 4627952 w 5317239"/>
              <a:gd name="connsiteY346" fmla="*/ 3207697 h 3428468"/>
              <a:gd name="connsiteX347" fmla="*/ 4629363 w 5317239"/>
              <a:gd name="connsiteY347" fmla="*/ 3212201 h 3428468"/>
              <a:gd name="connsiteX348" fmla="*/ 4631372 w 5317239"/>
              <a:gd name="connsiteY348" fmla="*/ 3213938 h 3428468"/>
              <a:gd name="connsiteX349" fmla="*/ 4628821 w 5317239"/>
              <a:gd name="connsiteY349" fmla="*/ 3218930 h 3428468"/>
              <a:gd name="connsiteX350" fmla="*/ 4628441 w 5317239"/>
              <a:gd name="connsiteY350" fmla="*/ 3221806 h 3428468"/>
              <a:gd name="connsiteX351" fmla="*/ 4629743 w 5317239"/>
              <a:gd name="connsiteY351" fmla="*/ 3228753 h 3428468"/>
              <a:gd name="connsiteX352" fmla="*/ 4630449 w 5317239"/>
              <a:gd name="connsiteY352" fmla="*/ 3230436 h 3428468"/>
              <a:gd name="connsiteX353" fmla="*/ 4637287 w 5317239"/>
              <a:gd name="connsiteY353" fmla="*/ 3240530 h 3428468"/>
              <a:gd name="connsiteX354" fmla="*/ 4638752 w 5317239"/>
              <a:gd name="connsiteY354" fmla="*/ 3241887 h 3428468"/>
              <a:gd name="connsiteX355" fmla="*/ 4645699 w 5317239"/>
              <a:gd name="connsiteY355" fmla="*/ 3246011 h 3428468"/>
              <a:gd name="connsiteX356" fmla="*/ 4645590 w 5317239"/>
              <a:gd name="connsiteY356" fmla="*/ 3254314 h 3428468"/>
              <a:gd name="connsiteX357" fmla="*/ 4638101 w 5317239"/>
              <a:gd name="connsiteY357" fmla="*/ 3261044 h 3428468"/>
              <a:gd name="connsiteX358" fmla="*/ 4636690 w 5317239"/>
              <a:gd name="connsiteY358" fmla="*/ 3265169 h 3428468"/>
              <a:gd name="connsiteX359" fmla="*/ 4637395 w 5317239"/>
              <a:gd name="connsiteY359" fmla="*/ 3269401 h 3428468"/>
              <a:gd name="connsiteX360" fmla="*/ 4637667 w 5317239"/>
              <a:gd name="connsiteY360" fmla="*/ 3270379 h 3428468"/>
              <a:gd name="connsiteX361" fmla="*/ 4639241 w 5317239"/>
              <a:gd name="connsiteY361" fmla="*/ 3274232 h 3428468"/>
              <a:gd name="connsiteX362" fmla="*/ 4644288 w 5317239"/>
              <a:gd name="connsiteY362" fmla="*/ 3276946 h 3428468"/>
              <a:gd name="connsiteX363" fmla="*/ 4647815 w 5317239"/>
              <a:gd name="connsiteY363" fmla="*/ 3276294 h 3428468"/>
              <a:gd name="connsiteX364" fmla="*/ 4635984 w 5317239"/>
              <a:gd name="connsiteY364" fmla="*/ 3284815 h 3428468"/>
              <a:gd name="connsiteX365" fmla="*/ 4634519 w 5317239"/>
              <a:gd name="connsiteY365" fmla="*/ 3286551 h 3428468"/>
              <a:gd name="connsiteX366" fmla="*/ 4631209 w 5317239"/>
              <a:gd name="connsiteY366" fmla="*/ 3293606 h 3428468"/>
              <a:gd name="connsiteX367" fmla="*/ 4621929 w 5317239"/>
              <a:gd name="connsiteY367" fmla="*/ 3291273 h 3428468"/>
              <a:gd name="connsiteX368" fmla="*/ 4618238 w 5317239"/>
              <a:gd name="connsiteY368" fmla="*/ 3291924 h 3428468"/>
              <a:gd name="connsiteX369" fmla="*/ 4608415 w 5317239"/>
              <a:gd name="connsiteY369" fmla="*/ 3298654 h 3428468"/>
              <a:gd name="connsiteX370" fmla="*/ 4607546 w 5317239"/>
              <a:gd name="connsiteY370" fmla="*/ 3299467 h 3428468"/>
              <a:gd name="connsiteX371" fmla="*/ 4582908 w 5317239"/>
              <a:gd name="connsiteY371" fmla="*/ 3328665 h 3428468"/>
              <a:gd name="connsiteX372" fmla="*/ 4581877 w 5317239"/>
              <a:gd name="connsiteY372" fmla="*/ 3331921 h 3428468"/>
              <a:gd name="connsiteX373" fmla="*/ 4582474 w 5317239"/>
              <a:gd name="connsiteY373" fmla="*/ 3340604 h 3428468"/>
              <a:gd name="connsiteX374" fmla="*/ 4583125 w 5317239"/>
              <a:gd name="connsiteY374" fmla="*/ 3342612 h 3428468"/>
              <a:gd name="connsiteX375" fmla="*/ 4588661 w 5317239"/>
              <a:gd name="connsiteY375" fmla="*/ 3351784 h 3428468"/>
              <a:gd name="connsiteX376" fmla="*/ 4587630 w 5317239"/>
              <a:gd name="connsiteY376" fmla="*/ 3359979 h 3428468"/>
              <a:gd name="connsiteX377" fmla="*/ 4588280 w 5317239"/>
              <a:gd name="connsiteY377" fmla="*/ 3362963 h 3428468"/>
              <a:gd name="connsiteX378" fmla="*/ 4593328 w 5317239"/>
              <a:gd name="connsiteY378" fmla="*/ 3370941 h 3428468"/>
              <a:gd name="connsiteX379" fmla="*/ 4592514 w 5317239"/>
              <a:gd name="connsiteY379" fmla="*/ 3378974 h 3428468"/>
              <a:gd name="connsiteX380" fmla="*/ 4593002 w 5317239"/>
              <a:gd name="connsiteY380" fmla="*/ 3381525 h 3428468"/>
              <a:gd name="connsiteX381" fmla="*/ 4602391 w 5317239"/>
              <a:gd name="connsiteY381" fmla="*/ 3399271 h 3428468"/>
              <a:gd name="connsiteX382" fmla="*/ 4603476 w 5317239"/>
              <a:gd name="connsiteY382" fmla="*/ 3412132 h 3428468"/>
              <a:gd name="connsiteX383" fmla="*/ 4588769 w 5317239"/>
              <a:gd name="connsiteY383" fmla="*/ 3411481 h 3428468"/>
              <a:gd name="connsiteX384" fmla="*/ 4565704 w 5317239"/>
              <a:gd name="connsiteY384" fmla="*/ 3390153 h 3428468"/>
              <a:gd name="connsiteX385" fmla="*/ 4562991 w 5317239"/>
              <a:gd name="connsiteY385" fmla="*/ 3388959 h 3428468"/>
              <a:gd name="connsiteX386" fmla="*/ 4553656 w 5317239"/>
              <a:gd name="connsiteY386" fmla="*/ 3388254 h 3428468"/>
              <a:gd name="connsiteX387" fmla="*/ 4551702 w 5317239"/>
              <a:gd name="connsiteY387" fmla="*/ 3382175 h 3428468"/>
              <a:gd name="connsiteX388" fmla="*/ 4547523 w 5317239"/>
              <a:gd name="connsiteY388" fmla="*/ 3379028 h 3428468"/>
              <a:gd name="connsiteX389" fmla="*/ 4541771 w 5317239"/>
              <a:gd name="connsiteY389" fmla="*/ 3378865 h 3428468"/>
              <a:gd name="connsiteX390" fmla="*/ 4540089 w 5317239"/>
              <a:gd name="connsiteY390" fmla="*/ 3374143 h 3428468"/>
              <a:gd name="connsiteX391" fmla="*/ 4535258 w 5317239"/>
              <a:gd name="connsiteY391" fmla="*/ 3371158 h 3428468"/>
              <a:gd name="connsiteX392" fmla="*/ 4518544 w 5317239"/>
              <a:gd name="connsiteY392" fmla="*/ 3373330 h 3428468"/>
              <a:gd name="connsiteX393" fmla="*/ 4509752 w 5317239"/>
              <a:gd name="connsiteY393" fmla="*/ 3365406 h 3428468"/>
              <a:gd name="connsiteX394" fmla="*/ 4506116 w 5317239"/>
              <a:gd name="connsiteY394" fmla="*/ 3364266 h 3428468"/>
              <a:gd name="connsiteX395" fmla="*/ 4480934 w 5317239"/>
              <a:gd name="connsiteY395" fmla="*/ 3367685 h 3428468"/>
              <a:gd name="connsiteX396" fmla="*/ 4454451 w 5317239"/>
              <a:gd name="connsiteY396" fmla="*/ 3356560 h 3428468"/>
              <a:gd name="connsiteX397" fmla="*/ 4453148 w 5317239"/>
              <a:gd name="connsiteY397" fmla="*/ 3356234 h 3428468"/>
              <a:gd name="connsiteX398" fmla="*/ 4420748 w 5317239"/>
              <a:gd name="connsiteY398" fmla="*/ 3353141 h 3428468"/>
              <a:gd name="connsiteX399" fmla="*/ 4407018 w 5317239"/>
              <a:gd name="connsiteY399" fmla="*/ 3345706 h 3428468"/>
              <a:gd name="connsiteX400" fmla="*/ 4390520 w 5317239"/>
              <a:gd name="connsiteY400" fmla="*/ 3329805 h 3428468"/>
              <a:gd name="connsiteX401" fmla="*/ 4387481 w 5317239"/>
              <a:gd name="connsiteY401" fmla="*/ 3328557 h 3428468"/>
              <a:gd name="connsiteX402" fmla="*/ 4378092 w 5317239"/>
              <a:gd name="connsiteY402" fmla="*/ 3328394 h 3428468"/>
              <a:gd name="connsiteX403" fmla="*/ 4370657 w 5317239"/>
              <a:gd name="connsiteY403" fmla="*/ 3321935 h 3428468"/>
              <a:gd name="connsiteX404" fmla="*/ 4367564 w 5317239"/>
              <a:gd name="connsiteY404" fmla="*/ 3320850 h 3428468"/>
              <a:gd name="connsiteX405" fmla="*/ 4356112 w 5317239"/>
              <a:gd name="connsiteY405" fmla="*/ 3321230 h 3428468"/>
              <a:gd name="connsiteX406" fmla="*/ 4352965 w 5317239"/>
              <a:gd name="connsiteY406" fmla="*/ 3318951 h 3428468"/>
              <a:gd name="connsiteX407" fmla="*/ 4354918 w 5317239"/>
              <a:gd name="connsiteY407" fmla="*/ 3316454 h 3428468"/>
              <a:gd name="connsiteX408" fmla="*/ 4355841 w 5317239"/>
              <a:gd name="connsiteY408" fmla="*/ 3314120 h 3428468"/>
              <a:gd name="connsiteX409" fmla="*/ 4357089 w 5317239"/>
              <a:gd name="connsiteY409" fmla="*/ 3302018 h 3428468"/>
              <a:gd name="connsiteX410" fmla="*/ 4355949 w 5317239"/>
              <a:gd name="connsiteY410" fmla="*/ 3298491 h 3428468"/>
              <a:gd name="connsiteX411" fmla="*/ 4345312 w 5317239"/>
              <a:gd name="connsiteY411" fmla="*/ 3286931 h 3428468"/>
              <a:gd name="connsiteX412" fmla="*/ 4342056 w 5317239"/>
              <a:gd name="connsiteY412" fmla="*/ 3285465 h 3428468"/>
              <a:gd name="connsiteX413" fmla="*/ 4315627 w 5317239"/>
              <a:gd name="connsiteY413" fmla="*/ 3284923 h 3428468"/>
              <a:gd name="connsiteX414" fmla="*/ 4314433 w 5317239"/>
              <a:gd name="connsiteY414" fmla="*/ 3281178 h 3428468"/>
              <a:gd name="connsiteX415" fmla="*/ 4311828 w 5317239"/>
              <a:gd name="connsiteY415" fmla="*/ 3278357 h 3428468"/>
              <a:gd name="connsiteX416" fmla="*/ 4300051 w 5317239"/>
              <a:gd name="connsiteY416" fmla="*/ 3273526 h 3428468"/>
              <a:gd name="connsiteX417" fmla="*/ 4294461 w 5317239"/>
              <a:gd name="connsiteY417" fmla="*/ 3275317 h 3428468"/>
              <a:gd name="connsiteX418" fmla="*/ 4288112 w 5317239"/>
              <a:gd name="connsiteY418" fmla="*/ 3285683 h 3428468"/>
              <a:gd name="connsiteX419" fmla="*/ 4285181 w 5317239"/>
              <a:gd name="connsiteY419" fmla="*/ 3285140 h 3428468"/>
              <a:gd name="connsiteX420" fmla="*/ 4282685 w 5317239"/>
              <a:gd name="connsiteY420" fmla="*/ 3285411 h 3428468"/>
              <a:gd name="connsiteX421" fmla="*/ 4274435 w 5317239"/>
              <a:gd name="connsiteY421" fmla="*/ 3288722 h 3428468"/>
              <a:gd name="connsiteX422" fmla="*/ 4272102 w 5317239"/>
              <a:gd name="connsiteY422" fmla="*/ 3284380 h 3428468"/>
              <a:gd name="connsiteX423" fmla="*/ 4277638 w 5317239"/>
              <a:gd name="connsiteY423" fmla="*/ 3278357 h 3428468"/>
              <a:gd name="connsiteX424" fmla="*/ 4278831 w 5317239"/>
              <a:gd name="connsiteY424" fmla="*/ 3275372 h 3428468"/>
              <a:gd name="connsiteX425" fmla="*/ 4278995 w 5317239"/>
              <a:gd name="connsiteY425" fmla="*/ 3267231 h 3428468"/>
              <a:gd name="connsiteX426" fmla="*/ 4275684 w 5317239"/>
              <a:gd name="connsiteY426" fmla="*/ 3262781 h 3428468"/>
              <a:gd name="connsiteX427" fmla="*/ 4267489 w 5317239"/>
              <a:gd name="connsiteY427" fmla="*/ 3260448 h 3428468"/>
              <a:gd name="connsiteX428" fmla="*/ 4257775 w 5317239"/>
              <a:gd name="connsiteY428" fmla="*/ 3244438 h 3428468"/>
              <a:gd name="connsiteX429" fmla="*/ 4254030 w 5317239"/>
              <a:gd name="connsiteY429" fmla="*/ 3242266 h 3428468"/>
              <a:gd name="connsiteX430" fmla="*/ 4239485 w 5317239"/>
              <a:gd name="connsiteY430" fmla="*/ 3241832 h 3428468"/>
              <a:gd name="connsiteX431" fmla="*/ 4235741 w 5317239"/>
              <a:gd name="connsiteY431" fmla="*/ 3243623 h 3428468"/>
              <a:gd name="connsiteX432" fmla="*/ 4226244 w 5317239"/>
              <a:gd name="connsiteY432" fmla="*/ 3256160 h 3428468"/>
              <a:gd name="connsiteX433" fmla="*/ 4201605 w 5317239"/>
              <a:gd name="connsiteY433" fmla="*/ 3269293 h 3428468"/>
              <a:gd name="connsiteX434" fmla="*/ 4200086 w 5317239"/>
              <a:gd name="connsiteY434" fmla="*/ 3270596 h 3428468"/>
              <a:gd name="connsiteX435" fmla="*/ 4194387 w 5317239"/>
              <a:gd name="connsiteY435" fmla="*/ 3278248 h 3428468"/>
              <a:gd name="connsiteX436" fmla="*/ 4193953 w 5317239"/>
              <a:gd name="connsiteY436" fmla="*/ 3282915 h 3428468"/>
              <a:gd name="connsiteX437" fmla="*/ 4196720 w 5317239"/>
              <a:gd name="connsiteY437" fmla="*/ 3288559 h 3428468"/>
              <a:gd name="connsiteX438" fmla="*/ 4194930 w 5317239"/>
              <a:gd name="connsiteY438" fmla="*/ 3305220 h 3428468"/>
              <a:gd name="connsiteX439" fmla="*/ 4189665 w 5317239"/>
              <a:gd name="connsiteY439" fmla="*/ 3306794 h 3428468"/>
              <a:gd name="connsiteX440" fmla="*/ 4187657 w 5317239"/>
              <a:gd name="connsiteY440" fmla="*/ 3308042 h 3428468"/>
              <a:gd name="connsiteX441" fmla="*/ 4176695 w 5317239"/>
              <a:gd name="connsiteY441" fmla="*/ 3319982 h 3428468"/>
              <a:gd name="connsiteX442" fmla="*/ 4163616 w 5317239"/>
              <a:gd name="connsiteY442" fmla="*/ 3323726 h 3428468"/>
              <a:gd name="connsiteX443" fmla="*/ 4153250 w 5317239"/>
              <a:gd name="connsiteY443" fmla="*/ 3320904 h 3428468"/>
              <a:gd name="connsiteX444" fmla="*/ 4147986 w 5317239"/>
              <a:gd name="connsiteY444" fmla="*/ 3323292 h 3428468"/>
              <a:gd name="connsiteX445" fmla="*/ 4144024 w 5317239"/>
              <a:gd name="connsiteY445" fmla="*/ 3331433 h 3428468"/>
              <a:gd name="connsiteX446" fmla="*/ 4134581 w 5317239"/>
              <a:gd name="connsiteY446" fmla="*/ 3323726 h 3428468"/>
              <a:gd name="connsiteX447" fmla="*/ 4129534 w 5317239"/>
              <a:gd name="connsiteY447" fmla="*/ 3323292 h 3428468"/>
              <a:gd name="connsiteX448" fmla="*/ 4127254 w 5317239"/>
              <a:gd name="connsiteY448" fmla="*/ 3327796 h 3428468"/>
              <a:gd name="connsiteX449" fmla="*/ 4127743 w 5317239"/>
              <a:gd name="connsiteY449" fmla="*/ 3331595 h 3428468"/>
              <a:gd name="connsiteX450" fmla="*/ 4111190 w 5317239"/>
              <a:gd name="connsiteY450" fmla="*/ 3324703 h 3428468"/>
              <a:gd name="connsiteX451" fmla="*/ 4099631 w 5317239"/>
              <a:gd name="connsiteY451" fmla="*/ 3314718 h 3428468"/>
              <a:gd name="connsiteX452" fmla="*/ 4095886 w 5317239"/>
              <a:gd name="connsiteY452" fmla="*/ 3313687 h 3428468"/>
              <a:gd name="connsiteX453" fmla="*/ 4092739 w 5317239"/>
              <a:gd name="connsiteY453" fmla="*/ 3315966 h 3428468"/>
              <a:gd name="connsiteX454" fmla="*/ 4088180 w 5317239"/>
              <a:gd name="connsiteY454" fmla="*/ 3324215 h 3428468"/>
              <a:gd name="connsiteX455" fmla="*/ 4088397 w 5317239"/>
              <a:gd name="connsiteY455" fmla="*/ 3328936 h 3428468"/>
              <a:gd name="connsiteX456" fmla="*/ 4093227 w 5317239"/>
              <a:gd name="connsiteY456" fmla="*/ 3336154 h 3428468"/>
              <a:gd name="connsiteX457" fmla="*/ 4090947 w 5317239"/>
              <a:gd name="connsiteY457" fmla="*/ 3339573 h 3428468"/>
              <a:gd name="connsiteX458" fmla="*/ 4088126 w 5317239"/>
              <a:gd name="connsiteY458" fmla="*/ 3338000 h 3428468"/>
              <a:gd name="connsiteX459" fmla="*/ 4083567 w 5317239"/>
              <a:gd name="connsiteY459" fmla="*/ 3338054 h 3428468"/>
              <a:gd name="connsiteX460" fmla="*/ 4075318 w 5317239"/>
              <a:gd name="connsiteY460" fmla="*/ 3342992 h 3428468"/>
              <a:gd name="connsiteX461" fmla="*/ 4067720 w 5317239"/>
              <a:gd name="connsiteY461" fmla="*/ 3337619 h 3428468"/>
              <a:gd name="connsiteX462" fmla="*/ 4063269 w 5317239"/>
              <a:gd name="connsiteY462" fmla="*/ 3337185 h 3428468"/>
              <a:gd name="connsiteX463" fmla="*/ 4060610 w 5317239"/>
              <a:gd name="connsiteY463" fmla="*/ 3340768 h 3428468"/>
              <a:gd name="connsiteX464" fmla="*/ 4060177 w 5317239"/>
              <a:gd name="connsiteY464" fmla="*/ 3344620 h 3428468"/>
              <a:gd name="connsiteX465" fmla="*/ 4045035 w 5317239"/>
              <a:gd name="connsiteY465" fmla="*/ 3345869 h 3428468"/>
              <a:gd name="connsiteX466" fmla="*/ 4041399 w 5317239"/>
              <a:gd name="connsiteY466" fmla="*/ 3348310 h 3428468"/>
              <a:gd name="connsiteX467" fmla="*/ 4037708 w 5317239"/>
              <a:gd name="connsiteY467" fmla="*/ 3355420 h 3428468"/>
              <a:gd name="connsiteX468" fmla="*/ 4037708 w 5317239"/>
              <a:gd name="connsiteY468" fmla="*/ 3359545 h 3428468"/>
              <a:gd name="connsiteX469" fmla="*/ 4040802 w 5317239"/>
              <a:gd name="connsiteY469" fmla="*/ 3361932 h 3428468"/>
              <a:gd name="connsiteX470" fmla="*/ 4026149 w 5317239"/>
              <a:gd name="connsiteY470" fmla="*/ 3361932 h 3428468"/>
              <a:gd name="connsiteX471" fmla="*/ 4022567 w 5317239"/>
              <a:gd name="connsiteY471" fmla="*/ 3363724 h 3428468"/>
              <a:gd name="connsiteX472" fmla="*/ 3991796 w 5317239"/>
              <a:gd name="connsiteY472" fmla="*/ 3403883 h 3428468"/>
              <a:gd name="connsiteX473" fmla="*/ 3990873 w 5317239"/>
              <a:gd name="connsiteY473" fmla="*/ 3406597 h 3428468"/>
              <a:gd name="connsiteX474" fmla="*/ 3990656 w 5317239"/>
              <a:gd name="connsiteY474" fmla="*/ 3428468 h 3428468"/>
              <a:gd name="connsiteX475" fmla="*/ 3980128 w 5317239"/>
              <a:gd name="connsiteY475" fmla="*/ 3422498 h 3428468"/>
              <a:gd name="connsiteX476" fmla="*/ 3981755 w 5317239"/>
              <a:gd name="connsiteY476" fmla="*/ 3414249 h 3428468"/>
              <a:gd name="connsiteX477" fmla="*/ 3978825 w 5317239"/>
              <a:gd name="connsiteY477" fmla="*/ 3409093 h 3428468"/>
              <a:gd name="connsiteX478" fmla="*/ 3979476 w 5317239"/>
              <a:gd name="connsiteY478" fmla="*/ 3394875 h 3428468"/>
              <a:gd name="connsiteX479" fmla="*/ 3978446 w 5317239"/>
              <a:gd name="connsiteY479" fmla="*/ 3391835 h 3428468"/>
              <a:gd name="connsiteX480" fmla="*/ 3975352 w 5317239"/>
              <a:gd name="connsiteY480" fmla="*/ 3388091 h 3428468"/>
              <a:gd name="connsiteX481" fmla="*/ 3971553 w 5317239"/>
              <a:gd name="connsiteY481" fmla="*/ 3386408 h 3428468"/>
              <a:gd name="connsiteX482" fmla="*/ 3968025 w 5317239"/>
              <a:gd name="connsiteY482" fmla="*/ 3388525 h 3428468"/>
              <a:gd name="connsiteX483" fmla="*/ 3962436 w 5317239"/>
              <a:gd name="connsiteY483" fmla="*/ 3397642 h 3428468"/>
              <a:gd name="connsiteX484" fmla="*/ 3951852 w 5317239"/>
              <a:gd name="connsiteY484" fmla="*/ 3402527 h 3428468"/>
              <a:gd name="connsiteX485" fmla="*/ 3949248 w 5317239"/>
              <a:gd name="connsiteY485" fmla="*/ 3406000 h 3428468"/>
              <a:gd name="connsiteX486" fmla="*/ 3947836 w 5317239"/>
              <a:gd name="connsiteY486" fmla="*/ 3415552 h 3428468"/>
              <a:gd name="connsiteX487" fmla="*/ 3948217 w 5317239"/>
              <a:gd name="connsiteY487" fmla="*/ 3418157 h 3428468"/>
              <a:gd name="connsiteX488" fmla="*/ 3950496 w 5317239"/>
              <a:gd name="connsiteY488" fmla="*/ 3422878 h 3428468"/>
              <a:gd name="connsiteX489" fmla="*/ 3947511 w 5317239"/>
              <a:gd name="connsiteY489" fmla="*/ 3427165 h 3428468"/>
              <a:gd name="connsiteX490" fmla="*/ 3922981 w 5317239"/>
              <a:gd name="connsiteY490" fmla="*/ 3422281 h 3428468"/>
              <a:gd name="connsiteX491" fmla="*/ 3904041 w 5317239"/>
              <a:gd name="connsiteY491" fmla="*/ 3410288 h 3428468"/>
              <a:gd name="connsiteX492" fmla="*/ 3895194 w 5317239"/>
              <a:gd name="connsiteY492" fmla="*/ 3382609 h 3428468"/>
              <a:gd name="connsiteX493" fmla="*/ 3894706 w 5317239"/>
              <a:gd name="connsiteY493" fmla="*/ 3370073 h 3428468"/>
              <a:gd name="connsiteX494" fmla="*/ 3894327 w 5317239"/>
              <a:gd name="connsiteY494" fmla="*/ 3368499 h 3428468"/>
              <a:gd name="connsiteX495" fmla="*/ 3880379 w 5317239"/>
              <a:gd name="connsiteY495" fmla="*/ 3335557 h 3428468"/>
              <a:gd name="connsiteX496" fmla="*/ 3882278 w 5317239"/>
              <a:gd name="connsiteY496" fmla="*/ 3333658 h 3428468"/>
              <a:gd name="connsiteX497" fmla="*/ 3885535 w 5317239"/>
              <a:gd name="connsiteY497" fmla="*/ 3330401 h 3428468"/>
              <a:gd name="connsiteX498" fmla="*/ 3886511 w 5317239"/>
              <a:gd name="connsiteY498" fmla="*/ 3328882 h 3428468"/>
              <a:gd name="connsiteX499" fmla="*/ 3893675 w 5317239"/>
              <a:gd name="connsiteY499" fmla="*/ 3311352 h 3428468"/>
              <a:gd name="connsiteX500" fmla="*/ 3893349 w 5317239"/>
              <a:gd name="connsiteY500" fmla="*/ 3307282 h 3428468"/>
              <a:gd name="connsiteX501" fmla="*/ 3889876 w 5317239"/>
              <a:gd name="connsiteY501" fmla="*/ 3305112 h 3428468"/>
              <a:gd name="connsiteX502" fmla="*/ 3878100 w 5317239"/>
              <a:gd name="connsiteY502" fmla="*/ 3304081 h 3428468"/>
              <a:gd name="connsiteX503" fmla="*/ 3902087 w 5317239"/>
              <a:gd name="connsiteY503" fmla="*/ 3259687 h 3428468"/>
              <a:gd name="connsiteX504" fmla="*/ 3901002 w 5317239"/>
              <a:gd name="connsiteY504" fmla="*/ 3254043 h 3428468"/>
              <a:gd name="connsiteX505" fmla="*/ 3857368 w 5317239"/>
              <a:gd name="connsiteY505" fmla="*/ 3217465 h 3428468"/>
              <a:gd name="connsiteX506" fmla="*/ 3877720 w 5317239"/>
              <a:gd name="connsiteY506" fmla="*/ 3184577 h 3428468"/>
              <a:gd name="connsiteX507" fmla="*/ 3898397 w 5317239"/>
              <a:gd name="connsiteY507" fmla="*/ 3166885 h 3428468"/>
              <a:gd name="connsiteX508" fmla="*/ 3899211 w 5317239"/>
              <a:gd name="connsiteY508" fmla="*/ 3165962 h 3428468"/>
              <a:gd name="connsiteX509" fmla="*/ 3907460 w 5317239"/>
              <a:gd name="connsiteY509" fmla="*/ 3153697 h 3428468"/>
              <a:gd name="connsiteX510" fmla="*/ 3908165 w 5317239"/>
              <a:gd name="connsiteY510" fmla="*/ 3150333 h 3428468"/>
              <a:gd name="connsiteX511" fmla="*/ 3904312 w 5317239"/>
              <a:gd name="connsiteY511" fmla="*/ 3130415 h 3428468"/>
              <a:gd name="connsiteX512" fmla="*/ 3902576 w 5317239"/>
              <a:gd name="connsiteY512" fmla="*/ 3127648 h 3428468"/>
              <a:gd name="connsiteX513" fmla="*/ 3897582 w 5317239"/>
              <a:gd name="connsiteY513" fmla="*/ 3123903 h 3428468"/>
              <a:gd name="connsiteX514" fmla="*/ 3895141 w 5317239"/>
              <a:gd name="connsiteY514" fmla="*/ 3122981 h 3428468"/>
              <a:gd name="connsiteX515" fmla="*/ 3895249 w 5317239"/>
              <a:gd name="connsiteY515" fmla="*/ 3114840 h 3428468"/>
              <a:gd name="connsiteX516" fmla="*/ 3891287 w 5317239"/>
              <a:gd name="connsiteY516" fmla="*/ 3110281 h 3428468"/>
              <a:gd name="connsiteX517" fmla="*/ 3886294 w 5317239"/>
              <a:gd name="connsiteY517" fmla="*/ 3109685 h 3428468"/>
              <a:gd name="connsiteX518" fmla="*/ 3882332 w 5317239"/>
              <a:gd name="connsiteY518" fmla="*/ 3111312 h 3428468"/>
              <a:gd name="connsiteX519" fmla="*/ 3881844 w 5317239"/>
              <a:gd name="connsiteY519" fmla="*/ 3111964 h 3428468"/>
              <a:gd name="connsiteX520" fmla="*/ 3879890 w 5317239"/>
              <a:gd name="connsiteY520" fmla="*/ 3115383 h 3428468"/>
              <a:gd name="connsiteX521" fmla="*/ 3879782 w 5317239"/>
              <a:gd name="connsiteY521" fmla="*/ 3108382 h 3428468"/>
              <a:gd name="connsiteX522" fmla="*/ 3879240 w 5317239"/>
              <a:gd name="connsiteY522" fmla="*/ 3106319 h 3428468"/>
              <a:gd name="connsiteX523" fmla="*/ 3869959 w 5317239"/>
              <a:gd name="connsiteY523" fmla="*/ 3088899 h 3428468"/>
              <a:gd name="connsiteX524" fmla="*/ 3868873 w 5317239"/>
              <a:gd name="connsiteY524" fmla="*/ 3087542 h 3428468"/>
              <a:gd name="connsiteX525" fmla="*/ 3862959 w 5317239"/>
              <a:gd name="connsiteY525" fmla="*/ 3082604 h 3428468"/>
              <a:gd name="connsiteX526" fmla="*/ 3863989 w 5317239"/>
              <a:gd name="connsiteY526" fmla="*/ 3079076 h 3428468"/>
              <a:gd name="connsiteX527" fmla="*/ 3865020 w 5317239"/>
              <a:gd name="connsiteY527" fmla="*/ 3079293 h 3428468"/>
              <a:gd name="connsiteX528" fmla="*/ 3867680 w 5317239"/>
              <a:gd name="connsiteY528" fmla="*/ 3079076 h 3428468"/>
              <a:gd name="connsiteX529" fmla="*/ 3867951 w 5317239"/>
              <a:gd name="connsiteY529" fmla="*/ 3078913 h 3428468"/>
              <a:gd name="connsiteX530" fmla="*/ 3869742 w 5317239"/>
              <a:gd name="connsiteY530" fmla="*/ 3077393 h 3428468"/>
              <a:gd name="connsiteX531" fmla="*/ 3871804 w 5317239"/>
              <a:gd name="connsiteY531" fmla="*/ 3074300 h 3428468"/>
              <a:gd name="connsiteX532" fmla="*/ 3878805 w 5317239"/>
              <a:gd name="connsiteY532" fmla="*/ 3076254 h 3428468"/>
              <a:gd name="connsiteX533" fmla="*/ 3883852 w 5317239"/>
              <a:gd name="connsiteY533" fmla="*/ 3074246 h 3428468"/>
              <a:gd name="connsiteX534" fmla="*/ 3888791 w 5317239"/>
              <a:gd name="connsiteY534" fmla="*/ 3066268 h 3428468"/>
              <a:gd name="connsiteX535" fmla="*/ 3896443 w 5317239"/>
              <a:gd name="connsiteY535" fmla="*/ 3063717 h 3428468"/>
              <a:gd name="connsiteX536" fmla="*/ 3899211 w 5317239"/>
              <a:gd name="connsiteY536" fmla="*/ 3061166 h 3428468"/>
              <a:gd name="connsiteX537" fmla="*/ 3899048 w 5317239"/>
              <a:gd name="connsiteY537" fmla="*/ 3057422 h 3428468"/>
              <a:gd name="connsiteX538" fmla="*/ 3894327 w 5317239"/>
              <a:gd name="connsiteY538" fmla="*/ 3048088 h 3428468"/>
              <a:gd name="connsiteX539" fmla="*/ 3894977 w 5317239"/>
              <a:gd name="connsiteY539" fmla="*/ 3035714 h 3428468"/>
              <a:gd name="connsiteX540" fmla="*/ 3894381 w 5317239"/>
              <a:gd name="connsiteY540" fmla="*/ 3033217 h 3428468"/>
              <a:gd name="connsiteX541" fmla="*/ 3897800 w 5317239"/>
              <a:gd name="connsiteY541" fmla="*/ 3032078 h 3428468"/>
              <a:gd name="connsiteX542" fmla="*/ 3900893 w 5317239"/>
              <a:gd name="connsiteY542" fmla="*/ 3027899 h 3428468"/>
              <a:gd name="connsiteX543" fmla="*/ 3901327 w 5317239"/>
              <a:gd name="connsiteY543" fmla="*/ 3009664 h 3428468"/>
              <a:gd name="connsiteX544" fmla="*/ 3899699 w 5317239"/>
              <a:gd name="connsiteY544" fmla="*/ 3006082 h 3428468"/>
              <a:gd name="connsiteX545" fmla="*/ 3889550 w 5317239"/>
              <a:gd name="connsiteY545" fmla="*/ 2997508 h 3428468"/>
              <a:gd name="connsiteX546" fmla="*/ 3886349 w 5317239"/>
              <a:gd name="connsiteY546" fmla="*/ 2996422 h 3428468"/>
              <a:gd name="connsiteX547" fmla="*/ 3879511 w 5317239"/>
              <a:gd name="connsiteY547" fmla="*/ 2996857 h 3428468"/>
              <a:gd name="connsiteX548" fmla="*/ 3876635 w 5317239"/>
              <a:gd name="connsiteY548" fmla="*/ 2998105 h 3428468"/>
              <a:gd name="connsiteX549" fmla="*/ 3868059 w 5317239"/>
              <a:gd name="connsiteY549" fmla="*/ 3006408 h 3428468"/>
              <a:gd name="connsiteX550" fmla="*/ 3865400 w 5317239"/>
              <a:gd name="connsiteY550" fmla="*/ 3005214 h 3428468"/>
              <a:gd name="connsiteX551" fmla="*/ 3862361 w 5317239"/>
              <a:gd name="connsiteY551" fmla="*/ 3004943 h 3428468"/>
              <a:gd name="connsiteX552" fmla="*/ 3853407 w 5317239"/>
              <a:gd name="connsiteY552" fmla="*/ 3007331 h 3428468"/>
              <a:gd name="connsiteX553" fmla="*/ 3852430 w 5317239"/>
              <a:gd name="connsiteY553" fmla="*/ 3007711 h 3428468"/>
              <a:gd name="connsiteX554" fmla="*/ 3851344 w 5317239"/>
              <a:gd name="connsiteY554" fmla="*/ 2998050 h 3428468"/>
              <a:gd name="connsiteX555" fmla="*/ 3850368 w 5317239"/>
              <a:gd name="connsiteY555" fmla="*/ 2995717 h 3428468"/>
              <a:gd name="connsiteX556" fmla="*/ 3845808 w 5317239"/>
              <a:gd name="connsiteY556" fmla="*/ 2990127 h 3428468"/>
              <a:gd name="connsiteX557" fmla="*/ 3843258 w 5317239"/>
              <a:gd name="connsiteY557" fmla="*/ 2988553 h 3428468"/>
              <a:gd name="connsiteX558" fmla="*/ 3842227 w 5317239"/>
              <a:gd name="connsiteY558" fmla="*/ 2988444 h 3428468"/>
              <a:gd name="connsiteX559" fmla="*/ 3838374 w 5317239"/>
              <a:gd name="connsiteY559" fmla="*/ 2988553 h 3428468"/>
              <a:gd name="connsiteX560" fmla="*/ 3837505 w 5317239"/>
              <a:gd name="connsiteY560" fmla="*/ 2981227 h 3428468"/>
              <a:gd name="connsiteX561" fmla="*/ 3836474 w 5317239"/>
              <a:gd name="connsiteY561" fmla="*/ 2978839 h 3428468"/>
              <a:gd name="connsiteX562" fmla="*/ 3844072 w 5317239"/>
              <a:gd name="connsiteY562" fmla="*/ 2969830 h 3428468"/>
              <a:gd name="connsiteX563" fmla="*/ 3845158 w 5317239"/>
              <a:gd name="connsiteY563" fmla="*/ 2967062 h 3428468"/>
              <a:gd name="connsiteX564" fmla="*/ 3845321 w 5317239"/>
              <a:gd name="connsiteY564" fmla="*/ 2961472 h 3428468"/>
              <a:gd name="connsiteX565" fmla="*/ 3844886 w 5317239"/>
              <a:gd name="connsiteY565" fmla="*/ 2959355 h 3428468"/>
              <a:gd name="connsiteX566" fmla="*/ 3836040 w 5317239"/>
              <a:gd name="connsiteY566" fmla="*/ 2941067 h 3428468"/>
              <a:gd name="connsiteX567" fmla="*/ 3837505 w 5317239"/>
              <a:gd name="connsiteY567" fmla="*/ 2933035 h 3428468"/>
              <a:gd name="connsiteX568" fmla="*/ 3836963 w 5317239"/>
              <a:gd name="connsiteY568" fmla="*/ 2929887 h 3428468"/>
              <a:gd name="connsiteX569" fmla="*/ 3831970 w 5317239"/>
              <a:gd name="connsiteY569" fmla="*/ 2921529 h 3428468"/>
              <a:gd name="connsiteX570" fmla="*/ 3832241 w 5317239"/>
              <a:gd name="connsiteY570" fmla="*/ 2919467 h 3428468"/>
              <a:gd name="connsiteX571" fmla="*/ 3848793 w 5317239"/>
              <a:gd name="connsiteY571" fmla="*/ 2908342 h 3428468"/>
              <a:gd name="connsiteX572" fmla="*/ 3850042 w 5317239"/>
              <a:gd name="connsiteY572" fmla="*/ 2902100 h 3428468"/>
              <a:gd name="connsiteX573" fmla="*/ 3835769 w 5317239"/>
              <a:gd name="connsiteY573" fmla="*/ 2880555 h 3428468"/>
              <a:gd name="connsiteX574" fmla="*/ 3833272 w 5317239"/>
              <a:gd name="connsiteY574" fmla="*/ 2878710 h 3428468"/>
              <a:gd name="connsiteX575" fmla="*/ 3832241 w 5317239"/>
              <a:gd name="connsiteY575" fmla="*/ 2878547 h 3428468"/>
              <a:gd name="connsiteX576" fmla="*/ 3814929 w 5317239"/>
              <a:gd name="connsiteY576" fmla="*/ 2877679 h 3428468"/>
              <a:gd name="connsiteX577" fmla="*/ 3810370 w 5317239"/>
              <a:gd name="connsiteY577" fmla="*/ 2873012 h 3428468"/>
              <a:gd name="connsiteX578" fmla="*/ 3805214 w 5317239"/>
              <a:gd name="connsiteY578" fmla="*/ 2872035 h 3428468"/>
              <a:gd name="connsiteX579" fmla="*/ 3803749 w 5317239"/>
              <a:gd name="connsiteY579" fmla="*/ 2872686 h 3428468"/>
              <a:gd name="connsiteX580" fmla="*/ 3800276 w 5317239"/>
              <a:gd name="connsiteY580" fmla="*/ 2869429 h 3428468"/>
              <a:gd name="connsiteX581" fmla="*/ 3811130 w 5317239"/>
              <a:gd name="connsiteY581" fmla="*/ 2865413 h 3428468"/>
              <a:gd name="connsiteX582" fmla="*/ 3813952 w 5317239"/>
              <a:gd name="connsiteY582" fmla="*/ 2862212 h 3428468"/>
              <a:gd name="connsiteX583" fmla="*/ 3818619 w 5317239"/>
              <a:gd name="connsiteY583" fmla="*/ 2842783 h 3428468"/>
              <a:gd name="connsiteX584" fmla="*/ 3832567 w 5317239"/>
              <a:gd name="connsiteY584" fmla="*/ 2830138 h 3428468"/>
              <a:gd name="connsiteX585" fmla="*/ 3834032 w 5317239"/>
              <a:gd name="connsiteY585" fmla="*/ 2827099 h 3428468"/>
              <a:gd name="connsiteX586" fmla="*/ 3834737 w 5317239"/>
              <a:gd name="connsiteY586" fmla="*/ 2816516 h 3428468"/>
              <a:gd name="connsiteX587" fmla="*/ 3833869 w 5317239"/>
              <a:gd name="connsiteY587" fmla="*/ 2813531 h 3428468"/>
              <a:gd name="connsiteX588" fmla="*/ 3830070 w 5317239"/>
              <a:gd name="connsiteY588" fmla="*/ 2808430 h 3428468"/>
              <a:gd name="connsiteX589" fmla="*/ 3831264 w 5317239"/>
              <a:gd name="connsiteY589" fmla="*/ 2798824 h 3428468"/>
              <a:gd name="connsiteX590" fmla="*/ 3829636 w 5317239"/>
              <a:gd name="connsiteY590" fmla="*/ 2794808 h 3428468"/>
              <a:gd name="connsiteX591" fmla="*/ 3818728 w 5317239"/>
              <a:gd name="connsiteY591" fmla="*/ 2785745 h 3428468"/>
              <a:gd name="connsiteX592" fmla="*/ 3825457 w 5317239"/>
              <a:gd name="connsiteY592" fmla="*/ 2771960 h 3428468"/>
              <a:gd name="connsiteX593" fmla="*/ 3826543 w 5317239"/>
              <a:gd name="connsiteY593" fmla="*/ 2771797 h 3428468"/>
              <a:gd name="connsiteX594" fmla="*/ 3829636 w 5317239"/>
              <a:gd name="connsiteY594" fmla="*/ 2777170 h 3428468"/>
              <a:gd name="connsiteX595" fmla="*/ 3832675 w 5317239"/>
              <a:gd name="connsiteY595" fmla="*/ 2779341 h 3428468"/>
              <a:gd name="connsiteX596" fmla="*/ 3841196 w 5317239"/>
              <a:gd name="connsiteY596" fmla="*/ 2781077 h 3428468"/>
              <a:gd name="connsiteX597" fmla="*/ 3844343 w 5317239"/>
              <a:gd name="connsiteY597" fmla="*/ 2780589 h 3428468"/>
              <a:gd name="connsiteX598" fmla="*/ 3862578 w 5317239"/>
              <a:gd name="connsiteY598" fmla="*/ 2770332 h 3428468"/>
              <a:gd name="connsiteX599" fmla="*/ 3875061 w 5317239"/>
              <a:gd name="connsiteY599" fmla="*/ 2770061 h 3428468"/>
              <a:gd name="connsiteX600" fmla="*/ 3877503 w 5317239"/>
              <a:gd name="connsiteY600" fmla="*/ 2773371 h 3428468"/>
              <a:gd name="connsiteX601" fmla="*/ 3881573 w 5317239"/>
              <a:gd name="connsiteY601" fmla="*/ 2775162 h 3428468"/>
              <a:gd name="connsiteX602" fmla="*/ 3887108 w 5317239"/>
              <a:gd name="connsiteY602" fmla="*/ 2774620 h 3428468"/>
              <a:gd name="connsiteX603" fmla="*/ 3891179 w 5317239"/>
              <a:gd name="connsiteY603" fmla="*/ 2770386 h 3428468"/>
              <a:gd name="connsiteX604" fmla="*/ 3892047 w 5317239"/>
              <a:gd name="connsiteY604" fmla="*/ 2756710 h 3428468"/>
              <a:gd name="connsiteX605" fmla="*/ 3899265 w 5317239"/>
              <a:gd name="connsiteY605" fmla="*/ 2750632 h 3428468"/>
              <a:gd name="connsiteX606" fmla="*/ 3903172 w 5317239"/>
              <a:gd name="connsiteY606" fmla="*/ 2751555 h 3428468"/>
              <a:gd name="connsiteX607" fmla="*/ 3906700 w 5317239"/>
              <a:gd name="connsiteY607" fmla="*/ 2755625 h 3428468"/>
              <a:gd name="connsiteX608" fmla="*/ 3910933 w 5317239"/>
              <a:gd name="connsiteY608" fmla="*/ 2757090 h 3428468"/>
              <a:gd name="connsiteX609" fmla="*/ 3928734 w 5317239"/>
              <a:gd name="connsiteY609" fmla="*/ 2753780 h 3428468"/>
              <a:gd name="connsiteX610" fmla="*/ 3931936 w 5317239"/>
              <a:gd name="connsiteY610" fmla="*/ 2751446 h 3428468"/>
              <a:gd name="connsiteX611" fmla="*/ 3932261 w 5317239"/>
              <a:gd name="connsiteY611" fmla="*/ 2750849 h 3428468"/>
              <a:gd name="connsiteX612" fmla="*/ 3941704 w 5317239"/>
              <a:gd name="connsiteY612" fmla="*/ 2754540 h 3428468"/>
              <a:gd name="connsiteX613" fmla="*/ 3946969 w 5317239"/>
              <a:gd name="connsiteY613" fmla="*/ 2753020 h 3428468"/>
              <a:gd name="connsiteX614" fmla="*/ 2845227 w 5317239"/>
              <a:gd name="connsiteY614" fmla="*/ 2638509 h 3428468"/>
              <a:gd name="connsiteX615" fmla="*/ 2846150 w 5317239"/>
              <a:gd name="connsiteY615" fmla="*/ 2639324 h 3428468"/>
              <a:gd name="connsiteX616" fmla="*/ 2844902 w 5317239"/>
              <a:gd name="connsiteY616" fmla="*/ 2639649 h 3428468"/>
              <a:gd name="connsiteX617" fmla="*/ 3354608 w 5317239"/>
              <a:gd name="connsiteY617" fmla="*/ 2529643 h 3428468"/>
              <a:gd name="connsiteX618" fmla="*/ 3351678 w 5317239"/>
              <a:gd name="connsiteY618" fmla="*/ 2531380 h 3428468"/>
              <a:gd name="connsiteX619" fmla="*/ 3348204 w 5317239"/>
              <a:gd name="connsiteY619" fmla="*/ 2531869 h 3428468"/>
              <a:gd name="connsiteX620" fmla="*/ 3348150 w 5317239"/>
              <a:gd name="connsiteY620" fmla="*/ 2531869 h 3428468"/>
              <a:gd name="connsiteX621" fmla="*/ 3351624 w 5317239"/>
              <a:gd name="connsiteY621" fmla="*/ 2531380 h 3428468"/>
              <a:gd name="connsiteX622" fmla="*/ 3354608 w 5317239"/>
              <a:gd name="connsiteY622" fmla="*/ 2529643 h 3428468"/>
              <a:gd name="connsiteX623" fmla="*/ 2697647 w 5317239"/>
              <a:gd name="connsiteY623" fmla="*/ 2509465 h 3428468"/>
              <a:gd name="connsiteX624" fmla="*/ 2668306 w 5317239"/>
              <a:gd name="connsiteY624" fmla="*/ 2525898 h 3428468"/>
              <a:gd name="connsiteX625" fmla="*/ 2666352 w 5317239"/>
              <a:gd name="connsiteY625" fmla="*/ 2528069 h 3428468"/>
              <a:gd name="connsiteX626" fmla="*/ 2658103 w 5317239"/>
              <a:gd name="connsiteY626" fmla="*/ 2547715 h 3428468"/>
              <a:gd name="connsiteX627" fmla="*/ 2657777 w 5317239"/>
              <a:gd name="connsiteY627" fmla="*/ 2549344 h 3428468"/>
              <a:gd name="connsiteX628" fmla="*/ 2657506 w 5317239"/>
              <a:gd name="connsiteY628" fmla="*/ 2558732 h 3428468"/>
              <a:gd name="connsiteX629" fmla="*/ 2659840 w 5317239"/>
              <a:gd name="connsiteY629" fmla="*/ 2562857 h 3428468"/>
              <a:gd name="connsiteX630" fmla="*/ 2659894 w 5317239"/>
              <a:gd name="connsiteY630" fmla="*/ 2562857 h 3428468"/>
              <a:gd name="connsiteX631" fmla="*/ 2657777 w 5317239"/>
              <a:gd name="connsiteY631" fmla="*/ 2559167 h 3428468"/>
              <a:gd name="connsiteX632" fmla="*/ 2658049 w 5317239"/>
              <a:gd name="connsiteY632" fmla="*/ 2549778 h 3428468"/>
              <a:gd name="connsiteX633" fmla="*/ 2658375 w 5317239"/>
              <a:gd name="connsiteY633" fmla="*/ 2548150 h 3428468"/>
              <a:gd name="connsiteX634" fmla="*/ 2666624 w 5317239"/>
              <a:gd name="connsiteY634" fmla="*/ 2528503 h 3428468"/>
              <a:gd name="connsiteX635" fmla="*/ 2668577 w 5317239"/>
              <a:gd name="connsiteY635" fmla="*/ 2526333 h 3428468"/>
              <a:gd name="connsiteX636" fmla="*/ 2697938 w 5317239"/>
              <a:gd name="connsiteY636" fmla="*/ 2509889 h 3428468"/>
              <a:gd name="connsiteX637" fmla="*/ 3710675 w 5317239"/>
              <a:gd name="connsiteY637" fmla="*/ 2501586 h 3428468"/>
              <a:gd name="connsiteX638" fmla="*/ 3711055 w 5317239"/>
              <a:gd name="connsiteY638" fmla="*/ 2501586 h 3428468"/>
              <a:gd name="connsiteX639" fmla="*/ 3710730 w 5317239"/>
              <a:gd name="connsiteY639" fmla="*/ 2501640 h 3428468"/>
              <a:gd name="connsiteX640" fmla="*/ 3349506 w 5317239"/>
              <a:gd name="connsiteY640" fmla="*/ 2488181 h 3428468"/>
              <a:gd name="connsiteX641" fmla="*/ 3347553 w 5317239"/>
              <a:gd name="connsiteY641" fmla="*/ 2493988 h 3428468"/>
              <a:gd name="connsiteX642" fmla="*/ 3347227 w 5317239"/>
              <a:gd name="connsiteY642" fmla="*/ 2488669 h 3428468"/>
              <a:gd name="connsiteX643" fmla="*/ 3743020 w 5317239"/>
              <a:gd name="connsiteY643" fmla="*/ 2465170 h 3428468"/>
              <a:gd name="connsiteX644" fmla="*/ 3743021 w 5317239"/>
              <a:gd name="connsiteY644" fmla="*/ 2465170 h 3428468"/>
              <a:gd name="connsiteX645" fmla="*/ 3756643 w 5317239"/>
              <a:gd name="connsiteY645" fmla="*/ 2472008 h 3428468"/>
              <a:gd name="connsiteX646" fmla="*/ 3742912 w 5317239"/>
              <a:gd name="connsiteY646" fmla="*/ 2465116 h 3428468"/>
              <a:gd name="connsiteX647" fmla="*/ 3743020 w 5317239"/>
              <a:gd name="connsiteY647" fmla="*/ 2465170 h 3428468"/>
              <a:gd name="connsiteX648" fmla="*/ 3732276 w 5317239"/>
              <a:gd name="connsiteY648" fmla="*/ 2467232 h 3428468"/>
              <a:gd name="connsiteX649" fmla="*/ 3730322 w 5317239"/>
              <a:gd name="connsiteY649" fmla="*/ 2467232 h 3428468"/>
              <a:gd name="connsiteX650" fmla="*/ 3729942 w 5317239"/>
              <a:gd name="connsiteY650" fmla="*/ 2467123 h 3428468"/>
              <a:gd name="connsiteX651" fmla="*/ 3729887 w 5317239"/>
              <a:gd name="connsiteY651" fmla="*/ 2467069 h 3428468"/>
              <a:gd name="connsiteX652" fmla="*/ 2771094 w 5317239"/>
              <a:gd name="connsiteY652" fmla="*/ 2427561 h 3428468"/>
              <a:gd name="connsiteX653" fmla="*/ 2772831 w 5317239"/>
              <a:gd name="connsiteY653" fmla="*/ 2427887 h 3428468"/>
              <a:gd name="connsiteX654" fmla="*/ 2772939 w 5317239"/>
              <a:gd name="connsiteY654" fmla="*/ 2429298 h 3428468"/>
              <a:gd name="connsiteX655" fmla="*/ 2771422 w 5317239"/>
              <a:gd name="connsiteY655" fmla="*/ 2429840 h 3428468"/>
              <a:gd name="connsiteX656" fmla="*/ 2771474 w 5317239"/>
              <a:gd name="connsiteY656" fmla="*/ 2429840 h 3428468"/>
              <a:gd name="connsiteX657" fmla="*/ 2772993 w 5317239"/>
              <a:gd name="connsiteY657" fmla="*/ 2429297 h 3428468"/>
              <a:gd name="connsiteX658" fmla="*/ 2772885 w 5317239"/>
              <a:gd name="connsiteY658" fmla="*/ 2427886 h 3428468"/>
              <a:gd name="connsiteX659" fmla="*/ 2773319 w 5317239"/>
              <a:gd name="connsiteY659" fmla="*/ 2427886 h 3428468"/>
              <a:gd name="connsiteX660" fmla="*/ 2773427 w 5317239"/>
              <a:gd name="connsiteY660" fmla="*/ 2429569 h 3428468"/>
              <a:gd name="connsiteX661" fmla="*/ 2771420 w 5317239"/>
              <a:gd name="connsiteY661" fmla="*/ 2430274 h 3428468"/>
              <a:gd name="connsiteX662" fmla="*/ 2771420 w 5317239"/>
              <a:gd name="connsiteY662" fmla="*/ 2429841 h 3428468"/>
              <a:gd name="connsiteX663" fmla="*/ 2771311 w 5317239"/>
              <a:gd name="connsiteY663" fmla="*/ 2428213 h 3428468"/>
              <a:gd name="connsiteX664" fmla="*/ 3793112 w 5317239"/>
              <a:gd name="connsiteY664" fmla="*/ 2410900 h 3428468"/>
              <a:gd name="connsiteX665" fmla="*/ 3809718 w 5317239"/>
              <a:gd name="connsiteY665" fmla="*/ 2419149 h 3428468"/>
              <a:gd name="connsiteX666" fmla="*/ 3811835 w 5317239"/>
              <a:gd name="connsiteY666" fmla="*/ 2419637 h 3428468"/>
              <a:gd name="connsiteX667" fmla="*/ 3813952 w 5317239"/>
              <a:gd name="connsiteY667" fmla="*/ 2419041 h 3428468"/>
              <a:gd name="connsiteX668" fmla="*/ 3817100 w 5317239"/>
              <a:gd name="connsiteY668" fmla="*/ 2417249 h 3428468"/>
              <a:gd name="connsiteX669" fmla="*/ 3818782 w 5317239"/>
              <a:gd name="connsiteY669" fmla="*/ 2422188 h 3428468"/>
              <a:gd name="connsiteX670" fmla="*/ 3821332 w 5317239"/>
              <a:gd name="connsiteY670" fmla="*/ 2424033 h 3428468"/>
              <a:gd name="connsiteX671" fmla="*/ 3825728 w 5317239"/>
              <a:gd name="connsiteY671" fmla="*/ 2438198 h 3428468"/>
              <a:gd name="connsiteX672" fmla="*/ 3824589 w 5317239"/>
              <a:gd name="connsiteY672" fmla="*/ 2450083 h 3428468"/>
              <a:gd name="connsiteX673" fmla="*/ 3826489 w 5317239"/>
              <a:gd name="connsiteY673" fmla="*/ 2454208 h 3428468"/>
              <a:gd name="connsiteX674" fmla="*/ 3828713 w 5317239"/>
              <a:gd name="connsiteY674" fmla="*/ 2455021 h 3428468"/>
              <a:gd name="connsiteX675" fmla="*/ 3830124 w 5317239"/>
              <a:gd name="connsiteY675" fmla="*/ 2454913 h 3428468"/>
              <a:gd name="connsiteX676" fmla="*/ 3831047 w 5317239"/>
              <a:gd name="connsiteY676" fmla="*/ 2454642 h 3428468"/>
              <a:gd name="connsiteX677" fmla="*/ 3838591 w 5317239"/>
              <a:gd name="connsiteY677" fmla="*/ 2451060 h 3428468"/>
              <a:gd name="connsiteX678" fmla="*/ 3845266 w 5317239"/>
              <a:gd name="connsiteY678" fmla="*/ 2455998 h 3428468"/>
              <a:gd name="connsiteX679" fmla="*/ 3847980 w 5317239"/>
              <a:gd name="connsiteY679" fmla="*/ 2456867 h 3428468"/>
              <a:gd name="connsiteX680" fmla="*/ 3850693 w 5317239"/>
              <a:gd name="connsiteY680" fmla="*/ 2455944 h 3428468"/>
              <a:gd name="connsiteX681" fmla="*/ 3871533 w 5317239"/>
              <a:gd name="connsiteY681" fmla="*/ 2439880 h 3428468"/>
              <a:gd name="connsiteX682" fmla="*/ 3884177 w 5317239"/>
              <a:gd name="connsiteY682" fmla="*/ 2438361 h 3428468"/>
              <a:gd name="connsiteX683" fmla="*/ 3885860 w 5317239"/>
              <a:gd name="connsiteY683" fmla="*/ 2438144 h 3428468"/>
              <a:gd name="connsiteX684" fmla="*/ 3889279 w 5317239"/>
              <a:gd name="connsiteY684" fmla="*/ 2435864 h 3428468"/>
              <a:gd name="connsiteX685" fmla="*/ 3896551 w 5317239"/>
              <a:gd name="connsiteY685" fmla="*/ 2422894 h 3428468"/>
              <a:gd name="connsiteX686" fmla="*/ 3915980 w 5317239"/>
              <a:gd name="connsiteY686" fmla="*/ 2419312 h 3428468"/>
              <a:gd name="connsiteX687" fmla="*/ 3945774 w 5317239"/>
              <a:gd name="connsiteY687" fmla="*/ 2424088 h 3428468"/>
              <a:gd name="connsiteX688" fmla="*/ 3952612 w 5317239"/>
              <a:gd name="connsiteY688" fmla="*/ 2430057 h 3428468"/>
              <a:gd name="connsiteX689" fmla="*/ 3952938 w 5317239"/>
              <a:gd name="connsiteY689" fmla="*/ 2446447 h 3428468"/>
              <a:gd name="connsiteX690" fmla="*/ 3955923 w 5317239"/>
              <a:gd name="connsiteY690" fmla="*/ 2450626 h 3428468"/>
              <a:gd name="connsiteX691" fmla="*/ 3980128 w 5317239"/>
              <a:gd name="connsiteY691" fmla="*/ 2459309 h 3428468"/>
              <a:gd name="connsiteX692" fmla="*/ 3980290 w 5317239"/>
              <a:gd name="connsiteY692" fmla="*/ 2477435 h 3428468"/>
              <a:gd name="connsiteX693" fmla="*/ 3981864 w 5317239"/>
              <a:gd name="connsiteY693" fmla="*/ 2480800 h 3428468"/>
              <a:gd name="connsiteX694" fmla="*/ 3985446 w 5317239"/>
              <a:gd name="connsiteY694" fmla="*/ 2481831 h 3428468"/>
              <a:gd name="connsiteX695" fmla="*/ 3997059 w 5317239"/>
              <a:gd name="connsiteY695" fmla="*/ 2480203 h 3428468"/>
              <a:gd name="connsiteX696" fmla="*/ 3997223 w 5317239"/>
              <a:gd name="connsiteY696" fmla="*/ 2480908 h 3428468"/>
              <a:gd name="connsiteX697" fmla="*/ 3989788 w 5317239"/>
              <a:gd name="connsiteY697" fmla="*/ 2483350 h 3428468"/>
              <a:gd name="connsiteX698" fmla="*/ 3988268 w 5317239"/>
              <a:gd name="connsiteY698" fmla="*/ 2483839 h 3428468"/>
              <a:gd name="connsiteX699" fmla="*/ 3985175 w 5317239"/>
              <a:gd name="connsiteY699" fmla="*/ 2487801 h 3428468"/>
              <a:gd name="connsiteX700" fmla="*/ 3983927 w 5317239"/>
              <a:gd name="connsiteY700" fmla="*/ 2503810 h 3428468"/>
              <a:gd name="connsiteX701" fmla="*/ 3972421 w 5317239"/>
              <a:gd name="connsiteY701" fmla="*/ 2521069 h 3428468"/>
              <a:gd name="connsiteX702" fmla="*/ 3971716 w 5317239"/>
              <a:gd name="connsiteY702" fmla="*/ 2524162 h 3428468"/>
              <a:gd name="connsiteX703" fmla="*/ 3973344 w 5317239"/>
              <a:gd name="connsiteY703" fmla="*/ 2536373 h 3428468"/>
              <a:gd name="connsiteX704" fmla="*/ 3960699 w 5317239"/>
              <a:gd name="connsiteY704" fmla="*/ 2550320 h 3428468"/>
              <a:gd name="connsiteX705" fmla="*/ 3959830 w 5317239"/>
              <a:gd name="connsiteY705" fmla="*/ 2551785 h 3428468"/>
              <a:gd name="connsiteX706" fmla="*/ 3953969 w 5317239"/>
              <a:gd name="connsiteY706" fmla="*/ 2567849 h 3428468"/>
              <a:gd name="connsiteX707" fmla="*/ 3954729 w 5317239"/>
              <a:gd name="connsiteY707" fmla="*/ 2572300 h 3428468"/>
              <a:gd name="connsiteX708" fmla="*/ 3957497 w 5317239"/>
              <a:gd name="connsiteY708" fmla="*/ 2575610 h 3428468"/>
              <a:gd name="connsiteX709" fmla="*/ 3956140 w 5317239"/>
              <a:gd name="connsiteY709" fmla="*/ 2591185 h 3428468"/>
              <a:gd name="connsiteX710" fmla="*/ 3957969 w 5317239"/>
              <a:gd name="connsiteY710" fmla="*/ 2595221 h 3428468"/>
              <a:gd name="connsiteX711" fmla="*/ 3957985 w 5317239"/>
              <a:gd name="connsiteY711" fmla="*/ 2595256 h 3428468"/>
              <a:gd name="connsiteX712" fmla="*/ 3959396 w 5317239"/>
              <a:gd name="connsiteY712" fmla="*/ 2595962 h 3428468"/>
              <a:gd name="connsiteX713" fmla="*/ 3962055 w 5317239"/>
              <a:gd name="connsiteY713" fmla="*/ 2595907 h 3428468"/>
              <a:gd name="connsiteX714" fmla="*/ 3961675 w 5317239"/>
              <a:gd name="connsiteY714" fmla="*/ 2596775 h 3428468"/>
              <a:gd name="connsiteX715" fmla="*/ 3961296 w 5317239"/>
              <a:gd name="connsiteY715" fmla="*/ 2599163 h 3428468"/>
              <a:gd name="connsiteX716" fmla="*/ 3962869 w 5317239"/>
              <a:gd name="connsiteY716" fmla="*/ 2612405 h 3428468"/>
              <a:gd name="connsiteX717" fmla="*/ 3964606 w 5317239"/>
              <a:gd name="connsiteY717" fmla="*/ 2615444 h 3428468"/>
              <a:gd name="connsiteX718" fmla="*/ 3965637 w 5317239"/>
              <a:gd name="connsiteY718" fmla="*/ 2616042 h 3428468"/>
              <a:gd name="connsiteX719" fmla="*/ 3971390 w 5317239"/>
              <a:gd name="connsiteY719" fmla="*/ 2618429 h 3428468"/>
              <a:gd name="connsiteX720" fmla="*/ 3970522 w 5317239"/>
              <a:gd name="connsiteY720" fmla="*/ 2637207 h 3428468"/>
              <a:gd name="connsiteX721" fmla="*/ 3968188 w 5317239"/>
              <a:gd name="connsiteY721" fmla="*/ 2637424 h 3428468"/>
              <a:gd name="connsiteX722" fmla="*/ 3964117 w 5317239"/>
              <a:gd name="connsiteY722" fmla="*/ 2641657 h 3428468"/>
              <a:gd name="connsiteX723" fmla="*/ 3963358 w 5317239"/>
              <a:gd name="connsiteY723" fmla="*/ 2655116 h 3428468"/>
              <a:gd name="connsiteX724" fmla="*/ 3960536 w 5317239"/>
              <a:gd name="connsiteY724" fmla="*/ 2655279 h 3428468"/>
              <a:gd name="connsiteX725" fmla="*/ 3956791 w 5317239"/>
              <a:gd name="connsiteY725" fmla="*/ 2657775 h 3428468"/>
              <a:gd name="connsiteX726" fmla="*/ 3952395 w 5317239"/>
              <a:gd name="connsiteY726" fmla="*/ 2666730 h 3428468"/>
              <a:gd name="connsiteX727" fmla="*/ 3952178 w 5317239"/>
              <a:gd name="connsiteY727" fmla="*/ 2670203 h 3428468"/>
              <a:gd name="connsiteX728" fmla="*/ 3958039 w 5317239"/>
              <a:gd name="connsiteY728" fmla="*/ 2687136 h 3428468"/>
              <a:gd name="connsiteX729" fmla="*/ 3958688 w 5317239"/>
              <a:gd name="connsiteY729" fmla="*/ 2688378 h 3428468"/>
              <a:gd name="connsiteX730" fmla="*/ 3958690 w 5317239"/>
              <a:gd name="connsiteY730" fmla="*/ 2688384 h 3428468"/>
              <a:gd name="connsiteX731" fmla="*/ 3959722 w 5317239"/>
              <a:gd name="connsiteY731" fmla="*/ 2689361 h 3428468"/>
              <a:gd name="connsiteX732" fmla="*/ 3964389 w 5317239"/>
              <a:gd name="connsiteY732" fmla="*/ 2692617 h 3428468"/>
              <a:gd name="connsiteX733" fmla="*/ 3962273 w 5317239"/>
              <a:gd name="connsiteY733" fmla="*/ 2694136 h 3428468"/>
              <a:gd name="connsiteX734" fmla="*/ 3961187 w 5317239"/>
              <a:gd name="connsiteY734" fmla="*/ 2700378 h 3428468"/>
              <a:gd name="connsiteX735" fmla="*/ 3963466 w 5317239"/>
              <a:gd name="connsiteY735" fmla="*/ 2703742 h 3428468"/>
              <a:gd name="connsiteX736" fmla="*/ 3963466 w 5317239"/>
              <a:gd name="connsiteY736" fmla="*/ 2707161 h 3428468"/>
              <a:gd name="connsiteX737" fmla="*/ 3960264 w 5317239"/>
              <a:gd name="connsiteY737" fmla="*/ 2710255 h 3428468"/>
              <a:gd name="connsiteX738" fmla="*/ 3958908 w 5317239"/>
              <a:gd name="connsiteY738" fmla="*/ 2713891 h 3428468"/>
              <a:gd name="connsiteX739" fmla="*/ 3959939 w 5317239"/>
              <a:gd name="connsiteY739" fmla="*/ 2726915 h 3428468"/>
              <a:gd name="connsiteX740" fmla="*/ 3951527 w 5317239"/>
              <a:gd name="connsiteY740" fmla="*/ 2735002 h 3428468"/>
              <a:gd name="connsiteX741" fmla="*/ 3951419 w 5317239"/>
              <a:gd name="connsiteY741" fmla="*/ 2735110 h 3428468"/>
              <a:gd name="connsiteX742" fmla="*/ 3950767 w 5317239"/>
              <a:gd name="connsiteY742" fmla="*/ 2735979 h 3428468"/>
              <a:gd name="connsiteX743" fmla="*/ 3950550 w 5317239"/>
              <a:gd name="connsiteY743" fmla="*/ 2736413 h 3428468"/>
              <a:gd name="connsiteX744" fmla="*/ 3950279 w 5317239"/>
              <a:gd name="connsiteY744" fmla="*/ 2737119 h 3428468"/>
              <a:gd name="connsiteX745" fmla="*/ 3949953 w 5317239"/>
              <a:gd name="connsiteY745" fmla="*/ 2736738 h 3428468"/>
              <a:gd name="connsiteX746" fmla="*/ 3949899 w 5317239"/>
              <a:gd name="connsiteY746" fmla="*/ 2736956 h 3428468"/>
              <a:gd name="connsiteX747" fmla="*/ 3949410 w 5317239"/>
              <a:gd name="connsiteY747" fmla="*/ 2736956 h 3428468"/>
              <a:gd name="connsiteX748" fmla="*/ 3948922 w 5317239"/>
              <a:gd name="connsiteY748" fmla="*/ 2736956 h 3428468"/>
              <a:gd name="connsiteX749" fmla="*/ 3948271 w 5317239"/>
              <a:gd name="connsiteY749" fmla="*/ 2737119 h 3428468"/>
              <a:gd name="connsiteX750" fmla="*/ 3947836 w 5317239"/>
              <a:gd name="connsiteY750" fmla="*/ 2737282 h 3428468"/>
              <a:gd name="connsiteX751" fmla="*/ 3947185 w 5317239"/>
              <a:gd name="connsiteY751" fmla="*/ 2737661 h 3428468"/>
              <a:gd name="connsiteX752" fmla="*/ 3946805 w 5317239"/>
              <a:gd name="connsiteY752" fmla="*/ 2737878 h 3428468"/>
              <a:gd name="connsiteX753" fmla="*/ 3945937 w 5317239"/>
              <a:gd name="connsiteY753" fmla="*/ 2738747 h 3428468"/>
              <a:gd name="connsiteX754" fmla="*/ 3941596 w 5317239"/>
              <a:gd name="connsiteY754" fmla="*/ 2744499 h 3428468"/>
              <a:gd name="connsiteX755" fmla="*/ 3931555 w 5317239"/>
              <a:gd name="connsiteY755" fmla="*/ 2740591 h 3428468"/>
              <a:gd name="connsiteX756" fmla="*/ 3925911 w 5317239"/>
              <a:gd name="connsiteY756" fmla="*/ 2742709 h 3428468"/>
              <a:gd name="connsiteX757" fmla="*/ 3924717 w 5317239"/>
              <a:gd name="connsiteY757" fmla="*/ 2744988 h 3428468"/>
              <a:gd name="connsiteX758" fmla="*/ 3911638 w 5317239"/>
              <a:gd name="connsiteY758" fmla="*/ 2747430 h 3428468"/>
              <a:gd name="connsiteX759" fmla="*/ 3908870 w 5317239"/>
              <a:gd name="connsiteY759" fmla="*/ 2744228 h 3428468"/>
              <a:gd name="connsiteX760" fmla="*/ 3906483 w 5317239"/>
              <a:gd name="connsiteY760" fmla="*/ 2742763 h 3428468"/>
              <a:gd name="connsiteX761" fmla="*/ 3898939 w 5317239"/>
              <a:gd name="connsiteY761" fmla="*/ 2741026 h 3428468"/>
              <a:gd name="connsiteX762" fmla="*/ 3895031 w 5317239"/>
              <a:gd name="connsiteY762" fmla="*/ 2741948 h 3428468"/>
              <a:gd name="connsiteX763" fmla="*/ 3884612 w 5317239"/>
              <a:gd name="connsiteY763" fmla="*/ 2750740 h 3428468"/>
              <a:gd name="connsiteX764" fmla="*/ 3882983 w 5317239"/>
              <a:gd name="connsiteY764" fmla="*/ 2753942 h 3428468"/>
              <a:gd name="connsiteX765" fmla="*/ 3882332 w 5317239"/>
              <a:gd name="connsiteY765" fmla="*/ 2764579 h 3428468"/>
              <a:gd name="connsiteX766" fmla="*/ 3880759 w 5317239"/>
              <a:gd name="connsiteY766" fmla="*/ 2762517 h 3428468"/>
              <a:gd name="connsiteX767" fmla="*/ 3877014 w 5317239"/>
              <a:gd name="connsiteY767" fmla="*/ 2760672 h 3428468"/>
              <a:gd name="connsiteX768" fmla="*/ 3861058 w 5317239"/>
              <a:gd name="connsiteY768" fmla="*/ 2760997 h 3428468"/>
              <a:gd name="connsiteX769" fmla="*/ 3858942 w 5317239"/>
              <a:gd name="connsiteY769" fmla="*/ 2761594 h 3428468"/>
              <a:gd name="connsiteX770" fmla="*/ 3841196 w 5317239"/>
              <a:gd name="connsiteY770" fmla="*/ 2771580 h 3428468"/>
              <a:gd name="connsiteX771" fmla="*/ 3836365 w 5317239"/>
              <a:gd name="connsiteY771" fmla="*/ 2770603 h 3428468"/>
              <a:gd name="connsiteX772" fmla="*/ 3832729 w 5317239"/>
              <a:gd name="connsiteY772" fmla="*/ 2764199 h 3428468"/>
              <a:gd name="connsiteX773" fmla="*/ 3828008 w 5317239"/>
              <a:gd name="connsiteY773" fmla="*/ 2761974 h 3428468"/>
              <a:gd name="connsiteX774" fmla="*/ 3821495 w 5317239"/>
              <a:gd name="connsiteY774" fmla="*/ 2763114 h 3428468"/>
              <a:gd name="connsiteX775" fmla="*/ 3818239 w 5317239"/>
              <a:gd name="connsiteY775" fmla="*/ 2765611 h 3428468"/>
              <a:gd name="connsiteX776" fmla="*/ 3808959 w 5317239"/>
              <a:gd name="connsiteY776" fmla="*/ 2784659 h 3428468"/>
              <a:gd name="connsiteX777" fmla="*/ 3808525 w 5317239"/>
              <a:gd name="connsiteY777" fmla="*/ 2786125 h 3428468"/>
              <a:gd name="connsiteX778" fmla="*/ 3810153 w 5317239"/>
              <a:gd name="connsiteY778" fmla="*/ 2790141 h 3428468"/>
              <a:gd name="connsiteX779" fmla="*/ 3821929 w 5317239"/>
              <a:gd name="connsiteY779" fmla="*/ 2799855 h 3428468"/>
              <a:gd name="connsiteX780" fmla="*/ 3820844 w 5317239"/>
              <a:gd name="connsiteY780" fmla="*/ 2808809 h 3428468"/>
              <a:gd name="connsiteX781" fmla="*/ 3821712 w 5317239"/>
              <a:gd name="connsiteY781" fmla="*/ 2812066 h 3428468"/>
              <a:gd name="connsiteX782" fmla="*/ 3825620 w 5317239"/>
              <a:gd name="connsiteY782" fmla="*/ 2817330 h 3428468"/>
              <a:gd name="connsiteX783" fmla="*/ 3825132 w 5317239"/>
              <a:gd name="connsiteY783" fmla="*/ 2824440 h 3428468"/>
              <a:gd name="connsiteX784" fmla="*/ 3811510 w 5317239"/>
              <a:gd name="connsiteY784" fmla="*/ 2836813 h 3428468"/>
              <a:gd name="connsiteX785" fmla="*/ 3810153 w 5317239"/>
              <a:gd name="connsiteY785" fmla="*/ 2839093 h 3428468"/>
              <a:gd name="connsiteX786" fmla="*/ 3805703 w 5317239"/>
              <a:gd name="connsiteY786" fmla="*/ 2857544 h 3428468"/>
              <a:gd name="connsiteX787" fmla="*/ 3790235 w 5317239"/>
              <a:gd name="connsiteY787" fmla="*/ 2863297 h 3428468"/>
              <a:gd name="connsiteX788" fmla="*/ 3787359 w 5317239"/>
              <a:gd name="connsiteY788" fmla="*/ 2866662 h 3428468"/>
              <a:gd name="connsiteX789" fmla="*/ 3788716 w 5317239"/>
              <a:gd name="connsiteY789" fmla="*/ 2870840 h 3428468"/>
              <a:gd name="connsiteX790" fmla="*/ 3799787 w 5317239"/>
              <a:gd name="connsiteY790" fmla="*/ 2881206 h 3428468"/>
              <a:gd name="connsiteX791" fmla="*/ 3804780 w 5317239"/>
              <a:gd name="connsiteY791" fmla="*/ 2882020 h 3428468"/>
              <a:gd name="connsiteX792" fmla="*/ 3806083 w 5317239"/>
              <a:gd name="connsiteY792" fmla="*/ 2881423 h 3428468"/>
              <a:gd name="connsiteX793" fmla="*/ 3809665 w 5317239"/>
              <a:gd name="connsiteY793" fmla="*/ 2885114 h 3428468"/>
              <a:gd name="connsiteX794" fmla="*/ 3812704 w 5317239"/>
              <a:gd name="connsiteY794" fmla="*/ 2886470 h 3428468"/>
              <a:gd name="connsiteX795" fmla="*/ 3829527 w 5317239"/>
              <a:gd name="connsiteY795" fmla="*/ 2887338 h 3428468"/>
              <a:gd name="connsiteX796" fmla="*/ 3840056 w 5317239"/>
              <a:gd name="connsiteY796" fmla="*/ 2903240 h 3428468"/>
              <a:gd name="connsiteX797" fmla="*/ 3825565 w 5317239"/>
              <a:gd name="connsiteY797" fmla="*/ 2913008 h 3428468"/>
              <a:gd name="connsiteX798" fmla="*/ 3823612 w 5317239"/>
              <a:gd name="connsiteY798" fmla="*/ 2916156 h 3428468"/>
              <a:gd name="connsiteX799" fmla="*/ 3822960 w 5317239"/>
              <a:gd name="connsiteY799" fmla="*/ 2920986 h 3428468"/>
              <a:gd name="connsiteX800" fmla="*/ 3822852 w 5317239"/>
              <a:gd name="connsiteY800" fmla="*/ 2921800 h 3428468"/>
              <a:gd name="connsiteX801" fmla="*/ 3823449 w 5317239"/>
              <a:gd name="connsiteY801" fmla="*/ 2924731 h 3428468"/>
              <a:gd name="connsiteX802" fmla="*/ 3828387 w 5317239"/>
              <a:gd name="connsiteY802" fmla="*/ 2932980 h 3428468"/>
              <a:gd name="connsiteX803" fmla="*/ 3826922 w 5317239"/>
              <a:gd name="connsiteY803" fmla="*/ 2940795 h 3428468"/>
              <a:gd name="connsiteX804" fmla="*/ 3827302 w 5317239"/>
              <a:gd name="connsiteY804" fmla="*/ 2943563 h 3428468"/>
              <a:gd name="connsiteX805" fmla="*/ 3836311 w 5317239"/>
              <a:gd name="connsiteY805" fmla="*/ 2962177 h 3428468"/>
              <a:gd name="connsiteX806" fmla="*/ 3836203 w 5317239"/>
              <a:gd name="connsiteY806" fmla="*/ 2965108 h 3428468"/>
              <a:gd name="connsiteX807" fmla="*/ 3825728 w 5317239"/>
              <a:gd name="connsiteY807" fmla="*/ 2977482 h 3428468"/>
              <a:gd name="connsiteX808" fmla="*/ 3824860 w 5317239"/>
              <a:gd name="connsiteY808" fmla="*/ 2981660 h 3428468"/>
              <a:gd name="connsiteX809" fmla="*/ 3827845 w 5317239"/>
              <a:gd name="connsiteY809" fmla="*/ 2984700 h 3428468"/>
              <a:gd name="connsiteX810" fmla="*/ 3828931 w 5317239"/>
              <a:gd name="connsiteY810" fmla="*/ 2985025 h 3428468"/>
              <a:gd name="connsiteX811" fmla="*/ 3829907 w 5317239"/>
              <a:gd name="connsiteY811" fmla="*/ 2993545 h 3428468"/>
              <a:gd name="connsiteX812" fmla="*/ 3834412 w 5317239"/>
              <a:gd name="connsiteY812" fmla="*/ 2997561 h 3428468"/>
              <a:gd name="connsiteX813" fmla="*/ 3834520 w 5317239"/>
              <a:gd name="connsiteY813" fmla="*/ 2997561 h 3428468"/>
              <a:gd name="connsiteX814" fmla="*/ 3840273 w 5317239"/>
              <a:gd name="connsiteY814" fmla="*/ 2997453 h 3428468"/>
              <a:gd name="connsiteX815" fmla="*/ 3842607 w 5317239"/>
              <a:gd name="connsiteY815" fmla="*/ 3000329 h 3428468"/>
              <a:gd name="connsiteX816" fmla="*/ 3844397 w 5317239"/>
              <a:gd name="connsiteY816" fmla="*/ 3016447 h 3428468"/>
              <a:gd name="connsiteX817" fmla="*/ 3846079 w 5317239"/>
              <a:gd name="connsiteY817" fmla="*/ 3019487 h 3428468"/>
              <a:gd name="connsiteX818" fmla="*/ 3848522 w 5317239"/>
              <a:gd name="connsiteY818" fmla="*/ 3021441 h 3428468"/>
              <a:gd name="connsiteX819" fmla="*/ 3852267 w 5317239"/>
              <a:gd name="connsiteY819" fmla="*/ 3022309 h 3428468"/>
              <a:gd name="connsiteX820" fmla="*/ 3855306 w 5317239"/>
              <a:gd name="connsiteY820" fmla="*/ 3020030 h 3428468"/>
              <a:gd name="connsiteX821" fmla="*/ 3857694 w 5317239"/>
              <a:gd name="connsiteY821" fmla="*/ 3015525 h 3428468"/>
              <a:gd name="connsiteX822" fmla="*/ 3863175 w 5317239"/>
              <a:gd name="connsiteY822" fmla="*/ 3014060 h 3428468"/>
              <a:gd name="connsiteX823" fmla="*/ 3867137 w 5317239"/>
              <a:gd name="connsiteY823" fmla="*/ 3015851 h 3428468"/>
              <a:gd name="connsiteX824" fmla="*/ 3868439 w 5317239"/>
              <a:gd name="connsiteY824" fmla="*/ 3016231 h 3428468"/>
              <a:gd name="connsiteX825" fmla="*/ 3872129 w 5317239"/>
              <a:gd name="connsiteY825" fmla="*/ 3014982 h 3428468"/>
              <a:gd name="connsiteX826" fmla="*/ 3881735 w 5317239"/>
              <a:gd name="connsiteY826" fmla="*/ 3005702 h 3428468"/>
              <a:gd name="connsiteX827" fmla="*/ 3885100 w 5317239"/>
              <a:gd name="connsiteY827" fmla="*/ 3005485 h 3428468"/>
              <a:gd name="connsiteX828" fmla="*/ 3892209 w 5317239"/>
              <a:gd name="connsiteY828" fmla="*/ 3011509 h 3428468"/>
              <a:gd name="connsiteX829" fmla="*/ 3891884 w 5317239"/>
              <a:gd name="connsiteY829" fmla="*/ 3024425 h 3428468"/>
              <a:gd name="connsiteX830" fmla="*/ 3883852 w 5317239"/>
              <a:gd name="connsiteY830" fmla="*/ 3027085 h 3428468"/>
              <a:gd name="connsiteX831" fmla="*/ 3880813 w 5317239"/>
              <a:gd name="connsiteY831" fmla="*/ 3030612 h 3428468"/>
              <a:gd name="connsiteX832" fmla="*/ 3880813 w 5317239"/>
              <a:gd name="connsiteY832" fmla="*/ 3031860 h 3428468"/>
              <a:gd name="connsiteX833" fmla="*/ 3882549 w 5317239"/>
              <a:gd name="connsiteY833" fmla="*/ 3034954 h 3428468"/>
              <a:gd name="connsiteX834" fmla="*/ 3885860 w 5317239"/>
              <a:gd name="connsiteY834" fmla="*/ 3037559 h 3428468"/>
              <a:gd name="connsiteX835" fmla="*/ 3885263 w 5317239"/>
              <a:gd name="connsiteY835" fmla="*/ 3048793 h 3428468"/>
              <a:gd name="connsiteX836" fmla="*/ 3885751 w 5317239"/>
              <a:gd name="connsiteY836" fmla="*/ 3051072 h 3428468"/>
              <a:gd name="connsiteX837" fmla="*/ 3888628 w 5317239"/>
              <a:gd name="connsiteY837" fmla="*/ 3056825 h 3428468"/>
              <a:gd name="connsiteX838" fmla="*/ 3884394 w 5317239"/>
              <a:gd name="connsiteY838" fmla="*/ 3058236 h 3428468"/>
              <a:gd name="connsiteX839" fmla="*/ 3881953 w 5317239"/>
              <a:gd name="connsiteY839" fmla="*/ 3060135 h 3428468"/>
              <a:gd name="connsiteX840" fmla="*/ 3877936 w 5317239"/>
              <a:gd name="connsiteY840" fmla="*/ 3066648 h 3428468"/>
              <a:gd name="connsiteX841" fmla="*/ 3871044 w 5317239"/>
              <a:gd name="connsiteY841" fmla="*/ 3064748 h 3428468"/>
              <a:gd name="connsiteX842" fmla="*/ 3866106 w 5317239"/>
              <a:gd name="connsiteY842" fmla="*/ 3066593 h 3428468"/>
              <a:gd name="connsiteX843" fmla="*/ 3863989 w 5317239"/>
              <a:gd name="connsiteY843" fmla="*/ 3069795 h 3428468"/>
              <a:gd name="connsiteX844" fmla="*/ 3861819 w 5317239"/>
              <a:gd name="connsiteY844" fmla="*/ 3069307 h 3428468"/>
              <a:gd name="connsiteX845" fmla="*/ 3856500 w 5317239"/>
              <a:gd name="connsiteY845" fmla="*/ 3072454 h 3428468"/>
              <a:gd name="connsiteX846" fmla="*/ 3853515 w 5317239"/>
              <a:gd name="connsiteY846" fmla="*/ 3082874 h 3428468"/>
              <a:gd name="connsiteX847" fmla="*/ 3854980 w 5317239"/>
              <a:gd name="connsiteY847" fmla="*/ 3087596 h 3428468"/>
              <a:gd name="connsiteX848" fmla="*/ 3862469 w 5317239"/>
              <a:gd name="connsiteY848" fmla="*/ 3093891 h 3428468"/>
              <a:gd name="connsiteX849" fmla="*/ 3870827 w 5317239"/>
              <a:gd name="connsiteY849" fmla="*/ 3109575 h 3428468"/>
              <a:gd name="connsiteX850" fmla="*/ 3871099 w 5317239"/>
              <a:gd name="connsiteY850" fmla="*/ 3124337 h 3428468"/>
              <a:gd name="connsiteX851" fmla="*/ 3875169 w 5317239"/>
              <a:gd name="connsiteY851" fmla="*/ 3128787 h 3428468"/>
              <a:gd name="connsiteX852" fmla="*/ 3879402 w 5317239"/>
              <a:gd name="connsiteY852" fmla="*/ 3129221 h 3428468"/>
              <a:gd name="connsiteX853" fmla="*/ 3883798 w 5317239"/>
              <a:gd name="connsiteY853" fmla="*/ 3126996 h 3428468"/>
              <a:gd name="connsiteX854" fmla="*/ 3886294 w 5317239"/>
              <a:gd name="connsiteY854" fmla="*/ 3122600 h 3428468"/>
              <a:gd name="connsiteX855" fmla="*/ 3886186 w 5317239"/>
              <a:gd name="connsiteY855" fmla="*/ 3130307 h 3428468"/>
              <a:gd name="connsiteX856" fmla="*/ 3888519 w 5317239"/>
              <a:gd name="connsiteY856" fmla="*/ 3134323 h 3428468"/>
              <a:gd name="connsiteX857" fmla="*/ 3893187 w 5317239"/>
              <a:gd name="connsiteY857" fmla="*/ 3134160 h 3428468"/>
              <a:gd name="connsiteX858" fmla="*/ 3894814 w 5317239"/>
              <a:gd name="connsiteY858" fmla="*/ 3133075 h 3428468"/>
              <a:gd name="connsiteX859" fmla="*/ 3895900 w 5317239"/>
              <a:gd name="connsiteY859" fmla="*/ 3133889 h 3428468"/>
              <a:gd name="connsiteX860" fmla="*/ 3899047 w 5317239"/>
              <a:gd name="connsiteY860" fmla="*/ 3150278 h 3428468"/>
              <a:gd name="connsiteX861" fmla="*/ 3892209 w 5317239"/>
              <a:gd name="connsiteY861" fmla="*/ 3160481 h 3428468"/>
              <a:gd name="connsiteX862" fmla="*/ 3871478 w 5317239"/>
              <a:gd name="connsiteY862" fmla="*/ 3178227 h 3428468"/>
              <a:gd name="connsiteX863" fmla="*/ 3870555 w 5317239"/>
              <a:gd name="connsiteY863" fmla="*/ 3179259 h 3428468"/>
              <a:gd name="connsiteX864" fmla="*/ 3847762 w 5317239"/>
              <a:gd name="connsiteY864" fmla="*/ 3216108 h 3428468"/>
              <a:gd name="connsiteX865" fmla="*/ 3848685 w 5317239"/>
              <a:gd name="connsiteY865" fmla="*/ 3221969 h 3428468"/>
              <a:gd name="connsiteX866" fmla="*/ 3892481 w 5317239"/>
              <a:gd name="connsiteY866" fmla="*/ 3258710 h 3428468"/>
              <a:gd name="connsiteX867" fmla="*/ 3892474 w 5317239"/>
              <a:gd name="connsiteY867" fmla="*/ 3258723 h 3428468"/>
              <a:gd name="connsiteX868" fmla="*/ 3871804 w 5317239"/>
              <a:gd name="connsiteY868" fmla="*/ 3296971 h 3428468"/>
              <a:gd name="connsiteX869" fmla="*/ 3871099 w 5317239"/>
              <a:gd name="connsiteY869" fmla="*/ 3296265 h 3428468"/>
              <a:gd name="connsiteX870" fmla="*/ 3864695 w 5317239"/>
              <a:gd name="connsiteY870" fmla="*/ 3296265 h 3428468"/>
              <a:gd name="connsiteX871" fmla="*/ 3864586 w 5317239"/>
              <a:gd name="connsiteY871" fmla="*/ 3296374 h 3428468"/>
              <a:gd name="connsiteX872" fmla="*/ 3861221 w 5317239"/>
              <a:gd name="connsiteY872" fmla="*/ 3295560 h 3428468"/>
              <a:gd name="connsiteX873" fmla="*/ 3857911 w 5317239"/>
              <a:gd name="connsiteY873" fmla="*/ 3297947 h 3428468"/>
              <a:gd name="connsiteX874" fmla="*/ 3854329 w 5317239"/>
              <a:gd name="connsiteY874" fmla="*/ 3304894 h 3428468"/>
              <a:gd name="connsiteX875" fmla="*/ 3854329 w 5317239"/>
              <a:gd name="connsiteY875" fmla="*/ 3309127 h 3428468"/>
              <a:gd name="connsiteX876" fmla="*/ 3854980 w 5317239"/>
              <a:gd name="connsiteY876" fmla="*/ 3310050 h 3428468"/>
              <a:gd name="connsiteX877" fmla="*/ 3857911 w 5317239"/>
              <a:gd name="connsiteY877" fmla="*/ 3311461 h 3428468"/>
              <a:gd name="connsiteX878" fmla="*/ 3883038 w 5317239"/>
              <a:gd name="connsiteY878" fmla="*/ 3313740 h 3428468"/>
              <a:gd name="connsiteX879" fmla="*/ 3878533 w 5317239"/>
              <a:gd name="connsiteY879" fmla="*/ 3324757 h 3428468"/>
              <a:gd name="connsiteX880" fmla="*/ 3872889 w 5317239"/>
              <a:gd name="connsiteY880" fmla="*/ 3330347 h 3428468"/>
              <a:gd name="connsiteX881" fmla="*/ 3833597 w 5317239"/>
              <a:gd name="connsiteY881" fmla="*/ 3336099 h 3428468"/>
              <a:gd name="connsiteX882" fmla="*/ 3819976 w 5317239"/>
              <a:gd name="connsiteY882" fmla="*/ 3335231 h 3428468"/>
              <a:gd name="connsiteX883" fmla="*/ 3773521 w 5317239"/>
              <a:gd name="connsiteY883" fmla="*/ 3318082 h 3428468"/>
              <a:gd name="connsiteX884" fmla="*/ 3768962 w 5317239"/>
              <a:gd name="connsiteY884" fmla="*/ 3318950 h 3428468"/>
              <a:gd name="connsiteX885" fmla="*/ 3761744 w 5317239"/>
              <a:gd name="connsiteY885" fmla="*/ 3325354 h 3428468"/>
              <a:gd name="connsiteX886" fmla="*/ 3759030 w 5317239"/>
              <a:gd name="connsiteY886" fmla="*/ 3325137 h 3428468"/>
              <a:gd name="connsiteX887" fmla="*/ 3755557 w 5317239"/>
              <a:gd name="connsiteY887" fmla="*/ 3318624 h 3428468"/>
              <a:gd name="connsiteX888" fmla="*/ 3752898 w 5317239"/>
              <a:gd name="connsiteY888" fmla="*/ 3316454 h 3428468"/>
              <a:gd name="connsiteX889" fmla="*/ 3752192 w 5317239"/>
              <a:gd name="connsiteY889" fmla="*/ 3316237 h 3428468"/>
              <a:gd name="connsiteX890" fmla="*/ 3752301 w 5317239"/>
              <a:gd name="connsiteY890" fmla="*/ 3315314 h 3428468"/>
              <a:gd name="connsiteX891" fmla="*/ 3751215 w 5317239"/>
              <a:gd name="connsiteY891" fmla="*/ 3311895 h 3428468"/>
              <a:gd name="connsiteX892" fmla="*/ 3748013 w 5317239"/>
              <a:gd name="connsiteY892" fmla="*/ 3310375 h 3428468"/>
              <a:gd name="connsiteX893" fmla="*/ 3747688 w 5317239"/>
              <a:gd name="connsiteY893" fmla="*/ 3307499 h 3428468"/>
              <a:gd name="connsiteX894" fmla="*/ 3746114 w 5317239"/>
              <a:gd name="connsiteY894" fmla="*/ 3304352 h 3428468"/>
              <a:gd name="connsiteX895" fmla="*/ 3742749 w 5317239"/>
              <a:gd name="connsiteY895" fmla="*/ 3303266 h 3428468"/>
              <a:gd name="connsiteX896" fmla="*/ 3726739 w 5317239"/>
              <a:gd name="connsiteY896" fmla="*/ 3304677 h 3428468"/>
              <a:gd name="connsiteX897" fmla="*/ 3724894 w 5317239"/>
              <a:gd name="connsiteY897" fmla="*/ 3301204 h 3428468"/>
              <a:gd name="connsiteX898" fmla="*/ 3722941 w 5317239"/>
              <a:gd name="connsiteY898" fmla="*/ 3299250 h 3428468"/>
              <a:gd name="connsiteX899" fmla="*/ 3716862 w 5317239"/>
              <a:gd name="connsiteY899" fmla="*/ 3296211 h 3428468"/>
              <a:gd name="connsiteX900" fmla="*/ 3708939 w 5317239"/>
              <a:gd name="connsiteY900" fmla="*/ 3278302 h 3428468"/>
              <a:gd name="connsiteX901" fmla="*/ 3707690 w 5317239"/>
              <a:gd name="connsiteY901" fmla="*/ 3276674 h 3428468"/>
              <a:gd name="connsiteX902" fmla="*/ 3693906 w 5317239"/>
              <a:gd name="connsiteY902" fmla="*/ 3265277 h 3428468"/>
              <a:gd name="connsiteX903" fmla="*/ 3691790 w 5317239"/>
              <a:gd name="connsiteY903" fmla="*/ 3247314 h 3428468"/>
              <a:gd name="connsiteX904" fmla="*/ 3695480 w 5317239"/>
              <a:gd name="connsiteY904" fmla="*/ 3241670 h 3428468"/>
              <a:gd name="connsiteX905" fmla="*/ 3695751 w 5317239"/>
              <a:gd name="connsiteY905" fmla="*/ 3237219 h 3428468"/>
              <a:gd name="connsiteX906" fmla="*/ 3689185 w 5317239"/>
              <a:gd name="connsiteY906" fmla="*/ 3223869 h 3428468"/>
              <a:gd name="connsiteX907" fmla="*/ 3688588 w 5317239"/>
              <a:gd name="connsiteY907" fmla="*/ 3223000 h 3428468"/>
              <a:gd name="connsiteX908" fmla="*/ 3688913 w 5317239"/>
              <a:gd name="connsiteY908" fmla="*/ 3222838 h 3428468"/>
              <a:gd name="connsiteX909" fmla="*/ 3691192 w 5317239"/>
              <a:gd name="connsiteY909" fmla="*/ 3218279 h 3428468"/>
              <a:gd name="connsiteX910" fmla="*/ 3689510 w 5317239"/>
              <a:gd name="connsiteY910" fmla="*/ 3206014 h 3428468"/>
              <a:gd name="connsiteX911" fmla="*/ 3685928 w 5317239"/>
              <a:gd name="connsiteY911" fmla="*/ 3202161 h 3428468"/>
              <a:gd name="connsiteX912" fmla="*/ 3676865 w 5317239"/>
              <a:gd name="connsiteY912" fmla="*/ 3200370 h 3428468"/>
              <a:gd name="connsiteX913" fmla="*/ 3668508 w 5317239"/>
              <a:gd name="connsiteY913" fmla="*/ 3193423 h 3428468"/>
              <a:gd name="connsiteX914" fmla="*/ 3666174 w 5317239"/>
              <a:gd name="connsiteY914" fmla="*/ 3173397 h 3428468"/>
              <a:gd name="connsiteX915" fmla="*/ 3664274 w 5317239"/>
              <a:gd name="connsiteY915" fmla="*/ 3170195 h 3428468"/>
              <a:gd name="connsiteX916" fmla="*/ 3650707 w 5317239"/>
              <a:gd name="connsiteY916" fmla="*/ 3160698 h 3428468"/>
              <a:gd name="connsiteX917" fmla="*/ 3649024 w 5317239"/>
              <a:gd name="connsiteY917" fmla="*/ 3159993 h 3428468"/>
              <a:gd name="connsiteX918" fmla="*/ 3643109 w 5317239"/>
              <a:gd name="connsiteY918" fmla="*/ 3158744 h 3428468"/>
              <a:gd name="connsiteX919" fmla="*/ 3646365 w 5317239"/>
              <a:gd name="connsiteY919" fmla="*/ 3153534 h 3428468"/>
              <a:gd name="connsiteX920" fmla="*/ 3646854 w 5317239"/>
              <a:gd name="connsiteY920" fmla="*/ 3152503 h 3428468"/>
              <a:gd name="connsiteX921" fmla="*/ 3656242 w 5317239"/>
              <a:gd name="connsiteY921" fmla="*/ 3122491 h 3428468"/>
              <a:gd name="connsiteX922" fmla="*/ 3655808 w 5317239"/>
              <a:gd name="connsiteY922" fmla="*/ 3118801 h 3428468"/>
              <a:gd name="connsiteX923" fmla="*/ 3650001 w 5317239"/>
              <a:gd name="connsiteY923" fmla="*/ 3109141 h 3428468"/>
              <a:gd name="connsiteX924" fmla="*/ 3648807 w 5317239"/>
              <a:gd name="connsiteY924" fmla="*/ 3107838 h 3428468"/>
              <a:gd name="connsiteX925" fmla="*/ 3630464 w 5317239"/>
              <a:gd name="connsiteY925" fmla="*/ 3094434 h 3428468"/>
              <a:gd name="connsiteX926" fmla="*/ 3628782 w 5317239"/>
              <a:gd name="connsiteY926" fmla="*/ 3093674 h 3428468"/>
              <a:gd name="connsiteX927" fmla="*/ 3607562 w 5317239"/>
              <a:gd name="connsiteY927" fmla="*/ 3089007 h 3428468"/>
              <a:gd name="connsiteX928" fmla="*/ 3601972 w 5317239"/>
              <a:gd name="connsiteY928" fmla="*/ 3080649 h 3428468"/>
              <a:gd name="connsiteX929" fmla="*/ 3605174 w 5317239"/>
              <a:gd name="connsiteY929" fmla="*/ 3074137 h 3428468"/>
              <a:gd name="connsiteX930" fmla="*/ 3605065 w 5317239"/>
              <a:gd name="connsiteY930" fmla="*/ 3069904 h 3428468"/>
              <a:gd name="connsiteX931" fmla="*/ 3601104 w 5317239"/>
              <a:gd name="connsiteY931" fmla="*/ 3062903 h 3428468"/>
              <a:gd name="connsiteX932" fmla="*/ 3599259 w 5317239"/>
              <a:gd name="connsiteY932" fmla="*/ 3061112 h 3428468"/>
              <a:gd name="connsiteX933" fmla="*/ 3551989 w 5317239"/>
              <a:gd name="connsiteY933" fmla="*/ 3036474 h 3428468"/>
              <a:gd name="connsiteX934" fmla="*/ 3548407 w 5317239"/>
              <a:gd name="connsiteY934" fmla="*/ 3036202 h 3428468"/>
              <a:gd name="connsiteX935" fmla="*/ 3532778 w 5317239"/>
              <a:gd name="connsiteY935" fmla="*/ 3041575 h 3428468"/>
              <a:gd name="connsiteX936" fmla="*/ 3518613 w 5317239"/>
              <a:gd name="connsiteY936" fmla="*/ 3029419 h 3428468"/>
              <a:gd name="connsiteX937" fmla="*/ 3514000 w 5317239"/>
              <a:gd name="connsiteY937" fmla="*/ 3028658 h 3428468"/>
              <a:gd name="connsiteX938" fmla="*/ 3505426 w 5317239"/>
              <a:gd name="connsiteY938" fmla="*/ 3032132 h 3428468"/>
              <a:gd name="connsiteX939" fmla="*/ 3509116 w 5317239"/>
              <a:gd name="connsiteY939" fmla="*/ 3028767 h 3428468"/>
              <a:gd name="connsiteX940" fmla="*/ 3510527 w 5317239"/>
              <a:gd name="connsiteY940" fmla="*/ 3024750 h 3428468"/>
              <a:gd name="connsiteX941" fmla="*/ 3507922 w 5317239"/>
              <a:gd name="connsiteY941" fmla="*/ 3007819 h 3428468"/>
              <a:gd name="connsiteX942" fmla="*/ 3513566 w 5317239"/>
              <a:gd name="connsiteY942" fmla="*/ 3000601 h 3428468"/>
              <a:gd name="connsiteX943" fmla="*/ 3514488 w 5317239"/>
              <a:gd name="connsiteY943" fmla="*/ 2998430 h 3428468"/>
              <a:gd name="connsiteX944" fmla="*/ 3517962 w 5317239"/>
              <a:gd name="connsiteY944" fmla="*/ 2972055 h 3428468"/>
              <a:gd name="connsiteX945" fmla="*/ 3532126 w 5317239"/>
              <a:gd name="connsiteY945" fmla="*/ 2942477 h 3428468"/>
              <a:gd name="connsiteX946" fmla="*/ 3532452 w 5317239"/>
              <a:gd name="connsiteY946" fmla="*/ 2941609 h 3428468"/>
              <a:gd name="connsiteX947" fmla="*/ 3536196 w 5317239"/>
              <a:gd name="connsiteY947" fmla="*/ 2926630 h 3428468"/>
              <a:gd name="connsiteX948" fmla="*/ 3536305 w 5317239"/>
              <a:gd name="connsiteY948" fmla="*/ 2925219 h 3428468"/>
              <a:gd name="connsiteX949" fmla="*/ 3535328 w 5317239"/>
              <a:gd name="connsiteY949" fmla="*/ 2911218 h 3428468"/>
              <a:gd name="connsiteX950" fmla="*/ 3531638 w 5317239"/>
              <a:gd name="connsiteY950" fmla="*/ 2907093 h 3428468"/>
              <a:gd name="connsiteX951" fmla="*/ 3514868 w 5317239"/>
              <a:gd name="connsiteY951" fmla="*/ 2903945 h 3428468"/>
              <a:gd name="connsiteX952" fmla="*/ 3512209 w 5317239"/>
              <a:gd name="connsiteY952" fmla="*/ 2904271 h 3428468"/>
              <a:gd name="connsiteX953" fmla="*/ 3505208 w 5317239"/>
              <a:gd name="connsiteY953" fmla="*/ 2907364 h 3428468"/>
              <a:gd name="connsiteX954" fmla="*/ 3496742 w 5317239"/>
              <a:gd name="connsiteY954" fmla="*/ 2892711 h 3428468"/>
              <a:gd name="connsiteX955" fmla="*/ 3494137 w 5317239"/>
              <a:gd name="connsiteY955" fmla="*/ 2890649 h 3428468"/>
              <a:gd name="connsiteX956" fmla="*/ 3486322 w 5317239"/>
              <a:gd name="connsiteY956" fmla="*/ 2888262 h 3428468"/>
              <a:gd name="connsiteX957" fmla="*/ 3482415 w 5317239"/>
              <a:gd name="connsiteY957" fmla="*/ 2888912 h 3428468"/>
              <a:gd name="connsiteX958" fmla="*/ 3452349 w 5317239"/>
              <a:gd name="connsiteY958" fmla="*/ 2910186 h 3428468"/>
              <a:gd name="connsiteX959" fmla="*/ 3429664 w 5317239"/>
              <a:gd name="connsiteY959" fmla="*/ 2899875 h 3428468"/>
              <a:gd name="connsiteX960" fmla="*/ 3427439 w 5317239"/>
              <a:gd name="connsiteY960" fmla="*/ 2899495 h 3428468"/>
              <a:gd name="connsiteX961" fmla="*/ 3399055 w 5317239"/>
              <a:gd name="connsiteY961" fmla="*/ 2901612 h 3428468"/>
              <a:gd name="connsiteX962" fmla="*/ 3397102 w 5317239"/>
              <a:gd name="connsiteY962" fmla="*/ 2902208 h 3428468"/>
              <a:gd name="connsiteX963" fmla="*/ 3395311 w 5317239"/>
              <a:gd name="connsiteY963" fmla="*/ 2903294 h 3428468"/>
              <a:gd name="connsiteX964" fmla="*/ 3395311 w 5317239"/>
              <a:gd name="connsiteY964" fmla="*/ 2898844 h 3428468"/>
              <a:gd name="connsiteX965" fmla="*/ 3393085 w 5317239"/>
              <a:gd name="connsiteY965" fmla="*/ 2894882 h 3428468"/>
              <a:gd name="connsiteX966" fmla="*/ 3388039 w 5317239"/>
              <a:gd name="connsiteY966" fmla="*/ 2891897 h 3428468"/>
              <a:gd name="connsiteX967" fmla="*/ 3385542 w 5317239"/>
              <a:gd name="connsiteY967" fmla="*/ 2882074 h 3428468"/>
              <a:gd name="connsiteX968" fmla="*/ 3382340 w 5317239"/>
              <a:gd name="connsiteY968" fmla="*/ 2878818 h 3428468"/>
              <a:gd name="connsiteX969" fmla="*/ 3377944 w 5317239"/>
              <a:gd name="connsiteY969" fmla="*/ 2880012 h 3428468"/>
              <a:gd name="connsiteX970" fmla="*/ 3366439 w 5317239"/>
              <a:gd name="connsiteY970" fmla="*/ 2891571 h 3428468"/>
              <a:gd name="connsiteX971" fmla="*/ 3336427 w 5317239"/>
              <a:gd name="connsiteY971" fmla="*/ 2883594 h 3428468"/>
              <a:gd name="connsiteX972" fmla="*/ 3311626 w 5317239"/>
              <a:gd name="connsiteY972" fmla="*/ 2831223 h 3428468"/>
              <a:gd name="connsiteX973" fmla="*/ 3313145 w 5317239"/>
              <a:gd name="connsiteY973" fmla="*/ 2821400 h 3428468"/>
              <a:gd name="connsiteX974" fmla="*/ 3311734 w 5317239"/>
              <a:gd name="connsiteY974" fmla="*/ 2817385 h 3428468"/>
              <a:gd name="connsiteX975" fmla="*/ 3302726 w 5317239"/>
              <a:gd name="connsiteY975" fmla="*/ 2808973 h 3428468"/>
              <a:gd name="connsiteX976" fmla="*/ 3300880 w 5317239"/>
              <a:gd name="connsiteY976" fmla="*/ 2807942 h 3428468"/>
              <a:gd name="connsiteX977" fmla="*/ 3278738 w 5317239"/>
              <a:gd name="connsiteY977" fmla="*/ 2801700 h 3428468"/>
              <a:gd name="connsiteX978" fmla="*/ 3268590 w 5317239"/>
              <a:gd name="connsiteY978" fmla="*/ 2791823 h 3428468"/>
              <a:gd name="connsiteX979" fmla="*/ 3263922 w 5317239"/>
              <a:gd name="connsiteY979" fmla="*/ 2790791 h 3428468"/>
              <a:gd name="connsiteX980" fmla="*/ 3256107 w 5317239"/>
              <a:gd name="connsiteY980" fmla="*/ 2793505 h 3428468"/>
              <a:gd name="connsiteX981" fmla="*/ 3253394 w 5317239"/>
              <a:gd name="connsiteY981" fmla="*/ 2796056 h 3428468"/>
              <a:gd name="connsiteX982" fmla="*/ 3247695 w 5317239"/>
              <a:gd name="connsiteY982" fmla="*/ 2810003 h 3428468"/>
              <a:gd name="connsiteX983" fmla="*/ 3237384 w 5317239"/>
              <a:gd name="connsiteY983" fmla="*/ 2819935 h 3428468"/>
              <a:gd name="connsiteX984" fmla="*/ 3223654 w 5317239"/>
              <a:gd name="connsiteY984" fmla="*/ 2819501 h 3428468"/>
              <a:gd name="connsiteX985" fmla="*/ 3221863 w 5317239"/>
              <a:gd name="connsiteY985" fmla="*/ 2810818 h 3428468"/>
              <a:gd name="connsiteX986" fmla="*/ 3217250 w 5317239"/>
              <a:gd name="connsiteY986" fmla="*/ 2807236 h 3428468"/>
              <a:gd name="connsiteX987" fmla="*/ 3203031 w 5317239"/>
              <a:gd name="connsiteY987" fmla="*/ 2807887 h 3428468"/>
              <a:gd name="connsiteX988" fmla="*/ 3194890 w 5317239"/>
              <a:gd name="connsiteY988" fmla="*/ 2802948 h 3428468"/>
              <a:gd name="connsiteX989" fmla="*/ 3192937 w 5317239"/>
              <a:gd name="connsiteY989" fmla="*/ 2794320 h 3428468"/>
              <a:gd name="connsiteX990" fmla="*/ 3192177 w 5317239"/>
              <a:gd name="connsiteY990" fmla="*/ 2792637 h 3428468"/>
              <a:gd name="connsiteX991" fmla="*/ 3181051 w 5317239"/>
              <a:gd name="connsiteY991" fmla="*/ 2777658 h 3428468"/>
              <a:gd name="connsiteX992" fmla="*/ 3179315 w 5317239"/>
              <a:gd name="connsiteY992" fmla="*/ 2776247 h 3428468"/>
              <a:gd name="connsiteX993" fmla="*/ 3143877 w 5317239"/>
              <a:gd name="connsiteY993" fmla="*/ 2759695 h 3428468"/>
              <a:gd name="connsiteX994" fmla="*/ 3150661 w 5317239"/>
              <a:gd name="connsiteY994" fmla="*/ 2741297 h 3428468"/>
              <a:gd name="connsiteX995" fmla="*/ 3166724 w 5317239"/>
              <a:gd name="connsiteY995" fmla="*/ 2708518 h 3428468"/>
              <a:gd name="connsiteX996" fmla="*/ 3173182 w 5317239"/>
              <a:gd name="connsiteY996" fmla="*/ 2695330 h 3428468"/>
              <a:gd name="connsiteX997" fmla="*/ 3173562 w 5317239"/>
              <a:gd name="connsiteY997" fmla="*/ 2694028 h 3428468"/>
              <a:gd name="connsiteX998" fmla="*/ 3175136 w 5317239"/>
              <a:gd name="connsiteY998" fmla="*/ 2684205 h 3428468"/>
              <a:gd name="connsiteX999" fmla="*/ 3175325 w 5317239"/>
              <a:gd name="connsiteY999" fmla="*/ 2684058 h 3428468"/>
              <a:gd name="connsiteX1000" fmla="*/ 3179803 w 5317239"/>
              <a:gd name="connsiteY1000" fmla="*/ 2680569 h 3428468"/>
              <a:gd name="connsiteX1001" fmla="*/ 3181540 w 5317239"/>
              <a:gd name="connsiteY1001" fmla="*/ 2676715 h 3428468"/>
              <a:gd name="connsiteX1002" fmla="*/ 3181214 w 5317239"/>
              <a:gd name="connsiteY1002" fmla="*/ 2675250 h 3428468"/>
              <a:gd name="connsiteX1003" fmla="*/ 3163088 w 5317239"/>
              <a:gd name="connsiteY1003" fmla="*/ 2631454 h 3428468"/>
              <a:gd name="connsiteX1004" fmla="*/ 3166344 w 5317239"/>
              <a:gd name="connsiteY1004" fmla="*/ 2627221 h 3428468"/>
              <a:gd name="connsiteX1005" fmla="*/ 3175733 w 5317239"/>
              <a:gd name="connsiteY1005" fmla="*/ 2630477 h 3428468"/>
              <a:gd name="connsiteX1006" fmla="*/ 3180672 w 5317239"/>
              <a:gd name="connsiteY1006" fmla="*/ 2629120 h 3428468"/>
              <a:gd name="connsiteX1007" fmla="*/ 3181866 w 5317239"/>
              <a:gd name="connsiteY1007" fmla="*/ 2627764 h 3428468"/>
              <a:gd name="connsiteX1008" fmla="*/ 3214482 w 5317239"/>
              <a:gd name="connsiteY1008" fmla="*/ 2626461 h 3428468"/>
              <a:gd name="connsiteX1009" fmla="*/ 3219366 w 5317239"/>
              <a:gd name="connsiteY1009" fmla="*/ 2627818 h 3428468"/>
              <a:gd name="connsiteX1010" fmla="*/ 3223003 w 5317239"/>
              <a:gd name="connsiteY1010" fmla="*/ 2637207 h 3428468"/>
              <a:gd name="connsiteX1011" fmla="*/ 3226096 w 5317239"/>
              <a:gd name="connsiteY1011" fmla="*/ 2639920 h 3428468"/>
              <a:gd name="connsiteX1012" fmla="*/ 3230112 w 5317239"/>
              <a:gd name="connsiteY1012" fmla="*/ 2639052 h 3428468"/>
              <a:gd name="connsiteX1013" fmla="*/ 3239229 w 5317239"/>
              <a:gd name="connsiteY1013" fmla="*/ 2631508 h 3428468"/>
              <a:gd name="connsiteX1014" fmla="*/ 3240261 w 5317239"/>
              <a:gd name="connsiteY1014" fmla="*/ 2630260 h 3428468"/>
              <a:gd name="connsiteX1015" fmla="*/ 3247044 w 5317239"/>
              <a:gd name="connsiteY1015" fmla="*/ 2618375 h 3428468"/>
              <a:gd name="connsiteX1016" fmla="*/ 3252580 w 5317239"/>
              <a:gd name="connsiteY1016" fmla="*/ 2617290 h 3428468"/>
              <a:gd name="connsiteX1017" fmla="*/ 3256053 w 5317239"/>
              <a:gd name="connsiteY1017" fmla="*/ 2614142 h 3428468"/>
              <a:gd name="connsiteX1018" fmla="*/ 3256124 w 5317239"/>
              <a:gd name="connsiteY1018" fmla="*/ 2613906 h 3428468"/>
              <a:gd name="connsiteX1019" fmla="*/ 3258224 w 5317239"/>
              <a:gd name="connsiteY1019" fmla="*/ 2606816 h 3428468"/>
              <a:gd name="connsiteX1020" fmla="*/ 3258265 w 5317239"/>
              <a:gd name="connsiteY1020" fmla="*/ 2606771 h 3428468"/>
              <a:gd name="connsiteX1021" fmla="*/ 3267667 w 5317239"/>
              <a:gd name="connsiteY1021" fmla="*/ 2596721 h 3428468"/>
              <a:gd name="connsiteX1022" fmla="*/ 3268807 w 5317239"/>
              <a:gd name="connsiteY1022" fmla="*/ 2594551 h 3428468"/>
              <a:gd name="connsiteX1023" fmla="*/ 3270218 w 5317239"/>
              <a:gd name="connsiteY1023" fmla="*/ 2587495 h 3428468"/>
              <a:gd name="connsiteX1024" fmla="*/ 3270814 w 5317239"/>
              <a:gd name="connsiteY1024" fmla="*/ 2587387 h 3428468"/>
              <a:gd name="connsiteX1025" fmla="*/ 3273854 w 5317239"/>
              <a:gd name="connsiteY1025" fmla="*/ 2586789 h 3428468"/>
              <a:gd name="connsiteX1026" fmla="*/ 3276785 w 5317239"/>
              <a:gd name="connsiteY1026" fmla="*/ 2584836 h 3428468"/>
              <a:gd name="connsiteX1027" fmla="*/ 3281940 w 5317239"/>
              <a:gd name="connsiteY1027" fmla="*/ 2576859 h 3428468"/>
              <a:gd name="connsiteX1028" fmla="*/ 3282646 w 5317239"/>
              <a:gd name="connsiteY1028" fmla="*/ 2574199 h 3428468"/>
              <a:gd name="connsiteX1029" fmla="*/ 3282627 w 5317239"/>
              <a:gd name="connsiteY1029" fmla="*/ 2574149 h 3428468"/>
              <a:gd name="connsiteX1030" fmla="*/ 3281668 w 5317239"/>
              <a:gd name="connsiteY1030" fmla="*/ 2571594 h 3428468"/>
              <a:gd name="connsiteX1031" fmla="*/ 3278358 w 5317239"/>
              <a:gd name="connsiteY1031" fmla="*/ 2567415 h 3428468"/>
              <a:gd name="connsiteX1032" fmla="*/ 3292089 w 5317239"/>
              <a:gd name="connsiteY1032" fmla="*/ 2566710 h 3428468"/>
              <a:gd name="connsiteX1033" fmla="*/ 3293717 w 5317239"/>
              <a:gd name="connsiteY1033" fmla="*/ 2568392 h 3428468"/>
              <a:gd name="connsiteX1034" fmla="*/ 3296430 w 5317239"/>
              <a:gd name="connsiteY1034" fmla="*/ 2569749 h 3428468"/>
              <a:gd name="connsiteX1035" fmla="*/ 3299360 w 5317239"/>
              <a:gd name="connsiteY1035" fmla="*/ 2569097 h 3428468"/>
              <a:gd name="connsiteX1036" fmla="*/ 3308044 w 5317239"/>
              <a:gd name="connsiteY1036" fmla="*/ 2563562 h 3428468"/>
              <a:gd name="connsiteX1037" fmla="*/ 3309455 w 5317239"/>
              <a:gd name="connsiteY1037" fmla="*/ 2562151 h 3428468"/>
              <a:gd name="connsiteX1038" fmla="*/ 3310866 w 5317239"/>
              <a:gd name="connsiteY1038" fmla="*/ 2559926 h 3428468"/>
              <a:gd name="connsiteX1039" fmla="*/ 3312277 w 5317239"/>
              <a:gd name="connsiteY1039" fmla="*/ 2557701 h 3428468"/>
              <a:gd name="connsiteX1040" fmla="*/ 3314828 w 5317239"/>
              <a:gd name="connsiteY1040" fmla="*/ 2559383 h 3428468"/>
              <a:gd name="connsiteX1041" fmla="*/ 3318898 w 5317239"/>
              <a:gd name="connsiteY1041" fmla="*/ 2559872 h 3428468"/>
              <a:gd name="connsiteX1042" fmla="*/ 3321666 w 5317239"/>
              <a:gd name="connsiteY1042" fmla="*/ 2556887 h 3428468"/>
              <a:gd name="connsiteX1043" fmla="*/ 3324922 w 5317239"/>
              <a:gd name="connsiteY1043" fmla="*/ 2545707 h 3428468"/>
              <a:gd name="connsiteX1044" fmla="*/ 3328830 w 5317239"/>
              <a:gd name="connsiteY1044" fmla="*/ 2544947 h 3428468"/>
              <a:gd name="connsiteX1045" fmla="*/ 3329970 w 5317239"/>
              <a:gd name="connsiteY1045" fmla="*/ 2546141 h 3428468"/>
              <a:gd name="connsiteX1046" fmla="*/ 3331055 w 5317239"/>
              <a:gd name="connsiteY1046" fmla="*/ 2547281 h 3428468"/>
              <a:gd name="connsiteX1047" fmla="*/ 3332466 w 5317239"/>
              <a:gd name="connsiteY1047" fmla="*/ 2548204 h 3428468"/>
              <a:gd name="connsiteX1048" fmla="*/ 3335288 w 5317239"/>
              <a:gd name="connsiteY1048" fmla="*/ 2548529 h 3428468"/>
              <a:gd name="connsiteX1049" fmla="*/ 3336210 w 5317239"/>
              <a:gd name="connsiteY1049" fmla="*/ 2548258 h 3428468"/>
              <a:gd name="connsiteX1050" fmla="*/ 3338761 w 5317239"/>
              <a:gd name="connsiteY1050" fmla="*/ 2545165 h 3428468"/>
              <a:gd name="connsiteX1051" fmla="*/ 3338788 w 5317239"/>
              <a:gd name="connsiteY1051" fmla="*/ 2544819 h 3428468"/>
              <a:gd name="connsiteX1052" fmla="*/ 3338870 w 5317239"/>
              <a:gd name="connsiteY1052" fmla="*/ 2543753 h 3428468"/>
              <a:gd name="connsiteX1053" fmla="*/ 3338544 w 5317239"/>
              <a:gd name="connsiteY1053" fmla="*/ 2539249 h 3428468"/>
              <a:gd name="connsiteX1054" fmla="*/ 3340986 w 5317239"/>
              <a:gd name="connsiteY1054" fmla="*/ 2539629 h 3428468"/>
              <a:gd name="connsiteX1055" fmla="*/ 3344405 w 5317239"/>
              <a:gd name="connsiteY1055" fmla="*/ 2538707 h 3428468"/>
              <a:gd name="connsiteX1056" fmla="*/ 3344894 w 5317239"/>
              <a:gd name="connsiteY1056" fmla="*/ 2538326 h 3428468"/>
              <a:gd name="connsiteX1057" fmla="*/ 3345003 w 5317239"/>
              <a:gd name="connsiteY1057" fmla="*/ 2538163 h 3428468"/>
              <a:gd name="connsiteX1058" fmla="*/ 3345707 w 5317239"/>
              <a:gd name="connsiteY1058" fmla="*/ 2537187 h 3428468"/>
              <a:gd name="connsiteX1059" fmla="*/ 3348150 w 5317239"/>
              <a:gd name="connsiteY1059" fmla="*/ 2532248 h 3428468"/>
              <a:gd name="connsiteX1060" fmla="*/ 3351623 w 5317239"/>
              <a:gd name="connsiteY1060" fmla="*/ 2531760 h 3428468"/>
              <a:gd name="connsiteX1061" fmla="*/ 3354608 w 5317239"/>
              <a:gd name="connsiteY1061" fmla="*/ 2530023 h 3428468"/>
              <a:gd name="connsiteX1062" fmla="*/ 3354771 w 5317239"/>
              <a:gd name="connsiteY1062" fmla="*/ 2529860 h 3428468"/>
              <a:gd name="connsiteX1063" fmla="*/ 3355151 w 5317239"/>
              <a:gd name="connsiteY1063" fmla="*/ 2529209 h 3428468"/>
              <a:gd name="connsiteX1064" fmla="*/ 3355259 w 5317239"/>
              <a:gd name="connsiteY1064" fmla="*/ 2529046 h 3428468"/>
              <a:gd name="connsiteX1065" fmla="*/ 3355368 w 5317239"/>
              <a:gd name="connsiteY1065" fmla="*/ 2528721 h 3428468"/>
              <a:gd name="connsiteX1066" fmla="*/ 3355531 w 5317239"/>
              <a:gd name="connsiteY1066" fmla="*/ 2528178 h 3428468"/>
              <a:gd name="connsiteX1067" fmla="*/ 3355531 w 5317239"/>
              <a:gd name="connsiteY1067" fmla="*/ 2528015 h 3428468"/>
              <a:gd name="connsiteX1068" fmla="*/ 3355585 w 5317239"/>
              <a:gd name="connsiteY1068" fmla="*/ 2527255 h 3428468"/>
              <a:gd name="connsiteX1069" fmla="*/ 3355571 w 5317239"/>
              <a:gd name="connsiteY1069" fmla="*/ 2527133 h 3428468"/>
              <a:gd name="connsiteX1070" fmla="*/ 3355476 w 5317239"/>
              <a:gd name="connsiteY1070" fmla="*/ 2526333 h 3428468"/>
              <a:gd name="connsiteX1071" fmla="*/ 3354554 w 5317239"/>
              <a:gd name="connsiteY1071" fmla="*/ 2522045 h 3428468"/>
              <a:gd name="connsiteX1072" fmla="*/ 3362477 w 5317239"/>
              <a:gd name="connsiteY1072" fmla="*/ 2522263 h 3428468"/>
              <a:gd name="connsiteX1073" fmla="*/ 3362532 w 5317239"/>
              <a:gd name="connsiteY1073" fmla="*/ 2522263 h 3428468"/>
              <a:gd name="connsiteX1074" fmla="*/ 3366982 w 5317239"/>
              <a:gd name="connsiteY1074" fmla="*/ 2518897 h 3428468"/>
              <a:gd name="connsiteX1075" fmla="*/ 3368447 w 5317239"/>
              <a:gd name="connsiteY1075" fmla="*/ 2513199 h 3428468"/>
              <a:gd name="connsiteX1076" fmla="*/ 3368610 w 5317239"/>
              <a:gd name="connsiteY1076" fmla="*/ 2512222 h 3428468"/>
              <a:gd name="connsiteX1077" fmla="*/ 3368604 w 5317239"/>
              <a:gd name="connsiteY1077" fmla="*/ 2512203 h 3428468"/>
              <a:gd name="connsiteX1078" fmla="*/ 3367850 w 5317239"/>
              <a:gd name="connsiteY1078" fmla="*/ 2509509 h 3428468"/>
              <a:gd name="connsiteX1079" fmla="*/ 3364756 w 5317239"/>
              <a:gd name="connsiteY1079" fmla="*/ 2504950 h 3428468"/>
              <a:gd name="connsiteX1080" fmla="*/ 3362532 w 5317239"/>
              <a:gd name="connsiteY1080" fmla="*/ 2487096 h 3428468"/>
              <a:gd name="connsiteX1081" fmla="*/ 3362097 w 5317239"/>
              <a:gd name="connsiteY1081" fmla="*/ 2485630 h 3428468"/>
              <a:gd name="connsiteX1082" fmla="*/ 3363074 w 5317239"/>
              <a:gd name="connsiteY1082" fmla="*/ 2484761 h 3428468"/>
              <a:gd name="connsiteX1083" fmla="*/ 3363617 w 5317239"/>
              <a:gd name="connsiteY1083" fmla="*/ 2483893 h 3428468"/>
              <a:gd name="connsiteX1084" fmla="*/ 3363725 w 5317239"/>
              <a:gd name="connsiteY1084" fmla="*/ 2483676 h 3428468"/>
              <a:gd name="connsiteX1085" fmla="*/ 3363997 w 5317239"/>
              <a:gd name="connsiteY1085" fmla="*/ 2482645 h 3428468"/>
              <a:gd name="connsiteX1086" fmla="*/ 3364051 w 5317239"/>
              <a:gd name="connsiteY1086" fmla="*/ 2482428 h 3428468"/>
              <a:gd name="connsiteX1087" fmla="*/ 3364051 w 5317239"/>
              <a:gd name="connsiteY1087" fmla="*/ 2481071 h 3428468"/>
              <a:gd name="connsiteX1088" fmla="*/ 3363454 w 5317239"/>
              <a:gd name="connsiteY1088" fmla="*/ 2477598 h 3428468"/>
              <a:gd name="connsiteX1089" fmla="*/ 3370618 w 5317239"/>
              <a:gd name="connsiteY1089" fmla="*/ 2476350 h 3428468"/>
              <a:gd name="connsiteX1090" fmla="*/ 3373548 w 5317239"/>
              <a:gd name="connsiteY1090" fmla="*/ 2474450 h 3428468"/>
              <a:gd name="connsiteX1091" fmla="*/ 3373596 w 5317239"/>
              <a:gd name="connsiteY1091" fmla="*/ 2474219 h 3428468"/>
              <a:gd name="connsiteX1092" fmla="*/ 3374253 w 5317239"/>
              <a:gd name="connsiteY1092" fmla="*/ 2471031 h 3428468"/>
              <a:gd name="connsiteX1093" fmla="*/ 3371432 w 5317239"/>
              <a:gd name="connsiteY1093" fmla="*/ 2456378 h 3428468"/>
              <a:gd name="connsiteX1094" fmla="*/ 3368447 w 5317239"/>
              <a:gd name="connsiteY1094" fmla="*/ 2452959 h 3428468"/>
              <a:gd name="connsiteX1095" fmla="*/ 3365028 w 5317239"/>
              <a:gd name="connsiteY1095" fmla="*/ 2451820 h 3428468"/>
              <a:gd name="connsiteX1096" fmla="*/ 3363617 w 5317239"/>
              <a:gd name="connsiteY1096" fmla="*/ 2447641 h 3428468"/>
              <a:gd name="connsiteX1097" fmla="*/ 3375122 w 5317239"/>
              <a:gd name="connsiteY1097" fmla="*/ 2447641 h 3428468"/>
              <a:gd name="connsiteX1098" fmla="*/ 3388147 w 5317239"/>
              <a:gd name="connsiteY1098" fmla="*/ 2452579 h 3428468"/>
              <a:gd name="connsiteX1099" fmla="*/ 3398079 w 5317239"/>
              <a:gd name="connsiteY1099" fmla="*/ 2462674 h 3428468"/>
              <a:gd name="connsiteX1100" fmla="*/ 3404156 w 5317239"/>
              <a:gd name="connsiteY1100" fmla="*/ 2478792 h 3428468"/>
              <a:gd name="connsiteX1101" fmla="*/ 3404863 w 5317239"/>
              <a:gd name="connsiteY1101" fmla="*/ 2480040 h 3428468"/>
              <a:gd name="connsiteX1102" fmla="*/ 3412894 w 5317239"/>
              <a:gd name="connsiteY1102" fmla="*/ 2489918 h 3428468"/>
              <a:gd name="connsiteX1103" fmla="*/ 3416422 w 5317239"/>
              <a:gd name="connsiteY1103" fmla="*/ 2518192 h 3428468"/>
              <a:gd name="connsiteX1104" fmla="*/ 3420221 w 5317239"/>
              <a:gd name="connsiteY1104" fmla="*/ 2522100 h 3428468"/>
              <a:gd name="connsiteX1105" fmla="*/ 3444534 w 5317239"/>
              <a:gd name="connsiteY1105" fmla="*/ 2525844 h 3428468"/>
              <a:gd name="connsiteX1106" fmla="*/ 3446542 w 5317239"/>
              <a:gd name="connsiteY1106" fmla="*/ 2525735 h 3428468"/>
              <a:gd name="connsiteX1107" fmla="*/ 3454520 w 5317239"/>
              <a:gd name="connsiteY1107" fmla="*/ 2523348 h 3428468"/>
              <a:gd name="connsiteX1108" fmla="*/ 3455605 w 5317239"/>
              <a:gd name="connsiteY1108" fmla="*/ 2522859 h 3428468"/>
              <a:gd name="connsiteX1109" fmla="*/ 3468250 w 5317239"/>
              <a:gd name="connsiteY1109" fmla="*/ 2514990 h 3428468"/>
              <a:gd name="connsiteX1110" fmla="*/ 3470367 w 5317239"/>
              <a:gd name="connsiteY1110" fmla="*/ 2511409 h 3428468"/>
              <a:gd name="connsiteX1111" fmla="*/ 3470378 w 5317239"/>
              <a:gd name="connsiteY1111" fmla="*/ 2511212 h 3428468"/>
              <a:gd name="connsiteX1112" fmla="*/ 3470692 w 5317239"/>
              <a:gd name="connsiteY1112" fmla="*/ 2505330 h 3428468"/>
              <a:gd name="connsiteX1113" fmla="*/ 3470733 w 5317239"/>
              <a:gd name="connsiteY1113" fmla="*/ 2505320 h 3428468"/>
              <a:gd name="connsiteX1114" fmla="*/ 3499727 w 5317239"/>
              <a:gd name="connsiteY1114" fmla="*/ 2498004 h 3428468"/>
              <a:gd name="connsiteX1115" fmla="*/ 3503146 w 5317239"/>
              <a:gd name="connsiteY1115" fmla="*/ 2493825 h 3428468"/>
              <a:gd name="connsiteX1116" fmla="*/ 3503471 w 5317239"/>
              <a:gd name="connsiteY1116" fmla="*/ 2486824 h 3428468"/>
              <a:gd name="connsiteX1117" fmla="*/ 3506131 w 5317239"/>
              <a:gd name="connsiteY1117" fmla="*/ 2485250 h 3428468"/>
              <a:gd name="connsiteX1118" fmla="*/ 3520675 w 5317239"/>
              <a:gd name="connsiteY1118" fmla="*/ 2487367 h 3428468"/>
              <a:gd name="connsiteX1119" fmla="*/ 3521924 w 5317239"/>
              <a:gd name="connsiteY1119" fmla="*/ 2487367 h 3428468"/>
              <a:gd name="connsiteX1120" fmla="*/ 3542221 w 5317239"/>
              <a:gd name="connsiteY1120" fmla="*/ 2484653 h 3428468"/>
              <a:gd name="connsiteX1121" fmla="*/ 3557308 w 5317239"/>
              <a:gd name="connsiteY1121" fmla="*/ 2492088 h 3428468"/>
              <a:gd name="connsiteX1122" fmla="*/ 3560781 w 5317239"/>
              <a:gd name="connsiteY1122" fmla="*/ 2492305 h 3428468"/>
              <a:gd name="connsiteX1123" fmla="*/ 3574131 w 5317239"/>
              <a:gd name="connsiteY1123" fmla="*/ 2487638 h 3428468"/>
              <a:gd name="connsiteX1124" fmla="*/ 3577605 w 5317239"/>
              <a:gd name="connsiteY1124" fmla="*/ 2496972 h 3428468"/>
              <a:gd name="connsiteX1125" fmla="*/ 3581675 w 5317239"/>
              <a:gd name="connsiteY1125" fmla="*/ 2499903 h 3428468"/>
              <a:gd name="connsiteX1126" fmla="*/ 3585962 w 5317239"/>
              <a:gd name="connsiteY1126" fmla="*/ 2497298 h 3428468"/>
              <a:gd name="connsiteX1127" fmla="*/ 3588784 w 5317239"/>
              <a:gd name="connsiteY1127" fmla="*/ 2491274 h 3428468"/>
              <a:gd name="connsiteX1128" fmla="*/ 3590684 w 5317239"/>
              <a:gd name="connsiteY1128" fmla="*/ 2491599 h 3428468"/>
              <a:gd name="connsiteX1129" fmla="*/ 3592584 w 5317239"/>
              <a:gd name="connsiteY1129" fmla="*/ 2491111 h 3428468"/>
              <a:gd name="connsiteX1130" fmla="*/ 3602840 w 5317239"/>
              <a:gd name="connsiteY1130" fmla="*/ 2485739 h 3428468"/>
              <a:gd name="connsiteX1131" fmla="*/ 3605011 w 5317239"/>
              <a:gd name="connsiteY1131" fmla="*/ 2491491 h 3428468"/>
              <a:gd name="connsiteX1132" fmla="*/ 3608702 w 5317239"/>
              <a:gd name="connsiteY1132" fmla="*/ 2494367 h 3428468"/>
              <a:gd name="connsiteX1133" fmla="*/ 3658521 w 5317239"/>
              <a:gd name="connsiteY1133" fmla="*/ 2500392 h 3428468"/>
              <a:gd name="connsiteX1134" fmla="*/ 3658956 w 5317239"/>
              <a:gd name="connsiteY1134" fmla="*/ 2500392 h 3428468"/>
              <a:gd name="connsiteX1135" fmla="*/ 3710621 w 5317239"/>
              <a:gd name="connsiteY1135" fmla="*/ 2501803 h 3428468"/>
              <a:gd name="connsiteX1136" fmla="*/ 3710730 w 5317239"/>
              <a:gd name="connsiteY1136" fmla="*/ 2501803 h 3428468"/>
              <a:gd name="connsiteX1137" fmla="*/ 3711055 w 5317239"/>
              <a:gd name="connsiteY1137" fmla="*/ 2501748 h 3428468"/>
              <a:gd name="connsiteX1138" fmla="*/ 3715017 w 5317239"/>
              <a:gd name="connsiteY1138" fmla="*/ 2498600 h 3428468"/>
              <a:gd name="connsiteX1139" fmla="*/ 3724840 w 5317239"/>
              <a:gd name="connsiteY1139" fmla="*/ 2466581 h 3428468"/>
              <a:gd name="connsiteX1140" fmla="*/ 3726468 w 5317239"/>
              <a:gd name="connsiteY1140" fmla="*/ 2467178 h 3428468"/>
              <a:gd name="connsiteX1141" fmla="*/ 3728747 w 5317239"/>
              <a:gd name="connsiteY1141" fmla="*/ 2467449 h 3428468"/>
              <a:gd name="connsiteX1142" fmla="*/ 3729942 w 5317239"/>
              <a:gd name="connsiteY1142" fmla="*/ 2467286 h 3428468"/>
              <a:gd name="connsiteX1143" fmla="*/ 3730321 w 5317239"/>
              <a:gd name="connsiteY1143" fmla="*/ 2467395 h 3428468"/>
              <a:gd name="connsiteX1144" fmla="*/ 3732275 w 5317239"/>
              <a:gd name="connsiteY1144" fmla="*/ 2467395 h 3428468"/>
              <a:gd name="connsiteX1145" fmla="*/ 3743020 w 5317239"/>
              <a:gd name="connsiteY1145" fmla="*/ 2465333 h 3428468"/>
              <a:gd name="connsiteX1146" fmla="*/ 3756642 w 5317239"/>
              <a:gd name="connsiteY1146" fmla="*/ 2472171 h 3428468"/>
              <a:gd name="connsiteX1147" fmla="*/ 3762721 w 5317239"/>
              <a:gd name="connsiteY1147" fmla="*/ 2470217 h 3428468"/>
              <a:gd name="connsiteX1148" fmla="*/ 211709 w 5317239"/>
              <a:gd name="connsiteY1148" fmla="*/ 2392339 h 3428468"/>
              <a:gd name="connsiteX1149" fmla="*/ 212036 w 5317239"/>
              <a:gd name="connsiteY1149" fmla="*/ 2392936 h 3428468"/>
              <a:gd name="connsiteX1150" fmla="*/ 211873 w 5317239"/>
              <a:gd name="connsiteY1150" fmla="*/ 2393099 h 3428468"/>
              <a:gd name="connsiteX1151" fmla="*/ 2783034 w 5317239"/>
              <a:gd name="connsiteY1151" fmla="*/ 2388486 h 3428468"/>
              <a:gd name="connsiteX1152" fmla="*/ 2783522 w 5317239"/>
              <a:gd name="connsiteY1152" fmla="*/ 2388486 h 3428468"/>
              <a:gd name="connsiteX1153" fmla="*/ 2782220 w 5317239"/>
              <a:gd name="connsiteY1153" fmla="*/ 2395541 h 3428468"/>
              <a:gd name="connsiteX1154" fmla="*/ 2775219 w 5317239"/>
              <a:gd name="connsiteY1154" fmla="*/ 2395650 h 3428468"/>
              <a:gd name="connsiteX1155" fmla="*/ 2771745 w 5317239"/>
              <a:gd name="connsiteY1155" fmla="*/ 2397387 h 3428468"/>
              <a:gd name="connsiteX1156" fmla="*/ 2767729 w 5317239"/>
              <a:gd name="connsiteY1156" fmla="*/ 2402543 h 3428468"/>
              <a:gd name="connsiteX1157" fmla="*/ 2766753 w 5317239"/>
              <a:gd name="connsiteY1157" fmla="*/ 2405093 h 3428468"/>
              <a:gd name="connsiteX1158" fmla="*/ 2766427 w 5317239"/>
              <a:gd name="connsiteY1158" fmla="*/ 2411009 h 3428468"/>
              <a:gd name="connsiteX1159" fmla="*/ 2766264 w 5317239"/>
              <a:gd name="connsiteY1159" fmla="*/ 2410357 h 3428468"/>
              <a:gd name="connsiteX1160" fmla="*/ 2766101 w 5317239"/>
              <a:gd name="connsiteY1160" fmla="*/ 2409977 h 3428468"/>
              <a:gd name="connsiteX1161" fmla="*/ 2766427 w 5317239"/>
              <a:gd name="connsiteY1161" fmla="*/ 2404821 h 3428468"/>
              <a:gd name="connsiteX1162" fmla="*/ 2767349 w 5317239"/>
              <a:gd name="connsiteY1162" fmla="*/ 2402380 h 3428468"/>
              <a:gd name="connsiteX1163" fmla="*/ 2771311 w 5317239"/>
              <a:gd name="connsiteY1163" fmla="*/ 2397224 h 3428468"/>
              <a:gd name="connsiteX1164" fmla="*/ 2774839 w 5317239"/>
              <a:gd name="connsiteY1164" fmla="*/ 2395433 h 3428468"/>
              <a:gd name="connsiteX1165" fmla="*/ 2774784 w 5317239"/>
              <a:gd name="connsiteY1165" fmla="*/ 2395379 h 3428468"/>
              <a:gd name="connsiteX1166" fmla="*/ 2781786 w 5317239"/>
              <a:gd name="connsiteY1166" fmla="*/ 2395270 h 3428468"/>
              <a:gd name="connsiteX1167" fmla="*/ 639901 w 5317239"/>
              <a:gd name="connsiteY1167" fmla="*/ 2346536 h 3428468"/>
              <a:gd name="connsiteX1168" fmla="*/ 648475 w 5317239"/>
              <a:gd name="connsiteY1168" fmla="*/ 2354839 h 3428468"/>
              <a:gd name="connsiteX1169" fmla="*/ 647444 w 5317239"/>
              <a:gd name="connsiteY1169" fmla="*/ 2357118 h 3428468"/>
              <a:gd name="connsiteX1170" fmla="*/ 644677 w 5317239"/>
              <a:gd name="connsiteY1170" fmla="*/ 2356955 h 3428468"/>
              <a:gd name="connsiteX1171" fmla="*/ 638436 w 5317239"/>
              <a:gd name="connsiteY1171" fmla="*/ 2358529 h 3428468"/>
              <a:gd name="connsiteX1172" fmla="*/ 641204 w 5317239"/>
              <a:gd name="connsiteY1172" fmla="*/ 2353428 h 3428468"/>
              <a:gd name="connsiteX1173" fmla="*/ 640118 w 5317239"/>
              <a:gd name="connsiteY1173" fmla="*/ 2347784 h 3428468"/>
              <a:gd name="connsiteX1174" fmla="*/ 638869 w 5317239"/>
              <a:gd name="connsiteY1174" fmla="*/ 2347078 h 3428468"/>
              <a:gd name="connsiteX1175" fmla="*/ 638924 w 5317239"/>
              <a:gd name="connsiteY1175" fmla="*/ 2347078 h 3428468"/>
              <a:gd name="connsiteX1176" fmla="*/ 2835133 w 5317239"/>
              <a:gd name="connsiteY1176" fmla="*/ 2346427 h 3428468"/>
              <a:gd name="connsiteX1177" fmla="*/ 2831985 w 5317239"/>
              <a:gd name="connsiteY1177" fmla="*/ 2347241 h 3428468"/>
              <a:gd name="connsiteX1178" fmla="*/ 2823030 w 5317239"/>
              <a:gd name="connsiteY1178" fmla="*/ 2353536 h 3428468"/>
              <a:gd name="connsiteX1179" fmla="*/ 2821131 w 5317239"/>
              <a:gd name="connsiteY1179" fmla="*/ 2356792 h 3428468"/>
              <a:gd name="connsiteX1180" fmla="*/ 2820588 w 5317239"/>
              <a:gd name="connsiteY1180" fmla="*/ 2362111 h 3428468"/>
              <a:gd name="connsiteX1181" fmla="*/ 2815324 w 5317239"/>
              <a:gd name="connsiteY1181" fmla="*/ 2364608 h 3428468"/>
              <a:gd name="connsiteX1182" fmla="*/ 2793290 w 5317239"/>
              <a:gd name="connsiteY1182" fmla="*/ 2360320 h 3428468"/>
              <a:gd name="connsiteX1183" fmla="*/ 2790034 w 5317239"/>
              <a:gd name="connsiteY1183" fmla="*/ 2360917 h 3428468"/>
              <a:gd name="connsiteX1184" fmla="*/ 2774404 w 5317239"/>
              <a:gd name="connsiteY1184" fmla="*/ 2370848 h 3428468"/>
              <a:gd name="connsiteX1185" fmla="*/ 2772288 w 5317239"/>
              <a:gd name="connsiteY1185" fmla="*/ 2374376 h 3428468"/>
              <a:gd name="connsiteX1186" fmla="*/ 2771745 w 5317239"/>
              <a:gd name="connsiteY1186" fmla="*/ 2383222 h 3428468"/>
              <a:gd name="connsiteX1187" fmla="*/ 2772993 w 5317239"/>
              <a:gd name="connsiteY1187" fmla="*/ 2386587 h 3428468"/>
              <a:gd name="connsiteX1188" fmla="*/ 2774079 w 5317239"/>
              <a:gd name="connsiteY1188" fmla="*/ 2387401 h 3428468"/>
              <a:gd name="connsiteX1189" fmla="*/ 2774336 w 5317239"/>
              <a:gd name="connsiteY1189" fmla="*/ 2387485 h 3428468"/>
              <a:gd name="connsiteX1190" fmla="*/ 2773428 w 5317239"/>
              <a:gd name="connsiteY1190" fmla="*/ 2386804 h 3428468"/>
              <a:gd name="connsiteX1191" fmla="*/ 2772180 w 5317239"/>
              <a:gd name="connsiteY1191" fmla="*/ 2383439 h 3428468"/>
              <a:gd name="connsiteX1192" fmla="*/ 2772722 w 5317239"/>
              <a:gd name="connsiteY1192" fmla="*/ 2374593 h 3428468"/>
              <a:gd name="connsiteX1193" fmla="*/ 2774839 w 5317239"/>
              <a:gd name="connsiteY1193" fmla="*/ 2371066 h 3428468"/>
              <a:gd name="connsiteX1194" fmla="*/ 2790469 w 5317239"/>
              <a:gd name="connsiteY1194" fmla="*/ 2361134 h 3428468"/>
              <a:gd name="connsiteX1195" fmla="*/ 2793725 w 5317239"/>
              <a:gd name="connsiteY1195" fmla="*/ 2360537 h 3428468"/>
              <a:gd name="connsiteX1196" fmla="*/ 2815759 w 5317239"/>
              <a:gd name="connsiteY1196" fmla="*/ 2364824 h 3428468"/>
              <a:gd name="connsiteX1197" fmla="*/ 2821023 w 5317239"/>
              <a:gd name="connsiteY1197" fmla="*/ 2362328 h 3428468"/>
              <a:gd name="connsiteX1198" fmla="*/ 2821566 w 5317239"/>
              <a:gd name="connsiteY1198" fmla="*/ 2357009 h 3428468"/>
              <a:gd name="connsiteX1199" fmla="*/ 2823465 w 5317239"/>
              <a:gd name="connsiteY1199" fmla="*/ 2353754 h 3428468"/>
              <a:gd name="connsiteX1200" fmla="*/ 2832420 w 5317239"/>
              <a:gd name="connsiteY1200" fmla="*/ 2347458 h 3428468"/>
              <a:gd name="connsiteX1201" fmla="*/ 2835567 w 5317239"/>
              <a:gd name="connsiteY1201" fmla="*/ 2346644 h 3428468"/>
              <a:gd name="connsiteX1202" fmla="*/ 2835621 w 5317239"/>
              <a:gd name="connsiteY1202" fmla="*/ 2346590 h 3428468"/>
              <a:gd name="connsiteX1203" fmla="*/ 2840569 w 5317239"/>
              <a:gd name="connsiteY1203" fmla="*/ 2347181 h 3428468"/>
              <a:gd name="connsiteX1204" fmla="*/ 2840125 w 5317239"/>
              <a:gd name="connsiteY1204" fmla="*/ 2347024 h 3428468"/>
              <a:gd name="connsiteX1205" fmla="*/ 1918996 w 5317239"/>
              <a:gd name="connsiteY1205" fmla="*/ 2344039 h 3428468"/>
              <a:gd name="connsiteX1206" fmla="*/ 1918888 w 5317239"/>
              <a:gd name="connsiteY1206" fmla="*/ 2344310 h 3428468"/>
              <a:gd name="connsiteX1207" fmla="*/ 1917694 w 5317239"/>
              <a:gd name="connsiteY1207" fmla="*/ 2344636 h 3428468"/>
              <a:gd name="connsiteX1208" fmla="*/ 1917965 w 5317239"/>
              <a:gd name="connsiteY1208" fmla="*/ 2344527 h 3428468"/>
              <a:gd name="connsiteX1209" fmla="*/ 1918996 w 5317239"/>
              <a:gd name="connsiteY1209" fmla="*/ 2344039 h 3428468"/>
              <a:gd name="connsiteX1210" fmla="*/ 689450 w 5317239"/>
              <a:gd name="connsiteY1210" fmla="*/ 2306972 h 3428468"/>
              <a:gd name="connsiteX1211" fmla="*/ 691892 w 5317239"/>
              <a:gd name="connsiteY1211" fmla="*/ 2308763 h 3428468"/>
              <a:gd name="connsiteX1212" fmla="*/ 691947 w 5317239"/>
              <a:gd name="connsiteY1212" fmla="*/ 2308763 h 3428468"/>
              <a:gd name="connsiteX1213" fmla="*/ 694226 w 5317239"/>
              <a:gd name="connsiteY1213" fmla="*/ 2308818 h 3428468"/>
              <a:gd name="connsiteX1214" fmla="*/ 694117 w 5317239"/>
              <a:gd name="connsiteY1214" fmla="*/ 2317121 h 3428468"/>
              <a:gd name="connsiteX1215" fmla="*/ 690155 w 5317239"/>
              <a:gd name="connsiteY1215" fmla="*/ 2312019 h 3428468"/>
              <a:gd name="connsiteX1216" fmla="*/ 147896 w 5317239"/>
              <a:gd name="connsiteY1216" fmla="*/ 2287706 h 3428468"/>
              <a:gd name="connsiteX1217" fmla="*/ 149900 w 5317239"/>
              <a:gd name="connsiteY1217" fmla="*/ 2288737 h 3428468"/>
              <a:gd name="connsiteX1218" fmla="*/ 154349 w 5317239"/>
              <a:gd name="connsiteY1218" fmla="*/ 2289714 h 3428468"/>
              <a:gd name="connsiteX1219" fmla="*/ 155107 w 5317239"/>
              <a:gd name="connsiteY1219" fmla="*/ 2292482 h 3428468"/>
              <a:gd name="connsiteX1220" fmla="*/ 154245 w 5317239"/>
              <a:gd name="connsiteY1220" fmla="*/ 2291776 h 3428468"/>
              <a:gd name="connsiteX1221" fmla="*/ 147780 w 5317239"/>
              <a:gd name="connsiteY1221" fmla="*/ 2287815 h 3428468"/>
              <a:gd name="connsiteX1222" fmla="*/ 4346457 w 5317239"/>
              <a:gd name="connsiteY1222" fmla="*/ 2266340 h 3428468"/>
              <a:gd name="connsiteX1223" fmla="*/ 4347103 w 5317239"/>
              <a:gd name="connsiteY1223" fmla="*/ 2268332 h 3428468"/>
              <a:gd name="connsiteX1224" fmla="*/ 4346452 w 5317239"/>
              <a:gd name="connsiteY1224" fmla="*/ 2266378 h 3428468"/>
              <a:gd name="connsiteX1225" fmla="*/ 4346994 w 5317239"/>
              <a:gd name="connsiteY1225" fmla="*/ 2262471 h 3428468"/>
              <a:gd name="connsiteX1226" fmla="*/ 4346457 w 5317239"/>
              <a:gd name="connsiteY1226" fmla="*/ 2266340 h 3428468"/>
              <a:gd name="connsiteX1227" fmla="*/ 4346452 w 5317239"/>
              <a:gd name="connsiteY1227" fmla="*/ 2266324 h 3428468"/>
              <a:gd name="connsiteX1228" fmla="*/ 4346994 w 5317239"/>
              <a:gd name="connsiteY1228" fmla="*/ 2262471 h 3428468"/>
              <a:gd name="connsiteX1229" fmla="*/ 4432145 w 5317239"/>
              <a:gd name="connsiteY1229" fmla="*/ 2257749 h 3428468"/>
              <a:gd name="connsiteX1230" fmla="*/ 4437084 w 5317239"/>
              <a:gd name="connsiteY1230" fmla="*/ 2258238 h 3428468"/>
              <a:gd name="connsiteX1231" fmla="*/ 4445930 w 5317239"/>
              <a:gd name="connsiteY1231" fmla="*/ 2275604 h 3428468"/>
              <a:gd name="connsiteX1232" fmla="*/ 4448752 w 5317239"/>
              <a:gd name="connsiteY1232" fmla="*/ 2277883 h 3428468"/>
              <a:gd name="connsiteX1233" fmla="*/ 4455047 w 5317239"/>
              <a:gd name="connsiteY1233" fmla="*/ 2279620 h 3428468"/>
              <a:gd name="connsiteX1234" fmla="*/ 4456566 w 5317239"/>
              <a:gd name="connsiteY1234" fmla="*/ 2279783 h 3428468"/>
              <a:gd name="connsiteX1235" fmla="*/ 4493145 w 5317239"/>
              <a:gd name="connsiteY1235" fmla="*/ 2277504 h 3428468"/>
              <a:gd name="connsiteX1236" fmla="*/ 4500852 w 5317239"/>
              <a:gd name="connsiteY1236" fmla="*/ 2280651 h 3428468"/>
              <a:gd name="connsiteX1237" fmla="*/ 4502750 w 5317239"/>
              <a:gd name="connsiteY1237" fmla="*/ 2280977 h 3428468"/>
              <a:gd name="connsiteX1238" fmla="*/ 4512248 w 5317239"/>
              <a:gd name="connsiteY1238" fmla="*/ 2280543 h 3428468"/>
              <a:gd name="connsiteX1239" fmla="*/ 4514039 w 5317239"/>
              <a:gd name="connsiteY1239" fmla="*/ 2286621 h 3428468"/>
              <a:gd name="connsiteX1240" fmla="*/ 4517838 w 5317239"/>
              <a:gd name="connsiteY1240" fmla="*/ 2289823 h 3428468"/>
              <a:gd name="connsiteX1241" fmla="*/ 4542748 w 5317239"/>
              <a:gd name="connsiteY1241" fmla="*/ 2292699 h 3428468"/>
              <a:gd name="connsiteX1242" fmla="*/ 4536887 w 5317239"/>
              <a:gd name="connsiteY1242" fmla="*/ 2321516 h 3428468"/>
              <a:gd name="connsiteX1243" fmla="*/ 4540414 w 5317239"/>
              <a:gd name="connsiteY1243" fmla="*/ 2326835 h 3428468"/>
              <a:gd name="connsiteX1244" fmla="*/ 4605756 w 5317239"/>
              <a:gd name="connsiteY1244" fmla="*/ 2340511 h 3428468"/>
              <a:gd name="connsiteX1245" fmla="*/ 4610477 w 5317239"/>
              <a:gd name="connsiteY1245" fmla="*/ 2338504 h 3428468"/>
              <a:gd name="connsiteX1246" fmla="*/ 4612811 w 5317239"/>
              <a:gd name="connsiteY1246" fmla="*/ 2334867 h 3428468"/>
              <a:gd name="connsiteX1247" fmla="*/ 4638155 w 5317239"/>
              <a:gd name="connsiteY1247" fmla="*/ 2352017 h 3428468"/>
              <a:gd name="connsiteX1248" fmla="*/ 4643745 w 5317239"/>
              <a:gd name="connsiteY1248" fmla="*/ 2351582 h 3428468"/>
              <a:gd name="connsiteX1249" fmla="*/ 4648738 w 5317239"/>
              <a:gd name="connsiteY1249" fmla="*/ 2346916 h 3428468"/>
              <a:gd name="connsiteX1250" fmla="*/ 4658452 w 5317239"/>
              <a:gd name="connsiteY1250" fmla="*/ 2347784 h 3428468"/>
              <a:gd name="connsiteX1251" fmla="*/ 4667407 w 5317239"/>
              <a:gd name="connsiteY1251" fmla="*/ 2369383 h 3428468"/>
              <a:gd name="connsiteX1252" fmla="*/ 4671043 w 5317239"/>
              <a:gd name="connsiteY1252" fmla="*/ 2372151 h 3428468"/>
              <a:gd name="connsiteX1253" fmla="*/ 4752665 w 5317239"/>
              <a:gd name="connsiteY1253" fmla="*/ 2382191 h 3428468"/>
              <a:gd name="connsiteX1254" fmla="*/ 4810627 w 5317239"/>
              <a:gd name="connsiteY1254" fmla="*/ 2486770 h 3428468"/>
              <a:gd name="connsiteX1255" fmla="*/ 4811169 w 5317239"/>
              <a:gd name="connsiteY1255" fmla="*/ 2487529 h 3428468"/>
              <a:gd name="connsiteX1256" fmla="*/ 4838196 w 5317239"/>
              <a:gd name="connsiteY1256" fmla="*/ 2518898 h 3428468"/>
              <a:gd name="connsiteX1257" fmla="*/ 4834071 w 5317239"/>
              <a:gd name="connsiteY1257" fmla="*/ 2525627 h 3428468"/>
              <a:gd name="connsiteX1258" fmla="*/ 4833528 w 5317239"/>
              <a:gd name="connsiteY1258" fmla="*/ 2526875 h 3428468"/>
              <a:gd name="connsiteX1259" fmla="*/ 4817247 w 5317239"/>
              <a:gd name="connsiteY1259" fmla="*/ 2589558 h 3428468"/>
              <a:gd name="connsiteX1260" fmla="*/ 4817138 w 5317239"/>
              <a:gd name="connsiteY1260" fmla="*/ 2591349 h 3428468"/>
              <a:gd name="connsiteX1261" fmla="*/ 4827667 w 5317239"/>
              <a:gd name="connsiteY1261" fmla="*/ 2662714 h 3428468"/>
              <a:gd name="connsiteX1262" fmla="*/ 4828536 w 5317239"/>
              <a:gd name="connsiteY1262" fmla="*/ 2664776 h 3428468"/>
              <a:gd name="connsiteX1263" fmla="*/ 4832497 w 5317239"/>
              <a:gd name="connsiteY1263" fmla="*/ 2669932 h 3428468"/>
              <a:gd name="connsiteX1264" fmla="*/ 4834017 w 5317239"/>
              <a:gd name="connsiteY1264" fmla="*/ 2671234 h 3428468"/>
              <a:gd name="connsiteX1265" fmla="*/ 4860337 w 5317239"/>
              <a:gd name="connsiteY1265" fmla="*/ 2684802 h 3428468"/>
              <a:gd name="connsiteX1266" fmla="*/ 4865602 w 5317239"/>
              <a:gd name="connsiteY1266" fmla="*/ 2683988 h 3428468"/>
              <a:gd name="connsiteX1267" fmla="*/ 4866471 w 5317239"/>
              <a:gd name="connsiteY1267" fmla="*/ 2678724 h 3428468"/>
              <a:gd name="connsiteX1268" fmla="*/ 4863486 w 5317239"/>
              <a:gd name="connsiteY1268" fmla="*/ 2672808 h 3428468"/>
              <a:gd name="connsiteX1269" fmla="*/ 4865764 w 5317239"/>
              <a:gd name="connsiteY1269" fmla="*/ 2666296 h 3428468"/>
              <a:gd name="connsiteX1270" fmla="*/ 4865656 w 5317239"/>
              <a:gd name="connsiteY1270" fmla="*/ 2663040 h 3428468"/>
              <a:gd name="connsiteX1271" fmla="*/ 4859849 w 5317239"/>
              <a:gd name="connsiteY1271" fmla="*/ 2649363 h 3428468"/>
              <a:gd name="connsiteX1272" fmla="*/ 4861423 w 5317239"/>
              <a:gd name="connsiteY1272" fmla="*/ 2649852 h 3428468"/>
              <a:gd name="connsiteX1273" fmla="*/ 4867067 w 5317239"/>
              <a:gd name="connsiteY1273" fmla="*/ 2660163 h 3428468"/>
              <a:gd name="connsiteX1274" fmla="*/ 4869455 w 5317239"/>
              <a:gd name="connsiteY1274" fmla="*/ 2662226 h 3428468"/>
              <a:gd name="connsiteX1275" fmla="*/ 4885791 w 5317239"/>
              <a:gd name="connsiteY1275" fmla="*/ 2668412 h 3428468"/>
              <a:gd name="connsiteX1276" fmla="*/ 4883945 w 5317239"/>
              <a:gd name="connsiteY1276" fmla="*/ 2673839 h 3428468"/>
              <a:gd name="connsiteX1277" fmla="*/ 4885628 w 5317239"/>
              <a:gd name="connsiteY1277" fmla="*/ 2678995 h 3428468"/>
              <a:gd name="connsiteX1278" fmla="*/ 4889155 w 5317239"/>
              <a:gd name="connsiteY1278" fmla="*/ 2681492 h 3428468"/>
              <a:gd name="connsiteX1279" fmla="*/ 4891218 w 5317239"/>
              <a:gd name="connsiteY1279" fmla="*/ 2688872 h 3428468"/>
              <a:gd name="connsiteX1280" fmla="*/ 4876836 w 5317239"/>
              <a:gd name="connsiteY1280" fmla="*/ 2713620 h 3428468"/>
              <a:gd name="connsiteX1281" fmla="*/ 4877379 w 5317239"/>
              <a:gd name="connsiteY1281" fmla="*/ 2718884 h 3428468"/>
              <a:gd name="connsiteX1282" fmla="*/ 4881612 w 5317239"/>
              <a:gd name="connsiteY1282" fmla="*/ 2723660 h 3428468"/>
              <a:gd name="connsiteX1283" fmla="*/ 4881720 w 5317239"/>
              <a:gd name="connsiteY1283" fmla="*/ 2733103 h 3428468"/>
              <a:gd name="connsiteX1284" fmla="*/ 4874720 w 5317239"/>
              <a:gd name="connsiteY1284" fmla="*/ 2736684 h 3428468"/>
              <a:gd name="connsiteX1285" fmla="*/ 4867013 w 5317239"/>
              <a:gd name="connsiteY1285" fmla="*/ 2736522 h 3428468"/>
              <a:gd name="connsiteX1286" fmla="*/ 4863322 w 5317239"/>
              <a:gd name="connsiteY1286" fmla="*/ 2738313 h 3428468"/>
              <a:gd name="connsiteX1287" fmla="*/ 4860337 w 5317239"/>
              <a:gd name="connsiteY1287" fmla="*/ 2742274 h 3428468"/>
              <a:gd name="connsiteX1288" fmla="*/ 4860446 w 5317239"/>
              <a:gd name="connsiteY1288" fmla="*/ 2747864 h 3428468"/>
              <a:gd name="connsiteX1289" fmla="*/ 4870269 w 5317239"/>
              <a:gd name="connsiteY1289" fmla="*/ 2759912 h 3428468"/>
              <a:gd name="connsiteX1290" fmla="*/ 4869672 w 5317239"/>
              <a:gd name="connsiteY1290" fmla="*/ 2764363 h 3428468"/>
              <a:gd name="connsiteX1291" fmla="*/ 4870324 w 5317239"/>
              <a:gd name="connsiteY1291" fmla="*/ 2767347 h 3428468"/>
              <a:gd name="connsiteX1292" fmla="*/ 4873905 w 5317239"/>
              <a:gd name="connsiteY1292" fmla="*/ 2773154 h 3428468"/>
              <a:gd name="connsiteX1293" fmla="*/ 4874828 w 5317239"/>
              <a:gd name="connsiteY1293" fmla="*/ 2774239 h 3428468"/>
              <a:gd name="connsiteX1294" fmla="*/ 4881178 w 5317239"/>
              <a:gd name="connsiteY1294" fmla="*/ 2779558 h 3428468"/>
              <a:gd name="connsiteX1295" fmla="*/ 4880743 w 5317239"/>
              <a:gd name="connsiteY1295" fmla="*/ 2791281 h 3428468"/>
              <a:gd name="connsiteX1296" fmla="*/ 4884271 w 5317239"/>
              <a:gd name="connsiteY1296" fmla="*/ 2795893 h 3428468"/>
              <a:gd name="connsiteX1297" fmla="*/ 4908041 w 5317239"/>
              <a:gd name="connsiteY1297" fmla="*/ 2801158 h 3428468"/>
              <a:gd name="connsiteX1298" fmla="*/ 4906847 w 5317239"/>
              <a:gd name="connsiteY1298" fmla="*/ 2810384 h 3428468"/>
              <a:gd name="connsiteX1299" fmla="*/ 4894202 w 5317239"/>
              <a:gd name="connsiteY1299" fmla="*/ 2815919 h 3428468"/>
              <a:gd name="connsiteX1300" fmla="*/ 4891597 w 5317239"/>
              <a:gd name="connsiteY1300" fmla="*/ 2819175 h 3428468"/>
              <a:gd name="connsiteX1301" fmla="*/ 4892791 w 5317239"/>
              <a:gd name="connsiteY1301" fmla="*/ 2823191 h 3428468"/>
              <a:gd name="connsiteX1302" fmla="*/ 4901094 w 5317239"/>
              <a:gd name="connsiteY1302" fmla="*/ 2831766 h 3428468"/>
              <a:gd name="connsiteX1303" fmla="*/ 4906034 w 5317239"/>
              <a:gd name="connsiteY1303" fmla="*/ 2832797 h 3428468"/>
              <a:gd name="connsiteX1304" fmla="*/ 4924540 w 5317239"/>
              <a:gd name="connsiteY1304" fmla="*/ 2825308 h 3428468"/>
              <a:gd name="connsiteX1305" fmla="*/ 4932952 w 5317239"/>
              <a:gd name="connsiteY1305" fmla="*/ 2831603 h 3428468"/>
              <a:gd name="connsiteX1306" fmla="*/ 4936099 w 5317239"/>
              <a:gd name="connsiteY1306" fmla="*/ 2832472 h 3428468"/>
              <a:gd name="connsiteX1307" fmla="*/ 4940875 w 5317239"/>
              <a:gd name="connsiteY1307" fmla="*/ 2832038 h 3428468"/>
              <a:gd name="connsiteX1308" fmla="*/ 4943100 w 5317239"/>
              <a:gd name="connsiteY1308" fmla="*/ 2837899 h 3428468"/>
              <a:gd name="connsiteX1309" fmla="*/ 4945271 w 5317239"/>
              <a:gd name="connsiteY1309" fmla="*/ 2840341 h 3428468"/>
              <a:gd name="connsiteX1310" fmla="*/ 4951946 w 5317239"/>
              <a:gd name="connsiteY1310" fmla="*/ 2843760 h 3428468"/>
              <a:gd name="connsiteX1311" fmla="*/ 4955908 w 5317239"/>
              <a:gd name="connsiteY1311" fmla="*/ 2843868 h 3428468"/>
              <a:gd name="connsiteX1312" fmla="*/ 4973165 w 5317239"/>
              <a:gd name="connsiteY1312" fmla="*/ 2835999 h 3428468"/>
              <a:gd name="connsiteX1313" fmla="*/ 4990641 w 5317239"/>
              <a:gd name="connsiteY1313" fmla="*/ 2838767 h 3428468"/>
              <a:gd name="connsiteX1314" fmla="*/ 4991781 w 5317239"/>
              <a:gd name="connsiteY1314" fmla="*/ 2845551 h 3428468"/>
              <a:gd name="connsiteX1315" fmla="*/ 4986299 w 5317239"/>
              <a:gd name="connsiteY1315" fmla="*/ 2851086 h 3428468"/>
              <a:gd name="connsiteX1316" fmla="*/ 4986082 w 5317239"/>
              <a:gd name="connsiteY1316" fmla="*/ 2857219 h 3428468"/>
              <a:gd name="connsiteX1317" fmla="*/ 4988687 w 5317239"/>
              <a:gd name="connsiteY1317" fmla="*/ 2860204 h 3428468"/>
              <a:gd name="connsiteX1318" fmla="*/ 4986462 w 5317239"/>
              <a:gd name="connsiteY1318" fmla="*/ 2871384 h 3428468"/>
              <a:gd name="connsiteX1319" fmla="*/ 4986679 w 5317239"/>
              <a:gd name="connsiteY1319" fmla="*/ 2873825 h 3428468"/>
              <a:gd name="connsiteX1320" fmla="*/ 4990098 w 5317239"/>
              <a:gd name="connsiteY1320" fmla="*/ 2882997 h 3428468"/>
              <a:gd name="connsiteX1321" fmla="*/ 4989013 w 5317239"/>
              <a:gd name="connsiteY1321" fmla="*/ 2888044 h 3428468"/>
              <a:gd name="connsiteX1322" fmla="*/ 4971755 w 5317239"/>
              <a:gd name="connsiteY1322" fmla="*/ 2905682 h 3428468"/>
              <a:gd name="connsiteX1323" fmla="*/ 4970506 w 5317239"/>
              <a:gd name="connsiteY1323" fmla="*/ 2909590 h 3428468"/>
              <a:gd name="connsiteX1324" fmla="*/ 4971375 w 5317239"/>
              <a:gd name="connsiteY1324" fmla="*/ 2914474 h 3428468"/>
              <a:gd name="connsiteX1325" fmla="*/ 4967956 w 5317239"/>
              <a:gd name="connsiteY1325" fmla="*/ 2916428 h 3428468"/>
              <a:gd name="connsiteX1326" fmla="*/ 4959001 w 5317239"/>
              <a:gd name="connsiteY1326" fmla="*/ 2929344 h 3428468"/>
              <a:gd name="connsiteX1327" fmla="*/ 4949178 w 5317239"/>
              <a:gd name="connsiteY1327" fmla="*/ 2927173 h 3428468"/>
              <a:gd name="connsiteX1328" fmla="*/ 4945922 w 5317239"/>
              <a:gd name="connsiteY1328" fmla="*/ 2927716 h 3428468"/>
              <a:gd name="connsiteX1329" fmla="*/ 4932029 w 5317239"/>
              <a:gd name="connsiteY1329" fmla="*/ 2935911 h 3428468"/>
              <a:gd name="connsiteX1330" fmla="*/ 4917267 w 5317239"/>
              <a:gd name="connsiteY1330" fmla="*/ 2926902 h 3428468"/>
              <a:gd name="connsiteX1331" fmla="*/ 4908639 w 5317239"/>
              <a:gd name="connsiteY1331" fmla="*/ 2913008 h 3428468"/>
              <a:gd name="connsiteX1332" fmla="*/ 4904839 w 5317239"/>
              <a:gd name="connsiteY1332" fmla="*/ 2910892 h 3428468"/>
              <a:gd name="connsiteX1333" fmla="*/ 4901040 w 5317239"/>
              <a:gd name="connsiteY1333" fmla="*/ 2913008 h 3428468"/>
              <a:gd name="connsiteX1334" fmla="*/ 4894691 w 5317239"/>
              <a:gd name="connsiteY1334" fmla="*/ 2922994 h 3428468"/>
              <a:gd name="connsiteX1335" fmla="*/ 4885194 w 5317239"/>
              <a:gd name="connsiteY1335" fmla="*/ 2927879 h 3428468"/>
              <a:gd name="connsiteX1336" fmla="*/ 4867990 w 5317239"/>
              <a:gd name="connsiteY1336" fmla="*/ 2920878 h 3428468"/>
              <a:gd name="connsiteX1337" fmla="*/ 4866471 w 5317239"/>
              <a:gd name="connsiteY1337" fmla="*/ 2920553 h 3428468"/>
              <a:gd name="connsiteX1338" fmla="*/ 4835428 w 5317239"/>
              <a:gd name="connsiteY1338" fmla="*/ 2919142 h 3428468"/>
              <a:gd name="connsiteX1339" fmla="*/ 4833800 w 5317239"/>
              <a:gd name="connsiteY1339" fmla="*/ 2919359 h 3428468"/>
              <a:gd name="connsiteX1340" fmla="*/ 4802594 w 5317239"/>
              <a:gd name="connsiteY1340" fmla="*/ 2929561 h 3428468"/>
              <a:gd name="connsiteX1341" fmla="*/ 4786801 w 5317239"/>
              <a:gd name="connsiteY1341" fmla="*/ 2931298 h 3428468"/>
              <a:gd name="connsiteX1342" fmla="*/ 4774428 w 5317239"/>
              <a:gd name="connsiteY1342" fmla="*/ 2928639 h 3428468"/>
              <a:gd name="connsiteX1343" fmla="*/ 4769435 w 5317239"/>
              <a:gd name="connsiteY1343" fmla="*/ 2930972 h 3428468"/>
              <a:gd name="connsiteX1344" fmla="*/ 4769055 w 5317239"/>
              <a:gd name="connsiteY1344" fmla="*/ 2931786 h 3428468"/>
              <a:gd name="connsiteX1345" fmla="*/ 4739966 w 5317239"/>
              <a:gd name="connsiteY1345" fmla="*/ 2931786 h 3428468"/>
              <a:gd name="connsiteX1346" fmla="*/ 4737849 w 5317239"/>
              <a:gd name="connsiteY1346" fmla="*/ 2932329 h 3428468"/>
              <a:gd name="connsiteX1347" fmla="*/ 4734485 w 5317239"/>
              <a:gd name="connsiteY1347" fmla="*/ 2934120 h 3428468"/>
              <a:gd name="connsiteX1348" fmla="*/ 4730198 w 5317239"/>
              <a:gd name="connsiteY1348" fmla="*/ 2932383 h 3428468"/>
              <a:gd name="connsiteX1349" fmla="*/ 4724011 w 5317239"/>
              <a:gd name="connsiteY1349" fmla="*/ 2929832 h 3428468"/>
              <a:gd name="connsiteX1350" fmla="*/ 4721460 w 5317239"/>
              <a:gd name="connsiteY1350" fmla="*/ 2929561 h 3428468"/>
              <a:gd name="connsiteX1351" fmla="*/ 4717878 w 5317239"/>
              <a:gd name="connsiteY1351" fmla="*/ 2930267 h 3428468"/>
              <a:gd name="connsiteX1352" fmla="*/ 4716685 w 5317239"/>
              <a:gd name="connsiteY1352" fmla="*/ 2928693 h 3428468"/>
              <a:gd name="connsiteX1353" fmla="*/ 4713699 w 5317239"/>
              <a:gd name="connsiteY1353" fmla="*/ 2926956 h 3428468"/>
              <a:gd name="connsiteX1354" fmla="*/ 4712668 w 5317239"/>
              <a:gd name="connsiteY1354" fmla="*/ 2926956 h 3428468"/>
              <a:gd name="connsiteX1355" fmla="*/ 4712506 w 5317239"/>
              <a:gd name="connsiteY1355" fmla="*/ 2926956 h 3428468"/>
              <a:gd name="connsiteX1356" fmla="*/ 4702411 w 5317239"/>
              <a:gd name="connsiteY1356" fmla="*/ 2928204 h 3428468"/>
              <a:gd name="connsiteX1357" fmla="*/ 4686782 w 5317239"/>
              <a:gd name="connsiteY1357" fmla="*/ 2921420 h 3428468"/>
              <a:gd name="connsiteX1358" fmla="*/ 4682983 w 5317239"/>
              <a:gd name="connsiteY1358" fmla="*/ 2921475 h 3428468"/>
              <a:gd name="connsiteX1359" fmla="*/ 4678641 w 5317239"/>
              <a:gd name="connsiteY1359" fmla="*/ 2923537 h 3428468"/>
              <a:gd name="connsiteX1360" fmla="*/ 4678370 w 5317239"/>
              <a:gd name="connsiteY1360" fmla="*/ 2923537 h 3428468"/>
              <a:gd name="connsiteX1361" fmla="*/ 4675276 w 5317239"/>
              <a:gd name="connsiteY1361" fmla="*/ 2923266 h 3428468"/>
              <a:gd name="connsiteX1362" fmla="*/ 4670120 w 5317239"/>
              <a:gd name="connsiteY1362" fmla="*/ 2920553 h 3428468"/>
              <a:gd name="connsiteX1363" fmla="*/ 4669578 w 5317239"/>
              <a:gd name="connsiteY1363" fmla="*/ 2920335 h 3428468"/>
              <a:gd name="connsiteX1364" fmla="*/ 4668818 w 5317239"/>
              <a:gd name="connsiteY1364" fmla="*/ 2920064 h 3428468"/>
              <a:gd name="connsiteX1365" fmla="*/ 4667516 w 5317239"/>
              <a:gd name="connsiteY1365" fmla="*/ 2920064 h 3428468"/>
              <a:gd name="connsiteX1366" fmla="*/ 4667407 w 5317239"/>
              <a:gd name="connsiteY1366" fmla="*/ 2920064 h 3428468"/>
              <a:gd name="connsiteX1367" fmla="*/ 4644722 w 5317239"/>
              <a:gd name="connsiteY1367" fmla="*/ 2923320 h 3428468"/>
              <a:gd name="connsiteX1368" fmla="*/ 4642605 w 5317239"/>
              <a:gd name="connsiteY1368" fmla="*/ 2924243 h 3428468"/>
              <a:gd name="connsiteX1369" fmla="*/ 4634519 w 5317239"/>
              <a:gd name="connsiteY1369" fmla="*/ 2930538 h 3428468"/>
              <a:gd name="connsiteX1370" fmla="*/ 4631643 w 5317239"/>
              <a:gd name="connsiteY1370" fmla="*/ 2928584 h 3428468"/>
              <a:gd name="connsiteX1371" fmla="*/ 4627789 w 5317239"/>
              <a:gd name="connsiteY1371" fmla="*/ 2928042 h 3428468"/>
              <a:gd name="connsiteX1372" fmla="*/ 4624913 w 5317239"/>
              <a:gd name="connsiteY1372" fmla="*/ 2930646 h 3428468"/>
              <a:gd name="connsiteX1373" fmla="*/ 4621114 w 5317239"/>
              <a:gd name="connsiteY1373" fmla="*/ 2940089 h 3428468"/>
              <a:gd name="connsiteX1374" fmla="*/ 4616393 w 5317239"/>
              <a:gd name="connsiteY1374" fmla="*/ 2940198 h 3428468"/>
              <a:gd name="connsiteX1375" fmla="*/ 4612485 w 5317239"/>
              <a:gd name="connsiteY1375" fmla="*/ 2942586 h 3428468"/>
              <a:gd name="connsiteX1376" fmla="*/ 4609772 w 5317239"/>
              <a:gd name="connsiteY1376" fmla="*/ 2947688 h 3428468"/>
              <a:gd name="connsiteX1377" fmla="*/ 4609283 w 5317239"/>
              <a:gd name="connsiteY1377" fmla="*/ 2946113 h 3428468"/>
              <a:gd name="connsiteX1378" fmla="*/ 4609283 w 5317239"/>
              <a:gd name="connsiteY1378" fmla="*/ 2946059 h 3428468"/>
              <a:gd name="connsiteX1379" fmla="*/ 4608198 w 5317239"/>
              <a:gd name="connsiteY1379" fmla="*/ 2944757 h 3428468"/>
              <a:gd name="connsiteX1380" fmla="*/ 4608144 w 5317239"/>
              <a:gd name="connsiteY1380" fmla="*/ 2944757 h 3428468"/>
              <a:gd name="connsiteX1381" fmla="*/ 4607004 w 5317239"/>
              <a:gd name="connsiteY1381" fmla="*/ 2944105 h 3428468"/>
              <a:gd name="connsiteX1382" fmla="*/ 4606570 w 5317239"/>
              <a:gd name="connsiteY1382" fmla="*/ 2943997 h 3428468"/>
              <a:gd name="connsiteX1383" fmla="*/ 4605593 w 5317239"/>
              <a:gd name="connsiteY1383" fmla="*/ 2943835 h 3428468"/>
              <a:gd name="connsiteX1384" fmla="*/ 4605322 w 5317239"/>
              <a:gd name="connsiteY1384" fmla="*/ 2943835 h 3428468"/>
              <a:gd name="connsiteX1385" fmla="*/ 4605159 w 5317239"/>
              <a:gd name="connsiteY1385" fmla="*/ 2943835 h 3428468"/>
              <a:gd name="connsiteX1386" fmla="*/ 4603748 w 5317239"/>
              <a:gd name="connsiteY1386" fmla="*/ 2944105 h 3428468"/>
              <a:gd name="connsiteX1387" fmla="*/ 4596475 w 5317239"/>
              <a:gd name="connsiteY1387" fmla="*/ 2946765 h 3428468"/>
              <a:gd name="connsiteX1388" fmla="*/ 4593653 w 5317239"/>
              <a:gd name="connsiteY1388" fmla="*/ 2945300 h 3428468"/>
              <a:gd name="connsiteX1389" fmla="*/ 4591971 w 5317239"/>
              <a:gd name="connsiteY1389" fmla="*/ 2938408 h 3428468"/>
              <a:gd name="connsiteX1390" fmla="*/ 4588009 w 5317239"/>
              <a:gd name="connsiteY1390" fmla="*/ 2934988 h 3428468"/>
              <a:gd name="connsiteX1391" fmla="*/ 4577861 w 5317239"/>
              <a:gd name="connsiteY1391" fmla="*/ 2934066 h 3428468"/>
              <a:gd name="connsiteX1392" fmla="*/ 4575039 w 5317239"/>
              <a:gd name="connsiteY1392" fmla="*/ 2918273 h 3428468"/>
              <a:gd name="connsiteX1393" fmla="*/ 4570806 w 5317239"/>
              <a:gd name="connsiteY1393" fmla="*/ 2914528 h 3428468"/>
              <a:gd name="connsiteX1394" fmla="*/ 4549043 w 5317239"/>
              <a:gd name="connsiteY1394" fmla="*/ 2913606 h 3428468"/>
              <a:gd name="connsiteX1395" fmla="*/ 4552842 w 5317239"/>
              <a:gd name="connsiteY1395" fmla="*/ 2893471 h 3428468"/>
              <a:gd name="connsiteX1396" fmla="*/ 4562231 w 5317239"/>
              <a:gd name="connsiteY1396" fmla="*/ 2882672 h 3428468"/>
              <a:gd name="connsiteX1397" fmla="*/ 4563317 w 5317239"/>
              <a:gd name="connsiteY1397" fmla="*/ 2879470 h 3428468"/>
              <a:gd name="connsiteX1398" fmla="*/ 4563099 w 5317239"/>
              <a:gd name="connsiteY1398" fmla="*/ 2875780 h 3428468"/>
              <a:gd name="connsiteX1399" fmla="*/ 4566518 w 5317239"/>
              <a:gd name="connsiteY1399" fmla="*/ 2876973 h 3428468"/>
              <a:gd name="connsiteX1400" fmla="*/ 4567875 w 5317239"/>
              <a:gd name="connsiteY1400" fmla="*/ 2877245 h 3428468"/>
              <a:gd name="connsiteX1401" fmla="*/ 4571512 w 5317239"/>
              <a:gd name="connsiteY1401" fmla="*/ 2875562 h 3428468"/>
              <a:gd name="connsiteX1402" fmla="*/ 4578078 w 5317239"/>
              <a:gd name="connsiteY1402" fmla="*/ 2867422 h 3428468"/>
              <a:gd name="connsiteX1403" fmla="*/ 4578946 w 5317239"/>
              <a:gd name="connsiteY1403" fmla="*/ 2865685 h 3428468"/>
              <a:gd name="connsiteX1404" fmla="*/ 4583505 w 5317239"/>
              <a:gd name="connsiteY1404" fmla="*/ 2865522 h 3428468"/>
              <a:gd name="connsiteX1405" fmla="*/ 4587793 w 5317239"/>
              <a:gd name="connsiteY1405" fmla="*/ 2861832 h 3428468"/>
              <a:gd name="connsiteX1406" fmla="*/ 4588769 w 5317239"/>
              <a:gd name="connsiteY1406" fmla="*/ 2856459 h 3428468"/>
              <a:gd name="connsiteX1407" fmla="*/ 4589691 w 5317239"/>
              <a:gd name="connsiteY1407" fmla="*/ 2856459 h 3428468"/>
              <a:gd name="connsiteX1408" fmla="*/ 4594033 w 5317239"/>
              <a:gd name="connsiteY1408" fmla="*/ 2854126 h 3428468"/>
              <a:gd name="connsiteX1409" fmla="*/ 4597290 w 5317239"/>
              <a:gd name="connsiteY1409" fmla="*/ 2848156 h 3428468"/>
              <a:gd name="connsiteX1410" fmla="*/ 4597778 w 5317239"/>
              <a:gd name="connsiteY1410" fmla="*/ 2846690 h 3428468"/>
              <a:gd name="connsiteX1411" fmla="*/ 4599732 w 5317239"/>
              <a:gd name="connsiteY1411" fmla="*/ 2834425 h 3428468"/>
              <a:gd name="connsiteX1412" fmla="*/ 4598701 w 5317239"/>
              <a:gd name="connsiteY1412" fmla="*/ 2830789 h 3428468"/>
              <a:gd name="connsiteX1413" fmla="*/ 4597724 w 5317239"/>
              <a:gd name="connsiteY1413" fmla="*/ 2829921 h 3428468"/>
              <a:gd name="connsiteX1414" fmla="*/ 4588335 w 5317239"/>
              <a:gd name="connsiteY1414" fmla="*/ 2823788 h 3428468"/>
              <a:gd name="connsiteX1415" fmla="*/ 4587521 w 5317239"/>
              <a:gd name="connsiteY1415" fmla="*/ 2823408 h 3428468"/>
              <a:gd name="connsiteX1416" fmla="*/ 4587413 w 5317239"/>
              <a:gd name="connsiteY1416" fmla="*/ 2823408 h 3428468"/>
              <a:gd name="connsiteX1417" fmla="*/ 4586436 w 5317239"/>
              <a:gd name="connsiteY1417" fmla="*/ 2823191 h 3428468"/>
              <a:gd name="connsiteX1418" fmla="*/ 4585513 w 5317239"/>
              <a:gd name="connsiteY1418" fmla="*/ 2823191 h 3428468"/>
              <a:gd name="connsiteX1419" fmla="*/ 4584536 w 5317239"/>
              <a:gd name="connsiteY1419" fmla="*/ 2823408 h 3428468"/>
              <a:gd name="connsiteX1420" fmla="*/ 4579218 w 5317239"/>
              <a:gd name="connsiteY1420" fmla="*/ 2825091 h 3428468"/>
              <a:gd name="connsiteX1421" fmla="*/ 4578241 w 5317239"/>
              <a:gd name="connsiteY1421" fmla="*/ 2824060 h 3428468"/>
              <a:gd name="connsiteX1422" fmla="*/ 4580357 w 5317239"/>
              <a:gd name="connsiteY1422" fmla="*/ 2819501 h 3428468"/>
              <a:gd name="connsiteX1423" fmla="*/ 4578078 w 5317239"/>
              <a:gd name="connsiteY1423" fmla="*/ 2805120 h 3428468"/>
              <a:gd name="connsiteX1424" fmla="*/ 4576613 w 5317239"/>
              <a:gd name="connsiteY1424" fmla="*/ 2802460 h 3428468"/>
              <a:gd name="connsiteX1425" fmla="*/ 4573791 w 5317239"/>
              <a:gd name="connsiteY1425" fmla="*/ 2801320 h 3428468"/>
              <a:gd name="connsiteX1426" fmla="*/ 4565161 w 5317239"/>
              <a:gd name="connsiteY1426" fmla="*/ 2800886 h 3428468"/>
              <a:gd name="connsiteX1427" fmla="*/ 4564348 w 5317239"/>
              <a:gd name="connsiteY1427" fmla="*/ 2800886 h 3428468"/>
              <a:gd name="connsiteX1428" fmla="*/ 4562014 w 5317239"/>
              <a:gd name="connsiteY1428" fmla="*/ 2801483 h 3428468"/>
              <a:gd name="connsiteX1429" fmla="*/ 4560983 w 5317239"/>
              <a:gd name="connsiteY1429" fmla="*/ 2802243 h 3428468"/>
              <a:gd name="connsiteX1430" fmla="*/ 4559680 w 5317239"/>
              <a:gd name="connsiteY1430" fmla="*/ 2805716 h 3428468"/>
              <a:gd name="connsiteX1431" fmla="*/ 4560983 w 5317239"/>
              <a:gd name="connsiteY1431" fmla="*/ 2826231 h 3428468"/>
              <a:gd name="connsiteX1432" fmla="*/ 4559301 w 5317239"/>
              <a:gd name="connsiteY1432" fmla="*/ 2828835 h 3428468"/>
              <a:gd name="connsiteX1433" fmla="*/ 4536290 w 5317239"/>
              <a:gd name="connsiteY1433" fmla="*/ 2814725 h 3428468"/>
              <a:gd name="connsiteX1434" fmla="*/ 4533739 w 5317239"/>
              <a:gd name="connsiteY1434" fmla="*/ 2814074 h 3428468"/>
              <a:gd name="connsiteX1435" fmla="*/ 4532870 w 5317239"/>
              <a:gd name="connsiteY1435" fmla="*/ 2814182 h 3428468"/>
              <a:gd name="connsiteX1436" fmla="*/ 4516047 w 5317239"/>
              <a:gd name="connsiteY1436" fmla="*/ 2818198 h 3428468"/>
              <a:gd name="connsiteX1437" fmla="*/ 4496456 w 5317239"/>
              <a:gd name="connsiteY1437" fmla="*/ 2806042 h 3428468"/>
              <a:gd name="connsiteX1438" fmla="*/ 4497161 w 5317239"/>
              <a:gd name="connsiteY1438" fmla="*/ 2802352 h 3428468"/>
              <a:gd name="connsiteX1439" fmla="*/ 4496130 w 5317239"/>
              <a:gd name="connsiteY1439" fmla="*/ 2798498 h 3428468"/>
              <a:gd name="connsiteX1440" fmla="*/ 4492440 w 5317239"/>
              <a:gd name="connsiteY1440" fmla="*/ 2796979 h 3428468"/>
              <a:gd name="connsiteX1441" fmla="*/ 4472468 w 5317239"/>
              <a:gd name="connsiteY1441" fmla="*/ 2798390 h 3428468"/>
              <a:gd name="connsiteX1442" fmla="*/ 4471274 w 5317239"/>
              <a:gd name="connsiteY1442" fmla="*/ 2798661 h 3428468"/>
              <a:gd name="connsiteX1443" fmla="*/ 4467638 w 5317239"/>
              <a:gd name="connsiteY1443" fmla="*/ 2787861 h 3428468"/>
              <a:gd name="connsiteX1444" fmla="*/ 4463730 w 5317239"/>
              <a:gd name="connsiteY1444" fmla="*/ 2784822 h 3428468"/>
              <a:gd name="connsiteX1445" fmla="*/ 4461939 w 5317239"/>
              <a:gd name="connsiteY1445" fmla="*/ 2785039 h 3428468"/>
              <a:gd name="connsiteX1446" fmla="*/ 4451139 w 5317239"/>
              <a:gd name="connsiteY1446" fmla="*/ 2788567 h 3428468"/>
              <a:gd name="connsiteX1447" fmla="*/ 4449729 w 5317239"/>
              <a:gd name="connsiteY1447" fmla="*/ 2780318 h 3428468"/>
              <a:gd name="connsiteX1448" fmla="*/ 4449186 w 5317239"/>
              <a:gd name="connsiteY1448" fmla="*/ 2778798 h 3428468"/>
              <a:gd name="connsiteX1449" fmla="*/ 4434533 w 5317239"/>
              <a:gd name="connsiteY1449" fmla="*/ 2753888 h 3428468"/>
              <a:gd name="connsiteX1450" fmla="*/ 4430137 w 5317239"/>
              <a:gd name="connsiteY1450" fmla="*/ 2751663 h 3428468"/>
              <a:gd name="connsiteX1451" fmla="*/ 4416461 w 5317239"/>
              <a:gd name="connsiteY1451" fmla="*/ 2753183 h 3428468"/>
              <a:gd name="connsiteX1452" fmla="*/ 4414507 w 5317239"/>
              <a:gd name="connsiteY1452" fmla="*/ 2751392 h 3428468"/>
              <a:gd name="connsiteX1453" fmla="*/ 4415918 w 5317239"/>
              <a:gd name="connsiteY1453" fmla="*/ 2748678 h 3428468"/>
              <a:gd name="connsiteX1454" fmla="*/ 4415918 w 5317239"/>
              <a:gd name="connsiteY1454" fmla="*/ 2744336 h 3428468"/>
              <a:gd name="connsiteX1455" fmla="*/ 4413368 w 5317239"/>
              <a:gd name="connsiteY1455" fmla="*/ 2739778 h 3428468"/>
              <a:gd name="connsiteX1456" fmla="*/ 4412011 w 5317239"/>
              <a:gd name="connsiteY1456" fmla="*/ 2738259 h 3428468"/>
              <a:gd name="connsiteX1457" fmla="*/ 4411793 w 5317239"/>
              <a:gd name="connsiteY1457" fmla="*/ 2738150 h 3428468"/>
              <a:gd name="connsiteX1458" fmla="*/ 4411143 w 5317239"/>
              <a:gd name="connsiteY1458" fmla="*/ 2737824 h 3428468"/>
              <a:gd name="connsiteX1459" fmla="*/ 4410165 w 5317239"/>
              <a:gd name="connsiteY1459" fmla="*/ 2737553 h 3428468"/>
              <a:gd name="connsiteX1460" fmla="*/ 4406366 w 5317239"/>
              <a:gd name="connsiteY1460" fmla="*/ 2738693 h 3428468"/>
              <a:gd name="connsiteX1461" fmla="*/ 4391388 w 5317239"/>
              <a:gd name="connsiteY1461" fmla="*/ 2752640 h 3428468"/>
              <a:gd name="connsiteX1462" fmla="*/ 4390520 w 5317239"/>
              <a:gd name="connsiteY1462" fmla="*/ 2752314 h 3428468"/>
              <a:gd name="connsiteX1463" fmla="*/ 4390248 w 5317239"/>
              <a:gd name="connsiteY1463" fmla="*/ 2752260 h 3428468"/>
              <a:gd name="connsiteX1464" fmla="*/ 4387318 w 5317239"/>
              <a:gd name="connsiteY1464" fmla="*/ 2752369 h 3428468"/>
              <a:gd name="connsiteX1465" fmla="*/ 4386992 w 5317239"/>
              <a:gd name="connsiteY1465" fmla="*/ 2752477 h 3428468"/>
              <a:gd name="connsiteX1466" fmla="*/ 4386233 w 5317239"/>
              <a:gd name="connsiteY1466" fmla="*/ 2752966 h 3428468"/>
              <a:gd name="connsiteX1467" fmla="*/ 4384658 w 5317239"/>
              <a:gd name="connsiteY1467" fmla="*/ 2755190 h 3428468"/>
              <a:gd name="connsiteX1468" fmla="*/ 4383573 w 5317239"/>
              <a:gd name="connsiteY1468" fmla="*/ 2758555 h 3428468"/>
              <a:gd name="connsiteX1469" fmla="*/ 4380806 w 5317239"/>
              <a:gd name="connsiteY1469" fmla="*/ 2756547 h 3428468"/>
              <a:gd name="connsiteX1470" fmla="*/ 4376464 w 5317239"/>
              <a:gd name="connsiteY1470" fmla="*/ 2753400 h 3428468"/>
              <a:gd name="connsiteX1471" fmla="*/ 4375324 w 5317239"/>
              <a:gd name="connsiteY1471" fmla="*/ 2752803 h 3428468"/>
              <a:gd name="connsiteX1472" fmla="*/ 4371634 w 5317239"/>
              <a:gd name="connsiteY1472" fmla="*/ 2753074 h 3428468"/>
              <a:gd name="connsiteX1473" fmla="*/ 4368540 w 5317239"/>
              <a:gd name="connsiteY1473" fmla="*/ 2754757 h 3428468"/>
              <a:gd name="connsiteX1474" fmla="*/ 4366261 w 5317239"/>
              <a:gd name="connsiteY1474" fmla="*/ 2759695 h 3428468"/>
              <a:gd name="connsiteX1475" fmla="*/ 4366370 w 5317239"/>
              <a:gd name="connsiteY1475" fmla="*/ 2760238 h 3428468"/>
              <a:gd name="connsiteX1476" fmla="*/ 4362842 w 5317239"/>
              <a:gd name="connsiteY1476" fmla="*/ 2760509 h 3428468"/>
              <a:gd name="connsiteX1477" fmla="*/ 4358880 w 5317239"/>
              <a:gd name="connsiteY1477" fmla="*/ 2763711 h 3428468"/>
              <a:gd name="connsiteX1478" fmla="*/ 4356438 w 5317239"/>
              <a:gd name="connsiteY1478" fmla="*/ 2771960 h 3428468"/>
              <a:gd name="connsiteX1479" fmla="*/ 4356818 w 5317239"/>
              <a:gd name="connsiteY1479" fmla="*/ 2775434 h 3428468"/>
              <a:gd name="connsiteX1480" fmla="*/ 4365175 w 5317239"/>
              <a:gd name="connsiteY1480" fmla="*/ 2790792 h 3428468"/>
              <a:gd name="connsiteX1481" fmla="*/ 4367781 w 5317239"/>
              <a:gd name="connsiteY1481" fmla="*/ 2803437 h 3428468"/>
              <a:gd name="connsiteX1482" fmla="*/ 4369246 w 5317239"/>
              <a:gd name="connsiteY1482" fmla="*/ 2805987 h 3428468"/>
              <a:gd name="connsiteX1483" fmla="*/ 4380534 w 5317239"/>
              <a:gd name="connsiteY1483" fmla="*/ 2815702 h 3428468"/>
              <a:gd name="connsiteX1484" fmla="*/ 4363168 w 5317239"/>
              <a:gd name="connsiteY1484" fmla="*/ 2812229 h 3428468"/>
              <a:gd name="connsiteX1485" fmla="*/ 4363059 w 5317239"/>
              <a:gd name="connsiteY1485" fmla="*/ 2809190 h 3428468"/>
              <a:gd name="connsiteX1486" fmla="*/ 4361540 w 5317239"/>
              <a:gd name="connsiteY1486" fmla="*/ 2805987 h 3428468"/>
              <a:gd name="connsiteX1487" fmla="*/ 4358175 w 5317239"/>
              <a:gd name="connsiteY1487" fmla="*/ 2804903 h 3428468"/>
              <a:gd name="connsiteX1488" fmla="*/ 4331854 w 5317239"/>
              <a:gd name="connsiteY1488" fmla="*/ 2807236 h 3428468"/>
              <a:gd name="connsiteX1489" fmla="*/ 4320402 w 5317239"/>
              <a:gd name="connsiteY1489" fmla="*/ 2805174 h 3428468"/>
              <a:gd name="connsiteX1490" fmla="*/ 4320402 w 5317239"/>
              <a:gd name="connsiteY1490" fmla="*/ 2802840 h 3428468"/>
              <a:gd name="connsiteX1491" fmla="*/ 4317689 w 5317239"/>
              <a:gd name="connsiteY1491" fmla="*/ 2798715 h 3428468"/>
              <a:gd name="connsiteX1492" fmla="*/ 4316278 w 5317239"/>
              <a:gd name="connsiteY1492" fmla="*/ 2798119 h 3428468"/>
              <a:gd name="connsiteX1493" fmla="*/ 4314433 w 5317239"/>
              <a:gd name="connsiteY1493" fmla="*/ 2797304 h 3428468"/>
              <a:gd name="connsiteX1494" fmla="*/ 4310580 w 5317239"/>
              <a:gd name="connsiteY1494" fmla="*/ 2797413 h 3428468"/>
              <a:gd name="connsiteX1495" fmla="*/ 4308246 w 5317239"/>
              <a:gd name="connsiteY1495" fmla="*/ 2800452 h 3428468"/>
              <a:gd name="connsiteX1496" fmla="*/ 4308137 w 5317239"/>
              <a:gd name="connsiteY1496" fmla="*/ 2800832 h 3428468"/>
              <a:gd name="connsiteX1497" fmla="*/ 4304718 w 5317239"/>
              <a:gd name="connsiteY1497" fmla="*/ 2796436 h 3428468"/>
              <a:gd name="connsiteX1498" fmla="*/ 4300920 w 5317239"/>
              <a:gd name="connsiteY1498" fmla="*/ 2794699 h 3428468"/>
              <a:gd name="connsiteX1499" fmla="*/ 4297663 w 5317239"/>
              <a:gd name="connsiteY1499" fmla="*/ 2794862 h 3428468"/>
              <a:gd name="connsiteX1500" fmla="*/ 4294841 w 5317239"/>
              <a:gd name="connsiteY1500" fmla="*/ 2766859 h 3428468"/>
              <a:gd name="connsiteX1501" fmla="*/ 4292453 w 5317239"/>
              <a:gd name="connsiteY1501" fmla="*/ 2763331 h 3428468"/>
              <a:gd name="connsiteX1502" fmla="*/ 4290283 w 5317239"/>
              <a:gd name="connsiteY1502" fmla="*/ 2762789 h 3428468"/>
              <a:gd name="connsiteX1503" fmla="*/ 4288166 w 5317239"/>
              <a:gd name="connsiteY1503" fmla="*/ 2763331 h 3428468"/>
              <a:gd name="connsiteX1504" fmla="*/ 4262768 w 5317239"/>
              <a:gd name="connsiteY1504" fmla="*/ 2777279 h 3428468"/>
              <a:gd name="connsiteX1505" fmla="*/ 4260434 w 5317239"/>
              <a:gd name="connsiteY1505" fmla="*/ 2781240 h 3428468"/>
              <a:gd name="connsiteX1506" fmla="*/ 4260434 w 5317239"/>
              <a:gd name="connsiteY1506" fmla="*/ 2782542 h 3428468"/>
              <a:gd name="connsiteX1507" fmla="*/ 4249363 w 5317239"/>
              <a:gd name="connsiteY1507" fmla="*/ 2786939 h 3428468"/>
              <a:gd name="connsiteX1508" fmla="*/ 4242253 w 5317239"/>
              <a:gd name="connsiteY1508" fmla="*/ 2786125 h 3428468"/>
              <a:gd name="connsiteX1509" fmla="*/ 4238401 w 5317239"/>
              <a:gd name="connsiteY1509" fmla="*/ 2787590 h 3428468"/>
              <a:gd name="connsiteX1510" fmla="*/ 4234493 w 5317239"/>
              <a:gd name="connsiteY1510" fmla="*/ 2791823 h 3428468"/>
              <a:gd name="connsiteX1511" fmla="*/ 4234493 w 5317239"/>
              <a:gd name="connsiteY1511" fmla="*/ 2789381 h 3428468"/>
              <a:gd name="connsiteX1512" fmla="*/ 4230043 w 5317239"/>
              <a:gd name="connsiteY1512" fmla="*/ 2784877 h 3428468"/>
              <a:gd name="connsiteX1513" fmla="*/ 4221522 w 5317239"/>
              <a:gd name="connsiteY1513" fmla="*/ 2784714 h 3428468"/>
              <a:gd name="connsiteX1514" fmla="*/ 4220111 w 5317239"/>
              <a:gd name="connsiteY1514" fmla="*/ 2784931 h 3428468"/>
              <a:gd name="connsiteX1515" fmla="*/ 4198349 w 5317239"/>
              <a:gd name="connsiteY1515" fmla="*/ 2791552 h 3428468"/>
              <a:gd name="connsiteX1516" fmla="*/ 4186681 w 5317239"/>
              <a:gd name="connsiteY1516" fmla="*/ 2787047 h 3428468"/>
              <a:gd name="connsiteX1517" fmla="*/ 4182935 w 5317239"/>
              <a:gd name="connsiteY1517" fmla="*/ 2787265 h 3428468"/>
              <a:gd name="connsiteX1518" fmla="*/ 4158460 w 5317239"/>
              <a:gd name="connsiteY1518" fmla="*/ 2800398 h 3428468"/>
              <a:gd name="connsiteX1519" fmla="*/ 4152001 w 5317239"/>
              <a:gd name="connsiteY1519" fmla="*/ 2792312 h 3428468"/>
              <a:gd name="connsiteX1520" fmla="*/ 4149560 w 5317239"/>
              <a:gd name="connsiteY1520" fmla="*/ 2783954 h 3428468"/>
              <a:gd name="connsiteX1521" fmla="*/ 4148040 w 5317239"/>
              <a:gd name="connsiteY1521" fmla="*/ 2781675 h 3428468"/>
              <a:gd name="connsiteX1522" fmla="*/ 4145435 w 5317239"/>
              <a:gd name="connsiteY1522" fmla="*/ 2780698 h 3428468"/>
              <a:gd name="connsiteX1523" fmla="*/ 4141039 w 5317239"/>
              <a:gd name="connsiteY1523" fmla="*/ 2783520 h 3428468"/>
              <a:gd name="connsiteX1524" fmla="*/ 4140876 w 5317239"/>
              <a:gd name="connsiteY1524" fmla="*/ 2783954 h 3428468"/>
              <a:gd name="connsiteX1525" fmla="*/ 4132844 w 5317239"/>
              <a:gd name="connsiteY1525" fmla="*/ 2784551 h 3428468"/>
              <a:gd name="connsiteX1526" fmla="*/ 4130891 w 5317239"/>
              <a:gd name="connsiteY1526" fmla="*/ 2782272 h 3428468"/>
              <a:gd name="connsiteX1527" fmla="*/ 4130239 w 5317239"/>
              <a:gd name="connsiteY1527" fmla="*/ 2781620 h 3428468"/>
              <a:gd name="connsiteX1528" fmla="*/ 4124541 w 5317239"/>
              <a:gd name="connsiteY1528" fmla="*/ 2781729 h 3428468"/>
              <a:gd name="connsiteX1529" fmla="*/ 4114826 w 5317239"/>
              <a:gd name="connsiteY1529" fmla="*/ 2789924 h 3428468"/>
              <a:gd name="connsiteX1530" fmla="*/ 4112275 w 5317239"/>
              <a:gd name="connsiteY1530" fmla="*/ 2782760 h 3428468"/>
              <a:gd name="connsiteX1531" fmla="*/ 4111788 w 5317239"/>
              <a:gd name="connsiteY1531" fmla="*/ 2781892 h 3428468"/>
              <a:gd name="connsiteX1532" fmla="*/ 4107609 w 5317239"/>
              <a:gd name="connsiteY1532" fmla="*/ 2779775 h 3428468"/>
              <a:gd name="connsiteX1533" fmla="*/ 4107446 w 5317239"/>
              <a:gd name="connsiteY1533" fmla="*/ 2779775 h 3428468"/>
              <a:gd name="connsiteX1534" fmla="*/ 4101150 w 5317239"/>
              <a:gd name="connsiteY1534" fmla="*/ 2780589 h 3428468"/>
              <a:gd name="connsiteX1535" fmla="*/ 4098871 w 5317239"/>
              <a:gd name="connsiteY1535" fmla="*/ 2778039 h 3428468"/>
              <a:gd name="connsiteX1536" fmla="*/ 4095018 w 5317239"/>
              <a:gd name="connsiteY1536" fmla="*/ 2776519 h 3428468"/>
              <a:gd name="connsiteX1537" fmla="*/ 4093607 w 5317239"/>
              <a:gd name="connsiteY1537" fmla="*/ 2776899 h 3428468"/>
              <a:gd name="connsiteX1538" fmla="*/ 4090785 w 5317239"/>
              <a:gd name="connsiteY1538" fmla="*/ 2778147 h 3428468"/>
              <a:gd name="connsiteX1539" fmla="*/ 4082699 w 5317239"/>
              <a:gd name="connsiteY1539" fmla="*/ 2773534 h 3428468"/>
              <a:gd name="connsiteX1540" fmla="*/ 4080040 w 5317239"/>
              <a:gd name="connsiteY1540" fmla="*/ 2766316 h 3428468"/>
              <a:gd name="connsiteX1541" fmla="*/ 4076783 w 5317239"/>
              <a:gd name="connsiteY1541" fmla="*/ 2763494 h 3428468"/>
              <a:gd name="connsiteX1542" fmla="*/ 4072550 w 5317239"/>
              <a:gd name="connsiteY1542" fmla="*/ 2762517 h 3428468"/>
              <a:gd name="connsiteX1543" fmla="*/ 4068317 w 5317239"/>
              <a:gd name="connsiteY1543" fmla="*/ 2763765 h 3428468"/>
              <a:gd name="connsiteX1544" fmla="*/ 4061316 w 5317239"/>
              <a:gd name="connsiteY1544" fmla="*/ 2770984 h 3428468"/>
              <a:gd name="connsiteX1545" fmla="*/ 4058005 w 5317239"/>
              <a:gd name="connsiteY1545" fmla="*/ 2769627 h 3428468"/>
              <a:gd name="connsiteX1546" fmla="*/ 4056540 w 5317239"/>
              <a:gd name="connsiteY1546" fmla="*/ 2769301 h 3428468"/>
              <a:gd name="connsiteX1547" fmla="*/ 4052687 w 5317239"/>
              <a:gd name="connsiteY1547" fmla="*/ 2771092 h 3428468"/>
              <a:gd name="connsiteX1548" fmla="*/ 4047912 w 5317239"/>
              <a:gd name="connsiteY1548" fmla="*/ 2777387 h 3428468"/>
              <a:gd name="connsiteX1549" fmla="*/ 4032118 w 5317239"/>
              <a:gd name="connsiteY1549" fmla="*/ 2778039 h 3428468"/>
              <a:gd name="connsiteX1550" fmla="*/ 4029296 w 5317239"/>
              <a:gd name="connsiteY1550" fmla="*/ 2772991 h 3428468"/>
              <a:gd name="connsiteX1551" fmla="*/ 4028265 w 5317239"/>
              <a:gd name="connsiteY1551" fmla="*/ 2771797 h 3428468"/>
              <a:gd name="connsiteX1552" fmla="*/ 4023869 w 5317239"/>
              <a:gd name="connsiteY1552" fmla="*/ 2770929 h 3428468"/>
              <a:gd name="connsiteX1553" fmla="*/ 4002053 w 5317239"/>
              <a:gd name="connsiteY1553" fmla="*/ 2778310 h 3428468"/>
              <a:gd name="connsiteX1554" fmla="*/ 3994781 w 5317239"/>
              <a:gd name="connsiteY1554" fmla="*/ 2768324 h 3428468"/>
              <a:gd name="connsiteX1555" fmla="*/ 3993750 w 5317239"/>
              <a:gd name="connsiteY1555" fmla="*/ 2767293 h 3428468"/>
              <a:gd name="connsiteX1556" fmla="*/ 3992501 w 5317239"/>
              <a:gd name="connsiteY1556" fmla="*/ 2766642 h 3428468"/>
              <a:gd name="connsiteX1557" fmla="*/ 3986640 w 5317239"/>
              <a:gd name="connsiteY1557" fmla="*/ 2764742 h 3428468"/>
              <a:gd name="connsiteX1558" fmla="*/ 3987834 w 5317239"/>
              <a:gd name="connsiteY1558" fmla="*/ 2760618 h 3428468"/>
              <a:gd name="connsiteX1559" fmla="*/ 3986477 w 5317239"/>
              <a:gd name="connsiteY1559" fmla="*/ 2755951 h 3428468"/>
              <a:gd name="connsiteX1560" fmla="*/ 3982950 w 5317239"/>
              <a:gd name="connsiteY1560" fmla="*/ 2754865 h 3428468"/>
              <a:gd name="connsiteX1561" fmla="*/ 3981701 w 5317239"/>
              <a:gd name="connsiteY1561" fmla="*/ 2755190 h 3428468"/>
              <a:gd name="connsiteX1562" fmla="*/ 3970901 w 5317239"/>
              <a:gd name="connsiteY1562" fmla="*/ 2759858 h 3428468"/>
              <a:gd name="connsiteX1563" fmla="*/ 3968514 w 5317239"/>
              <a:gd name="connsiteY1563" fmla="*/ 2758175 h 3428468"/>
              <a:gd name="connsiteX1564" fmla="*/ 3967700 w 5317239"/>
              <a:gd name="connsiteY1564" fmla="*/ 2744391 h 3428468"/>
              <a:gd name="connsiteX1565" fmla="*/ 3966668 w 5317239"/>
              <a:gd name="connsiteY1565" fmla="*/ 2741731 h 3428468"/>
              <a:gd name="connsiteX1566" fmla="*/ 3964281 w 5317239"/>
              <a:gd name="connsiteY1566" fmla="*/ 2740266 h 3428468"/>
              <a:gd name="connsiteX1567" fmla="*/ 3959939 w 5317239"/>
              <a:gd name="connsiteY1567" fmla="*/ 2739181 h 3428468"/>
              <a:gd name="connsiteX1568" fmla="*/ 3967592 w 5317239"/>
              <a:gd name="connsiteY1568" fmla="*/ 2731855 h 3428468"/>
              <a:gd name="connsiteX1569" fmla="*/ 3968948 w 5317239"/>
              <a:gd name="connsiteY1569" fmla="*/ 2728218 h 3428468"/>
              <a:gd name="connsiteX1570" fmla="*/ 3967917 w 5317239"/>
              <a:gd name="connsiteY1570" fmla="*/ 2715194 h 3428468"/>
              <a:gd name="connsiteX1571" fmla="*/ 3970901 w 5317239"/>
              <a:gd name="connsiteY1571" fmla="*/ 2712317 h 3428468"/>
              <a:gd name="connsiteX1572" fmla="*/ 3972312 w 5317239"/>
              <a:gd name="connsiteY1572" fmla="*/ 2709115 h 3428468"/>
              <a:gd name="connsiteX1573" fmla="*/ 3972421 w 5317239"/>
              <a:gd name="connsiteY1573" fmla="*/ 2702386 h 3428468"/>
              <a:gd name="connsiteX1574" fmla="*/ 3971607 w 5317239"/>
              <a:gd name="connsiteY1574" fmla="*/ 2699781 h 3428468"/>
              <a:gd name="connsiteX1575" fmla="*/ 3970956 w 5317239"/>
              <a:gd name="connsiteY1575" fmla="*/ 2698858 h 3428468"/>
              <a:gd name="connsiteX1576" fmla="*/ 3974646 w 5317239"/>
              <a:gd name="connsiteY1576" fmla="*/ 2696199 h 3428468"/>
              <a:gd name="connsiteX1577" fmla="*/ 3976546 w 5317239"/>
              <a:gd name="connsiteY1577" fmla="*/ 2692509 h 3428468"/>
              <a:gd name="connsiteX1578" fmla="*/ 3974592 w 5317239"/>
              <a:gd name="connsiteY1578" fmla="*/ 2688818 h 3428468"/>
              <a:gd name="connsiteX1579" fmla="*/ 3968514 w 5317239"/>
              <a:gd name="connsiteY1579" fmla="*/ 2684585 h 3428468"/>
              <a:gd name="connsiteX1580" fmla="*/ 3965909 w 5317239"/>
              <a:gd name="connsiteY1580" fmla="*/ 2682740 h 3428468"/>
              <a:gd name="connsiteX1581" fmla="*/ 3961133 w 5317239"/>
              <a:gd name="connsiteY1581" fmla="*/ 2669010 h 3428468"/>
              <a:gd name="connsiteX1582" fmla="*/ 3963521 w 5317239"/>
              <a:gd name="connsiteY1582" fmla="*/ 2664125 h 3428468"/>
              <a:gd name="connsiteX1583" fmla="*/ 3967754 w 5317239"/>
              <a:gd name="connsiteY1583" fmla="*/ 2663854 h 3428468"/>
              <a:gd name="connsiteX1584" fmla="*/ 3971987 w 5317239"/>
              <a:gd name="connsiteY1584" fmla="*/ 2659567 h 3428468"/>
              <a:gd name="connsiteX1585" fmla="*/ 3972747 w 5317239"/>
              <a:gd name="connsiteY1585" fmla="*/ 2645999 h 3428468"/>
              <a:gd name="connsiteX1586" fmla="*/ 3975135 w 5317239"/>
              <a:gd name="connsiteY1586" fmla="*/ 2645782 h 3428468"/>
              <a:gd name="connsiteX1587" fmla="*/ 3979205 w 5317239"/>
              <a:gd name="connsiteY1587" fmla="*/ 2641495 h 3428468"/>
              <a:gd name="connsiteX1588" fmla="*/ 3980453 w 5317239"/>
              <a:gd name="connsiteY1588" fmla="*/ 2615607 h 3428468"/>
              <a:gd name="connsiteX1589" fmla="*/ 3978879 w 5317239"/>
              <a:gd name="connsiteY1589" fmla="*/ 2611917 h 3428468"/>
              <a:gd name="connsiteX1590" fmla="*/ 3977685 w 5317239"/>
              <a:gd name="connsiteY1590" fmla="*/ 2611211 h 3428468"/>
              <a:gd name="connsiteX1591" fmla="*/ 3971445 w 5317239"/>
              <a:gd name="connsiteY1591" fmla="*/ 2608607 h 3428468"/>
              <a:gd name="connsiteX1592" fmla="*/ 3970305 w 5317239"/>
              <a:gd name="connsiteY1592" fmla="*/ 2599218 h 3428468"/>
              <a:gd name="connsiteX1593" fmla="*/ 3975080 w 5317239"/>
              <a:gd name="connsiteY1593" fmla="*/ 2588635 h 3428468"/>
              <a:gd name="connsiteX1594" fmla="*/ 3974917 w 5317239"/>
              <a:gd name="connsiteY1594" fmla="*/ 2584619 h 3428468"/>
              <a:gd name="connsiteX1595" fmla="*/ 3974321 w 5317239"/>
              <a:gd name="connsiteY1595" fmla="*/ 2583751 h 3428468"/>
              <a:gd name="connsiteX1596" fmla="*/ 3973561 w 5317239"/>
              <a:gd name="connsiteY1596" fmla="*/ 2583045 h 3428468"/>
              <a:gd name="connsiteX1597" fmla="*/ 3971662 w 5317239"/>
              <a:gd name="connsiteY1597" fmla="*/ 2582286 h 3428468"/>
              <a:gd name="connsiteX1598" fmla="*/ 3966994 w 5317239"/>
              <a:gd name="connsiteY1598" fmla="*/ 2581580 h 3428468"/>
              <a:gd name="connsiteX1599" fmla="*/ 3965963 w 5317239"/>
              <a:gd name="connsiteY1599" fmla="*/ 2581417 h 3428468"/>
              <a:gd name="connsiteX1600" fmla="*/ 3966560 w 5317239"/>
              <a:gd name="connsiteY1600" fmla="*/ 2574416 h 3428468"/>
              <a:gd name="connsiteX1601" fmla="*/ 3965529 w 5317239"/>
              <a:gd name="connsiteY1601" fmla="*/ 2571160 h 3428468"/>
              <a:gd name="connsiteX1602" fmla="*/ 3963250 w 5317239"/>
              <a:gd name="connsiteY1602" fmla="*/ 2568447 h 3428468"/>
              <a:gd name="connsiteX1603" fmla="*/ 3967917 w 5317239"/>
              <a:gd name="connsiteY1603" fmla="*/ 2555693 h 3428468"/>
              <a:gd name="connsiteX1604" fmla="*/ 3981376 w 5317239"/>
              <a:gd name="connsiteY1604" fmla="*/ 2540823 h 3428468"/>
              <a:gd name="connsiteX1605" fmla="*/ 3982516 w 5317239"/>
              <a:gd name="connsiteY1605" fmla="*/ 2537187 h 3428468"/>
              <a:gd name="connsiteX1606" fmla="*/ 3980833 w 5317239"/>
              <a:gd name="connsiteY1606" fmla="*/ 2524596 h 3428468"/>
              <a:gd name="connsiteX1607" fmla="*/ 3992068 w 5317239"/>
              <a:gd name="connsiteY1607" fmla="*/ 2507772 h 3428468"/>
              <a:gd name="connsiteX1608" fmla="*/ 3992827 w 5317239"/>
              <a:gd name="connsiteY1608" fmla="*/ 2505602 h 3428468"/>
              <a:gd name="connsiteX1609" fmla="*/ 3993912 w 5317239"/>
              <a:gd name="connsiteY1609" fmla="*/ 2491437 h 3428468"/>
              <a:gd name="connsiteX1610" fmla="*/ 3993370 w 5317239"/>
              <a:gd name="connsiteY1610" fmla="*/ 2491328 h 3428468"/>
              <a:gd name="connsiteX1611" fmla="*/ 4003355 w 5317239"/>
              <a:gd name="connsiteY1611" fmla="*/ 2488072 h 3428468"/>
              <a:gd name="connsiteX1612" fmla="*/ 4031413 w 5317239"/>
              <a:gd name="connsiteY1612" fmla="*/ 2478792 h 3428468"/>
              <a:gd name="connsiteX1613" fmla="*/ 4034507 w 5317239"/>
              <a:gd name="connsiteY1613" fmla="*/ 2473962 h 3428468"/>
              <a:gd name="connsiteX1614" fmla="*/ 4032987 w 5317239"/>
              <a:gd name="connsiteY1614" fmla="*/ 2461263 h 3428468"/>
              <a:gd name="connsiteX1615" fmla="*/ 4045903 w 5317239"/>
              <a:gd name="connsiteY1615" fmla="*/ 2447695 h 3428468"/>
              <a:gd name="connsiteX1616" fmla="*/ 4046934 w 5317239"/>
              <a:gd name="connsiteY1616" fmla="*/ 2443137 h 3428468"/>
              <a:gd name="connsiteX1617" fmla="*/ 4043407 w 5317239"/>
              <a:gd name="connsiteY1617" fmla="*/ 2440097 h 3428468"/>
              <a:gd name="connsiteX1618" fmla="*/ 4034940 w 5317239"/>
              <a:gd name="connsiteY1618" fmla="*/ 2438686 h 3428468"/>
              <a:gd name="connsiteX1619" fmla="*/ 4034181 w 5317239"/>
              <a:gd name="connsiteY1619" fmla="*/ 2436841 h 3428468"/>
              <a:gd name="connsiteX1620" fmla="*/ 4034723 w 5317239"/>
              <a:gd name="connsiteY1620" fmla="*/ 2434344 h 3428468"/>
              <a:gd name="connsiteX1621" fmla="*/ 4042918 w 5317239"/>
              <a:gd name="connsiteY1621" fmla="*/ 2435810 h 3428468"/>
              <a:gd name="connsiteX1622" fmla="*/ 4047857 w 5317239"/>
              <a:gd name="connsiteY1622" fmla="*/ 2433096 h 3428468"/>
              <a:gd name="connsiteX1623" fmla="*/ 4046283 w 5317239"/>
              <a:gd name="connsiteY1623" fmla="*/ 2427669 h 3428468"/>
              <a:gd name="connsiteX1624" fmla="*/ 4036297 w 5317239"/>
              <a:gd name="connsiteY1624" fmla="*/ 2420723 h 3428468"/>
              <a:gd name="connsiteX1625" fmla="*/ 4032064 w 5317239"/>
              <a:gd name="connsiteY1625" fmla="*/ 2407915 h 3428468"/>
              <a:gd name="connsiteX1626" fmla="*/ 4030599 w 5317239"/>
              <a:gd name="connsiteY1626" fmla="*/ 2397116 h 3428468"/>
              <a:gd name="connsiteX1627" fmla="*/ 4032444 w 5317239"/>
              <a:gd name="connsiteY1627" fmla="*/ 2394076 h 3428468"/>
              <a:gd name="connsiteX1628" fmla="*/ 4035592 w 5317239"/>
              <a:gd name="connsiteY1628" fmla="*/ 2397007 h 3428468"/>
              <a:gd name="connsiteX1629" fmla="*/ 4038523 w 5317239"/>
              <a:gd name="connsiteY1629" fmla="*/ 2398255 h 3428468"/>
              <a:gd name="connsiteX1630" fmla="*/ 4062456 w 5317239"/>
              <a:gd name="connsiteY1630" fmla="*/ 2399069 h 3428468"/>
              <a:gd name="connsiteX1631" fmla="*/ 4064301 w 5317239"/>
              <a:gd name="connsiteY1631" fmla="*/ 2398744 h 3428468"/>
              <a:gd name="connsiteX1632" fmla="*/ 4075860 w 5317239"/>
              <a:gd name="connsiteY1632" fmla="*/ 2394022 h 3428468"/>
              <a:gd name="connsiteX1633" fmla="*/ 4078031 w 5317239"/>
              <a:gd name="connsiteY1633" fmla="*/ 2392177 h 3428468"/>
              <a:gd name="connsiteX1634" fmla="*/ 4084218 w 5317239"/>
              <a:gd name="connsiteY1634" fmla="*/ 2381920 h 3428468"/>
              <a:gd name="connsiteX1635" fmla="*/ 4093824 w 5317239"/>
              <a:gd name="connsiteY1635" fmla="*/ 2379315 h 3428468"/>
              <a:gd name="connsiteX1636" fmla="*/ 4095832 w 5317239"/>
              <a:gd name="connsiteY1636" fmla="*/ 2380617 h 3428468"/>
              <a:gd name="connsiteX1637" fmla="*/ 4099414 w 5317239"/>
              <a:gd name="connsiteY1637" fmla="*/ 2393696 h 3428468"/>
              <a:gd name="connsiteX1638" fmla="*/ 4093444 w 5317239"/>
              <a:gd name="connsiteY1638" fmla="*/ 2412149 h 3428468"/>
              <a:gd name="connsiteX1639" fmla="*/ 4095398 w 5317239"/>
              <a:gd name="connsiteY1639" fmla="*/ 2417413 h 3428468"/>
              <a:gd name="connsiteX1640" fmla="*/ 4095832 w 5317239"/>
              <a:gd name="connsiteY1640" fmla="*/ 2417576 h 3428468"/>
              <a:gd name="connsiteX1641" fmla="*/ 4099740 w 5317239"/>
              <a:gd name="connsiteY1641" fmla="*/ 2417576 h 3428468"/>
              <a:gd name="connsiteX1642" fmla="*/ 4100445 w 5317239"/>
              <a:gd name="connsiteY1642" fmla="*/ 2417087 h 3428468"/>
              <a:gd name="connsiteX1643" fmla="*/ 4100988 w 5317239"/>
              <a:gd name="connsiteY1643" fmla="*/ 2416707 h 3428468"/>
              <a:gd name="connsiteX1644" fmla="*/ 4109834 w 5317239"/>
              <a:gd name="connsiteY1644" fmla="*/ 2407861 h 3428468"/>
              <a:gd name="connsiteX1645" fmla="*/ 4110539 w 5317239"/>
              <a:gd name="connsiteY1645" fmla="*/ 2407861 h 3428468"/>
              <a:gd name="connsiteX1646" fmla="*/ 4113632 w 5317239"/>
              <a:gd name="connsiteY1646" fmla="*/ 2412257 h 3428468"/>
              <a:gd name="connsiteX1647" fmla="*/ 4118029 w 5317239"/>
              <a:gd name="connsiteY1647" fmla="*/ 2414102 h 3428468"/>
              <a:gd name="connsiteX1648" fmla="*/ 4121610 w 5317239"/>
              <a:gd name="connsiteY1648" fmla="*/ 2410900 h 3428468"/>
              <a:gd name="connsiteX1649" fmla="*/ 4123456 w 5317239"/>
              <a:gd name="connsiteY1649" fmla="*/ 2404604 h 3428468"/>
              <a:gd name="connsiteX1650" fmla="*/ 4126060 w 5317239"/>
              <a:gd name="connsiteY1650" fmla="*/ 2404387 h 3428468"/>
              <a:gd name="connsiteX1651" fmla="*/ 4128394 w 5317239"/>
              <a:gd name="connsiteY1651" fmla="*/ 2403519 h 3428468"/>
              <a:gd name="connsiteX1652" fmla="*/ 4146086 w 5317239"/>
              <a:gd name="connsiteY1652" fmla="*/ 2390440 h 3428468"/>
              <a:gd name="connsiteX1653" fmla="*/ 4158948 w 5317239"/>
              <a:gd name="connsiteY1653" fmla="*/ 2389680 h 3428468"/>
              <a:gd name="connsiteX1654" fmla="*/ 4167198 w 5317239"/>
              <a:gd name="connsiteY1654" fmla="*/ 2400263 h 3428468"/>
              <a:gd name="connsiteX1655" fmla="*/ 4172407 w 5317239"/>
              <a:gd name="connsiteY1655" fmla="*/ 2401674 h 3428468"/>
              <a:gd name="connsiteX1656" fmla="*/ 4175229 w 5317239"/>
              <a:gd name="connsiteY1656" fmla="*/ 2397061 h 3428468"/>
              <a:gd name="connsiteX1657" fmla="*/ 4174470 w 5317239"/>
              <a:gd name="connsiteY1657" fmla="*/ 2389084 h 3428468"/>
              <a:gd name="connsiteX1658" fmla="*/ 4178540 w 5317239"/>
              <a:gd name="connsiteY1658" fmla="*/ 2387456 h 3428468"/>
              <a:gd name="connsiteX1659" fmla="*/ 4180819 w 5317239"/>
              <a:gd name="connsiteY1659" fmla="*/ 2385447 h 3428468"/>
              <a:gd name="connsiteX1660" fmla="*/ 4188906 w 5317239"/>
              <a:gd name="connsiteY1660" fmla="*/ 2370957 h 3428468"/>
              <a:gd name="connsiteX1661" fmla="*/ 4199705 w 5317239"/>
              <a:gd name="connsiteY1661" fmla="*/ 2368298 h 3428468"/>
              <a:gd name="connsiteX1662" fmla="*/ 4203179 w 5317239"/>
              <a:gd name="connsiteY1662" fmla="*/ 2364445 h 3428468"/>
              <a:gd name="connsiteX1663" fmla="*/ 4203179 w 5317239"/>
              <a:gd name="connsiteY1663" fmla="*/ 2364065 h 3428468"/>
              <a:gd name="connsiteX1664" fmla="*/ 4205350 w 5317239"/>
              <a:gd name="connsiteY1664" fmla="*/ 2363359 h 3428468"/>
              <a:gd name="connsiteX1665" fmla="*/ 4207466 w 5317239"/>
              <a:gd name="connsiteY1665" fmla="*/ 2359452 h 3428468"/>
              <a:gd name="connsiteX1666" fmla="*/ 4207195 w 5317239"/>
              <a:gd name="connsiteY1666" fmla="*/ 2342085 h 3428468"/>
              <a:gd name="connsiteX1667" fmla="*/ 4212676 w 5317239"/>
              <a:gd name="connsiteY1667" fmla="*/ 2320214 h 3428468"/>
              <a:gd name="connsiteX1668" fmla="*/ 4216095 w 5317239"/>
              <a:gd name="connsiteY1668" fmla="*/ 2311097 h 3428468"/>
              <a:gd name="connsiteX1669" fmla="*/ 4219948 w 5317239"/>
              <a:gd name="connsiteY1669" fmla="*/ 2310500 h 3428468"/>
              <a:gd name="connsiteX1670" fmla="*/ 4223747 w 5317239"/>
              <a:gd name="connsiteY1670" fmla="*/ 2306809 h 3428468"/>
              <a:gd name="connsiteX1671" fmla="*/ 4225538 w 5317239"/>
              <a:gd name="connsiteY1671" fmla="*/ 2296824 h 3428468"/>
              <a:gd name="connsiteX1672" fmla="*/ 4232919 w 5317239"/>
              <a:gd name="connsiteY1672" fmla="*/ 2288358 h 3428468"/>
              <a:gd name="connsiteX1673" fmla="*/ 4235470 w 5317239"/>
              <a:gd name="connsiteY1673" fmla="*/ 2287489 h 3428468"/>
              <a:gd name="connsiteX1674" fmla="*/ 4240951 w 5317239"/>
              <a:gd name="connsiteY1674" fmla="*/ 2295955 h 3428468"/>
              <a:gd name="connsiteX1675" fmla="*/ 4238401 w 5317239"/>
              <a:gd name="connsiteY1675" fmla="*/ 2301491 h 3428468"/>
              <a:gd name="connsiteX1676" fmla="*/ 4238237 w 5317239"/>
              <a:gd name="connsiteY1676" fmla="*/ 2304910 h 3428468"/>
              <a:gd name="connsiteX1677" fmla="*/ 4243339 w 5317239"/>
              <a:gd name="connsiteY1677" fmla="*/ 2319401 h 3428468"/>
              <a:gd name="connsiteX1678" fmla="*/ 4243556 w 5317239"/>
              <a:gd name="connsiteY1678" fmla="*/ 2319889 h 3428468"/>
              <a:gd name="connsiteX1679" fmla="*/ 4245943 w 5317239"/>
              <a:gd name="connsiteY1679" fmla="*/ 2322114 h 3428468"/>
              <a:gd name="connsiteX1680" fmla="*/ 4249688 w 5317239"/>
              <a:gd name="connsiteY1680" fmla="*/ 2321897 h 3428468"/>
              <a:gd name="connsiteX1681" fmla="*/ 4258534 w 5317239"/>
              <a:gd name="connsiteY1681" fmla="*/ 2317175 h 3428468"/>
              <a:gd name="connsiteX1682" fmla="*/ 4260814 w 5317239"/>
              <a:gd name="connsiteY1682" fmla="*/ 2314245 h 3428468"/>
              <a:gd name="connsiteX1683" fmla="*/ 4263039 w 5317239"/>
              <a:gd name="connsiteY1683" fmla="*/ 2305127 h 3428468"/>
              <a:gd name="connsiteX1684" fmla="*/ 4273893 w 5317239"/>
              <a:gd name="connsiteY1684" fmla="*/ 2308058 h 3428468"/>
              <a:gd name="connsiteX1685" fmla="*/ 4278831 w 5317239"/>
              <a:gd name="connsiteY1685" fmla="*/ 2306159 h 3428468"/>
              <a:gd name="connsiteX1686" fmla="*/ 4283445 w 5317239"/>
              <a:gd name="connsiteY1686" fmla="*/ 2299104 h 3428468"/>
              <a:gd name="connsiteX1687" fmla="*/ 4292616 w 5317239"/>
              <a:gd name="connsiteY1687" fmla="*/ 2301002 h 3428468"/>
              <a:gd name="connsiteX1688" fmla="*/ 4290499 w 5317239"/>
              <a:gd name="connsiteY1688" fmla="*/ 2309686 h 3428468"/>
              <a:gd name="connsiteX1689" fmla="*/ 4290988 w 5317239"/>
              <a:gd name="connsiteY1689" fmla="*/ 2313051 h 3428468"/>
              <a:gd name="connsiteX1690" fmla="*/ 4296089 w 5317239"/>
              <a:gd name="connsiteY1690" fmla="*/ 2321734 h 3428468"/>
              <a:gd name="connsiteX1691" fmla="*/ 4301299 w 5317239"/>
              <a:gd name="connsiteY1691" fmla="*/ 2323797 h 3428468"/>
              <a:gd name="connsiteX1692" fmla="*/ 4323496 w 5317239"/>
              <a:gd name="connsiteY1692" fmla="*/ 2317067 h 3428468"/>
              <a:gd name="connsiteX1693" fmla="*/ 4325884 w 5317239"/>
              <a:gd name="connsiteY1693" fmla="*/ 2315330 h 3428468"/>
              <a:gd name="connsiteX1694" fmla="*/ 4329249 w 5317239"/>
              <a:gd name="connsiteY1694" fmla="*/ 2310446 h 3428468"/>
              <a:gd name="connsiteX1695" fmla="*/ 4332125 w 5317239"/>
              <a:gd name="connsiteY1695" fmla="*/ 2316198 h 3428468"/>
              <a:gd name="connsiteX1696" fmla="*/ 4335435 w 5317239"/>
              <a:gd name="connsiteY1696" fmla="*/ 2318640 h 3428468"/>
              <a:gd name="connsiteX1697" fmla="*/ 4336033 w 5317239"/>
              <a:gd name="connsiteY1697" fmla="*/ 2318640 h 3428468"/>
              <a:gd name="connsiteX1698" fmla="*/ 4336521 w 5317239"/>
              <a:gd name="connsiteY1698" fmla="*/ 2318640 h 3428468"/>
              <a:gd name="connsiteX1699" fmla="*/ 4338475 w 5317239"/>
              <a:gd name="connsiteY1699" fmla="*/ 2318044 h 3428468"/>
              <a:gd name="connsiteX1700" fmla="*/ 4339343 w 5317239"/>
              <a:gd name="connsiteY1700" fmla="*/ 2317392 h 3428468"/>
              <a:gd name="connsiteX1701" fmla="*/ 4353453 w 5317239"/>
              <a:gd name="connsiteY1701" fmla="*/ 2303608 h 3428468"/>
              <a:gd name="connsiteX1702" fmla="*/ 4354647 w 5317239"/>
              <a:gd name="connsiteY1702" fmla="*/ 2299158 h 3428468"/>
              <a:gd name="connsiteX1703" fmla="*/ 4351608 w 5317239"/>
              <a:gd name="connsiteY1703" fmla="*/ 2288086 h 3428468"/>
              <a:gd name="connsiteX1704" fmla="*/ 4357361 w 5317239"/>
              <a:gd name="connsiteY1704" fmla="*/ 2276472 h 3428468"/>
              <a:gd name="connsiteX1705" fmla="*/ 4357578 w 5317239"/>
              <a:gd name="connsiteY1705" fmla="*/ 2273054 h 3428468"/>
              <a:gd name="connsiteX1706" fmla="*/ 4355136 w 5317239"/>
              <a:gd name="connsiteY1706" fmla="*/ 2265890 h 3428468"/>
              <a:gd name="connsiteX1707" fmla="*/ 4356384 w 5317239"/>
              <a:gd name="connsiteY1707" fmla="*/ 2264479 h 3428468"/>
              <a:gd name="connsiteX1708" fmla="*/ 4361159 w 5317239"/>
              <a:gd name="connsiteY1708" fmla="*/ 2264045 h 3428468"/>
              <a:gd name="connsiteX1709" fmla="*/ 4364416 w 5317239"/>
              <a:gd name="connsiteY1709" fmla="*/ 2269363 h 3428468"/>
              <a:gd name="connsiteX1710" fmla="*/ 4367564 w 5317239"/>
              <a:gd name="connsiteY1710" fmla="*/ 2271479 h 3428468"/>
              <a:gd name="connsiteX1711" fmla="*/ 4374076 w 5317239"/>
              <a:gd name="connsiteY1711" fmla="*/ 2272510 h 3428468"/>
              <a:gd name="connsiteX1712" fmla="*/ 4383573 w 5317239"/>
              <a:gd name="connsiteY1712" fmla="*/ 2290800 h 3428468"/>
              <a:gd name="connsiteX1713" fmla="*/ 4388946 w 5317239"/>
              <a:gd name="connsiteY1713" fmla="*/ 2293025 h 3428468"/>
              <a:gd name="connsiteX1714" fmla="*/ 4414507 w 5317239"/>
              <a:gd name="connsiteY1714" fmla="*/ 2285101 h 3428468"/>
              <a:gd name="connsiteX1715" fmla="*/ 4415267 w 5317239"/>
              <a:gd name="connsiteY1715" fmla="*/ 2284993 h 3428468"/>
              <a:gd name="connsiteX1716" fmla="*/ 4415918 w 5317239"/>
              <a:gd name="connsiteY1716" fmla="*/ 2286567 h 3428468"/>
              <a:gd name="connsiteX1717" fmla="*/ 4416244 w 5317239"/>
              <a:gd name="connsiteY1717" fmla="*/ 2287056 h 3428468"/>
              <a:gd name="connsiteX1718" fmla="*/ 4418089 w 5317239"/>
              <a:gd name="connsiteY1718" fmla="*/ 2288358 h 3428468"/>
              <a:gd name="connsiteX1719" fmla="*/ 4418740 w 5317239"/>
              <a:gd name="connsiteY1719" fmla="*/ 2288521 h 3428468"/>
              <a:gd name="connsiteX1720" fmla="*/ 4422485 w 5317239"/>
              <a:gd name="connsiteY1720" fmla="*/ 2287652 h 3428468"/>
              <a:gd name="connsiteX1721" fmla="*/ 4428509 w 5317239"/>
              <a:gd name="connsiteY1721" fmla="*/ 2282768 h 3428468"/>
              <a:gd name="connsiteX1722" fmla="*/ 4430192 w 5317239"/>
              <a:gd name="connsiteY1722" fmla="*/ 2279132 h 3428468"/>
              <a:gd name="connsiteX1723" fmla="*/ 4429811 w 5317239"/>
              <a:gd name="connsiteY1723" fmla="*/ 2260517 h 3428468"/>
              <a:gd name="connsiteX1724" fmla="*/ 2793182 w 5317239"/>
              <a:gd name="connsiteY1724" fmla="*/ 2227196 h 3428468"/>
              <a:gd name="connsiteX1725" fmla="*/ 2793228 w 5317239"/>
              <a:gd name="connsiteY1725" fmla="*/ 2227230 h 3428468"/>
              <a:gd name="connsiteX1726" fmla="*/ 2793236 w 5317239"/>
              <a:gd name="connsiteY1726" fmla="*/ 2227250 h 3428468"/>
              <a:gd name="connsiteX1727" fmla="*/ 29360 w 5317239"/>
              <a:gd name="connsiteY1727" fmla="*/ 2063353 h 3428468"/>
              <a:gd name="connsiteX1728" fmla="*/ 31315 w 5317239"/>
              <a:gd name="connsiteY1728" fmla="*/ 2064927 h 3428468"/>
              <a:gd name="connsiteX1729" fmla="*/ 34410 w 5317239"/>
              <a:gd name="connsiteY1729" fmla="*/ 2065904 h 3428468"/>
              <a:gd name="connsiteX1730" fmla="*/ 43690 w 5317239"/>
              <a:gd name="connsiteY1730" fmla="*/ 2065416 h 3428468"/>
              <a:gd name="connsiteX1731" fmla="*/ 43796 w 5317239"/>
              <a:gd name="connsiteY1731" fmla="*/ 2065524 h 3428468"/>
              <a:gd name="connsiteX1732" fmla="*/ 43474 w 5317239"/>
              <a:gd name="connsiteY1732" fmla="*/ 2066392 h 3428468"/>
              <a:gd name="connsiteX1733" fmla="*/ 43796 w 5317239"/>
              <a:gd name="connsiteY1733" fmla="*/ 2070300 h 3428468"/>
              <a:gd name="connsiteX1734" fmla="*/ 47107 w 5317239"/>
              <a:gd name="connsiteY1734" fmla="*/ 2072470 h 3428468"/>
              <a:gd name="connsiteX1735" fmla="*/ 50526 w 5317239"/>
              <a:gd name="connsiteY1735" fmla="*/ 2072904 h 3428468"/>
              <a:gd name="connsiteX1736" fmla="*/ 49712 w 5317239"/>
              <a:gd name="connsiteY1736" fmla="*/ 2076324 h 3428468"/>
              <a:gd name="connsiteX1737" fmla="*/ 50418 w 5317239"/>
              <a:gd name="connsiteY1737" fmla="*/ 2080719 h 3428468"/>
              <a:gd name="connsiteX1738" fmla="*/ 41897 w 5317239"/>
              <a:gd name="connsiteY1738" fmla="*/ 2085061 h 3428468"/>
              <a:gd name="connsiteX1739" fmla="*/ 36199 w 5317239"/>
              <a:gd name="connsiteY1739" fmla="*/ 2083379 h 3428468"/>
              <a:gd name="connsiteX1740" fmla="*/ 35168 w 5317239"/>
              <a:gd name="connsiteY1740" fmla="*/ 2083216 h 3428468"/>
              <a:gd name="connsiteX1741" fmla="*/ 32184 w 5317239"/>
              <a:gd name="connsiteY1741" fmla="*/ 2083053 h 3428468"/>
              <a:gd name="connsiteX1742" fmla="*/ 31911 w 5317239"/>
              <a:gd name="connsiteY1742" fmla="*/ 2083053 h 3428468"/>
              <a:gd name="connsiteX1743" fmla="*/ 30229 w 5317239"/>
              <a:gd name="connsiteY1743" fmla="*/ 2083379 h 3428468"/>
              <a:gd name="connsiteX1744" fmla="*/ 27735 w 5317239"/>
              <a:gd name="connsiteY1744" fmla="*/ 2084410 h 3428468"/>
              <a:gd name="connsiteX1745" fmla="*/ 24748 w 5317239"/>
              <a:gd name="connsiteY1745" fmla="*/ 2082402 h 3428468"/>
              <a:gd name="connsiteX1746" fmla="*/ 19919 w 5317239"/>
              <a:gd name="connsiteY1746" fmla="*/ 2082293 h 3428468"/>
              <a:gd name="connsiteX1747" fmla="*/ 17531 w 5317239"/>
              <a:gd name="connsiteY1747" fmla="*/ 2083758 h 3428468"/>
              <a:gd name="connsiteX1748" fmla="*/ 17421 w 5317239"/>
              <a:gd name="connsiteY1748" fmla="*/ 2083813 h 3428468"/>
              <a:gd name="connsiteX1749" fmla="*/ 16607 w 5317239"/>
              <a:gd name="connsiteY1749" fmla="*/ 2083053 h 3428468"/>
              <a:gd name="connsiteX1750" fmla="*/ 0 w 5317239"/>
              <a:gd name="connsiteY1750" fmla="*/ 2071222 h 3428468"/>
              <a:gd name="connsiteX1751" fmla="*/ 3148 w 5317239"/>
              <a:gd name="connsiteY1751" fmla="*/ 2068021 h 3428468"/>
              <a:gd name="connsiteX1752" fmla="*/ 8196 w 5317239"/>
              <a:gd name="connsiteY1752" fmla="*/ 2069919 h 3428468"/>
              <a:gd name="connsiteX1753" fmla="*/ 13730 w 5317239"/>
              <a:gd name="connsiteY1753" fmla="*/ 2067803 h 3428468"/>
              <a:gd name="connsiteX1754" fmla="*/ 15524 w 5317239"/>
              <a:gd name="connsiteY1754" fmla="*/ 2064492 h 3428468"/>
              <a:gd name="connsiteX1755" fmla="*/ 19863 w 5317239"/>
              <a:gd name="connsiteY1755" fmla="*/ 2065036 h 3428468"/>
              <a:gd name="connsiteX1756" fmla="*/ 22685 w 5317239"/>
              <a:gd name="connsiteY1756" fmla="*/ 2064492 h 3428468"/>
              <a:gd name="connsiteX1757" fmla="*/ 22849 w 5317239"/>
              <a:gd name="connsiteY1757" fmla="*/ 2064601 h 3428468"/>
              <a:gd name="connsiteX1758" fmla="*/ 26811 w 5317239"/>
              <a:gd name="connsiteY1758" fmla="*/ 2065307 h 3428468"/>
              <a:gd name="connsiteX1759" fmla="*/ 29360 w 5317239"/>
              <a:gd name="connsiteY1759" fmla="*/ 2063353 h 3428468"/>
              <a:gd name="connsiteX1760" fmla="*/ 75762 w 5317239"/>
              <a:gd name="connsiteY1760" fmla="*/ 2061019 h 3428468"/>
              <a:gd name="connsiteX1761" fmla="*/ 76576 w 5317239"/>
              <a:gd name="connsiteY1761" fmla="*/ 2069540 h 3428468"/>
              <a:gd name="connsiteX1762" fmla="*/ 75165 w 5317239"/>
              <a:gd name="connsiteY1762" fmla="*/ 2069540 h 3428468"/>
              <a:gd name="connsiteX1763" fmla="*/ 72778 w 5317239"/>
              <a:gd name="connsiteY1763" fmla="*/ 2070245 h 3428468"/>
              <a:gd name="connsiteX1764" fmla="*/ 66483 w 5317239"/>
              <a:gd name="connsiteY1764" fmla="*/ 2074261 h 3428468"/>
              <a:gd name="connsiteX1765" fmla="*/ 66428 w 5317239"/>
              <a:gd name="connsiteY1765" fmla="*/ 2074369 h 3428468"/>
              <a:gd name="connsiteX1766" fmla="*/ 62738 w 5317239"/>
              <a:gd name="connsiteY1766" fmla="*/ 2069703 h 3428468"/>
              <a:gd name="connsiteX1767" fmla="*/ 62196 w 5317239"/>
              <a:gd name="connsiteY1767" fmla="*/ 2069105 h 3428468"/>
              <a:gd name="connsiteX1768" fmla="*/ 62413 w 5317239"/>
              <a:gd name="connsiteY1768" fmla="*/ 2068780 h 3428468"/>
              <a:gd name="connsiteX1769" fmla="*/ 63171 w 5317239"/>
              <a:gd name="connsiteY1769" fmla="*/ 2066609 h 3428468"/>
              <a:gd name="connsiteX1770" fmla="*/ 65070 w 5317239"/>
              <a:gd name="connsiteY1770" fmla="*/ 2066392 h 3428468"/>
              <a:gd name="connsiteX1771" fmla="*/ 72453 w 5317239"/>
              <a:gd name="connsiteY1771" fmla="*/ 2064004 h 3428468"/>
              <a:gd name="connsiteX1772" fmla="*/ 74678 w 5317239"/>
              <a:gd name="connsiteY1772" fmla="*/ 2062430 h 3428468"/>
              <a:gd name="connsiteX1773" fmla="*/ 1083127 w 5317239"/>
              <a:gd name="connsiteY1773" fmla="*/ 2011091 h 3428468"/>
              <a:gd name="connsiteX1774" fmla="*/ 1083562 w 5317239"/>
              <a:gd name="connsiteY1774" fmla="*/ 2012556 h 3428468"/>
              <a:gd name="connsiteX1775" fmla="*/ 1083236 w 5317239"/>
              <a:gd name="connsiteY1775" fmla="*/ 2012881 h 3428468"/>
              <a:gd name="connsiteX1776" fmla="*/ 1079057 w 5317239"/>
              <a:gd name="connsiteY1776" fmla="*/ 2017657 h 3428468"/>
              <a:gd name="connsiteX1777" fmla="*/ 1077158 w 5317239"/>
              <a:gd name="connsiteY1777" fmla="*/ 2015920 h 3428468"/>
              <a:gd name="connsiteX1778" fmla="*/ 1077754 w 5317239"/>
              <a:gd name="connsiteY1778" fmla="*/ 2014727 h 3428468"/>
              <a:gd name="connsiteX1779" fmla="*/ 1082151 w 5317239"/>
              <a:gd name="connsiteY1779" fmla="*/ 2013153 h 3428468"/>
              <a:gd name="connsiteX1780" fmla="*/ 1082151 w 5317239"/>
              <a:gd name="connsiteY1780" fmla="*/ 2013207 h 3428468"/>
              <a:gd name="connsiteX1781" fmla="*/ 1083127 w 5317239"/>
              <a:gd name="connsiteY1781" fmla="*/ 2011091 h 3428468"/>
              <a:gd name="connsiteX1782" fmla="*/ 1069722 w 5317239"/>
              <a:gd name="connsiteY1782" fmla="*/ 2006532 h 3428468"/>
              <a:gd name="connsiteX1783" fmla="*/ 1071296 w 5317239"/>
              <a:gd name="connsiteY1783" fmla="*/ 2007400 h 3428468"/>
              <a:gd name="connsiteX1784" fmla="*/ 1069614 w 5317239"/>
              <a:gd name="connsiteY1784" fmla="*/ 2010711 h 3428468"/>
              <a:gd name="connsiteX1785" fmla="*/ 1069505 w 5317239"/>
              <a:gd name="connsiteY1785" fmla="*/ 2010493 h 3428468"/>
              <a:gd name="connsiteX1786" fmla="*/ 1067063 w 5317239"/>
              <a:gd name="connsiteY1786" fmla="*/ 2008486 h 3428468"/>
              <a:gd name="connsiteX1787" fmla="*/ 2638349 w 5317239"/>
              <a:gd name="connsiteY1787" fmla="*/ 1999965 h 3428468"/>
              <a:gd name="connsiteX1788" fmla="*/ 2634767 w 5317239"/>
              <a:gd name="connsiteY1788" fmla="*/ 2000508 h 3428468"/>
              <a:gd name="connsiteX1789" fmla="*/ 2632705 w 5317239"/>
              <a:gd name="connsiteY1789" fmla="*/ 2004578 h 3428468"/>
              <a:gd name="connsiteX1790" fmla="*/ 2635147 w 5317239"/>
              <a:gd name="connsiteY1790" fmla="*/ 2047886 h 3428468"/>
              <a:gd name="connsiteX1791" fmla="*/ 2622230 w 5317239"/>
              <a:gd name="connsiteY1791" fmla="*/ 2133416 h 3428468"/>
              <a:gd name="connsiteX1792" fmla="*/ 2622284 w 5317239"/>
              <a:gd name="connsiteY1792" fmla="*/ 2135044 h 3428468"/>
              <a:gd name="connsiteX1793" fmla="*/ 2629557 w 5317239"/>
              <a:gd name="connsiteY1793" fmla="*/ 2167823 h 3428468"/>
              <a:gd name="connsiteX1794" fmla="*/ 2631565 w 5317239"/>
              <a:gd name="connsiteY1794" fmla="*/ 2170645 h 3428468"/>
              <a:gd name="connsiteX1795" fmla="*/ 2633355 w 5317239"/>
              <a:gd name="connsiteY1795" fmla="*/ 2171297 h 3428468"/>
              <a:gd name="connsiteX1796" fmla="*/ 2633507 w 5317239"/>
              <a:gd name="connsiteY1796" fmla="*/ 2171297 h 3428468"/>
              <a:gd name="connsiteX1797" fmla="*/ 2632162 w 5317239"/>
              <a:gd name="connsiteY1797" fmla="*/ 2170808 h 3428468"/>
              <a:gd name="connsiteX1798" fmla="*/ 2630154 w 5317239"/>
              <a:gd name="connsiteY1798" fmla="*/ 2167986 h 3428468"/>
              <a:gd name="connsiteX1799" fmla="*/ 2622882 w 5317239"/>
              <a:gd name="connsiteY1799" fmla="*/ 2135207 h 3428468"/>
              <a:gd name="connsiteX1800" fmla="*/ 2622827 w 5317239"/>
              <a:gd name="connsiteY1800" fmla="*/ 2133579 h 3428468"/>
              <a:gd name="connsiteX1801" fmla="*/ 2635744 w 5317239"/>
              <a:gd name="connsiteY1801" fmla="*/ 2048049 h 3428468"/>
              <a:gd name="connsiteX1802" fmla="*/ 2633301 w 5317239"/>
              <a:gd name="connsiteY1802" fmla="*/ 2004741 h 3428468"/>
              <a:gd name="connsiteX1803" fmla="*/ 2635364 w 5317239"/>
              <a:gd name="connsiteY1803" fmla="*/ 2000670 h 3428468"/>
              <a:gd name="connsiteX1804" fmla="*/ 2638886 w 5317239"/>
              <a:gd name="connsiteY1804" fmla="*/ 2000137 h 3428468"/>
              <a:gd name="connsiteX1805" fmla="*/ 1184342 w 5317239"/>
              <a:gd name="connsiteY1805" fmla="*/ 1958829 h 3428468"/>
              <a:gd name="connsiteX1806" fmla="*/ 1184884 w 5317239"/>
              <a:gd name="connsiteY1806" fmla="*/ 1959371 h 3428468"/>
              <a:gd name="connsiteX1807" fmla="*/ 1188303 w 5317239"/>
              <a:gd name="connsiteY1807" fmla="*/ 1960782 h 3428468"/>
              <a:gd name="connsiteX1808" fmla="*/ 1200296 w 5317239"/>
              <a:gd name="connsiteY1808" fmla="*/ 1960403 h 3428468"/>
              <a:gd name="connsiteX1809" fmla="*/ 1198288 w 5317239"/>
              <a:gd name="connsiteY1809" fmla="*/ 1963930 h 3428468"/>
              <a:gd name="connsiteX1810" fmla="*/ 1198994 w 5317239"/>
              <a:gd name="connsiteY1810" fmla="*/ 1969357 h 3428468"/>
              <a:gd name="connsiteX1811" fmla="*/ 1204421 w 5317239"/>
              <a:gd name="connsiteY1811" fmla="*/ 1970117 h 3428468"/>
              <a:gd name="connsiteX1812" fmla="*/ 1212019 w 5317239"/>
              <a:gd name="connsiteY1812" fmla="*/ 1965776 h 3428468"/>
              <a:gd name="connsiteX1813" fmla="*/ 1220485 w 5317239"/>
              <a:gd name="connsiteY1813" fmla="*/ 1973210 h 3428468"/>
              <a:gd name="connsiteX1814" fmla="*/ 1226020 w 5317239"/>
              <a:gd name="connsiteY1814" fmla="*/ 1973536 h 3428468"/>
              <a:gd name="connsiteX1815" fmla="*/ 1229873 w 5317239"/>
              <a:gd name="connsiteY1815" fmla="*/ 1970877 h 3428468"/>
              <a:gd name="connsiteX1816" fmla="*/ 1229819 w 5317239"/>
              <a:gd name="connsiteY1816" fmla="*/ 1971094 h 3428468"/>
              <a:gd name="connsiteX1817" fmla="*/ 1231014 w 5317239"/>
              <a:gd name="connsiteY1817" fmla="*/ 1972342 h 3428468"/>
              <a:gd name="connsiteX1818" fmla="*/ 1231612 w 5317239"/>
              <a:gd name="connsiteY1818" fmla="*/ 1974404 h 3428468"/>
              <a:gd name="connsiteX1819" fmla="*/ 1229114 w 5317239"/>
              <a:gd name="connsiteY1819" fmla="*/ 1978095 h 3428468"/>
              <a:gd name="connsiteX1820" fmla="*/ 1228571 w 5317239"/>
              <a:gd name="connsiteY1820" fmla="*/ 1985096 h 3428468"/>
              <a:gd name="connsiteX1821" fmla="*/ 1228789 w 5317239"/>
              <a:gd name="connsiteY1821" fmla="*/ 1986778 h 3428468"/>
              <a:gd name="connsiteX1822" fmla="*/ 1229494 w 5317239"/>
              <a:gd name="connsiteY1822" fmla="*/ 1988949 h 3428468"/>
              <a:gd name="connsiteX1823" fmla="*/ 1227649 w 5317239"/>
              <a:gd name="connsiteY1823" fmla="*/ 1989817 h 3428468"/>
              <a:gd name="connsiteX1824" fmla="*/ 1222114 w 5317239"/>
              <a:gd name="connsiteY1824" fmla="*/ 1994105 h 3428468"/>
              <a:gd name="connsiteX1825" fmla="*/ 1221516 w 5317239"/>
              <a:gd name="connsiteY1825" fmla="*/ 1993779 h 3428468"/>
              <a:gd name="connsiteX1826" fmla="*/ 1219509 w 5317239"/>
              <a:gd name="connsiteY1826" fmla="*/ 1993290 h 3428468"/>
              <a:gd name="connsiteX1827" fmla="*/ 1218911 w 5317239"/>
              <a:gd name="connsiteY1827" fmla="*/ 1993290 h 3428468"/>
              <a:gd name="connsiteX1828" fmla="*/ 1218748 w 5317239"/>
              <a:gd name="connsiteY1828" fmla="*/ 1991554 h 3428468"/>
              <a:gd name="connsiteX1829" fmla="*/ 1214245 w 5317239"/>
              <a:gd name="connsiteY1829" fmla="*/ 1987484 h 3428468"/>
              <a:gd name="connsiteX1830" fmla="*/ 1209794 w 5317239"/>
              <a:gd name="connsiteY1830" fmla="*/ 1987484 h 3428468"/>
              <a:gd name="connsiteX1831" fmla="*/ 1207678 w 5317239"/>
              <a:gd name="connsiteY1831" fmla="*/ 1988026 h 3428468"/>
              <a:gd name="connsiteX1832" fmla="*/ 1204583 w 5317239"/>
              <a:gd name="connsiteY1832" fmla="*/ 1986398 h 3428468"/>
              <a:gd name="connsiteX1833" fmla="*/ 1200948 w 5317239"/>
              <a:gd name="connsiteY1833" fmla="*/ 1986073 h 3428468"/>
              <a:gd name="connsiteX1834" fmla="*/ 1200948 w 5317239"/>
              <a:gd name="connsiteY1834" fmla="*/ 1985856 h 3428468"/>
              <a:gd name="connsiteX1835" fmla="*/ 1201111 w 5317239"/>
              <a:gd name="connsiteY1835" fmla="*/ 1984173 h 3428468"/>
              <a:gd name="connsiteX1836" fmla="*/ 1203933 w 5317239"/>
              <a:gd name="connsiteY1836" fmla="*/ 1980700 h 3428468"/>
              <a:gd name="connsiteX1837" fmla="*/ 1203715 w 5317239"/>
              <a:gd name="connsiteY1837" fmla="*/ 1974730 h 3428468"/>
              <a:gd name="connsiteX1838" fmla="*/ 1200568 w 5317239"/>
              <a:gd name="connsiteY1838" fmla="*/ 1971420 h 3428468"/>
              <a:gd name="connsiteX1839" fmla="*/ 1196824 w 5317239"/>
              <a:gd name="connsiteY1839" fmla="*/ 1970009 h 3428468"/>
              <a:gd name="connsiteX1840" fmla="*/ 1194002 w 5317239"/>
              <a:gd name="connsiteY1840" fmla="*/ 1971366 h 3428468"/>
              <a:gd name="connsiteX1841" fmla="*/ 1191288 w 5317239"/>
              <a:gd name="connsiteY1841" fmla="*/ 1970877 h 3428468"/>
              <a:gd name="connsiteX1842" fmla="*/ 1187652 w 5317239"/>
              <a:gd name="connsiteY1842" fmla="*/ 1969520 h 3428468"/>
              <a:gd name="connsiteX1843" fmla="*/ 1183907 w 5317239"/>
              <a:gd name="connsiteY1843" fmla="*/ 1969900 h 3428468"/>
              <a:gd name="connsiteX1844" fmla="*/ 1181520 w 5317239"/>
              <a:gd name="connsiteY1844" fmla="*/ 1966155 h 3428468"/>
              <a:gd name="connsiteX1845" fmla="*/ 1180542 w 5317239"/>
              <a:gd name="connsiteY1845" fmla="*/ 1965070 h 3428468"/>
              <a:gd name="connsiteX1846" fmla="*/ 1179675 w 5317239"/>
              <a:gd name="connsiteY1846" fmla="*/ 1964365 h 3428468"/>
              <a:gd name="connsiteX1847" fmla="*/ 1180270 w 5317239"/>
              <a:gd name="connsiteY1847" fmla="*/ 1963767 h 3428468"/>
              <a:gd name="connsiteX1848" fmla="*/ 1142011 w 5317239"/>
              <a:gd name="connsiteY1848" fmla="*/ 1944013 h 3428468"/>
              <a:gd name="connsiteX1849" fmla="*/ 1140545 w 5317239"/>
              <a:gd name="connsiteY1849" fmla="*/ 1946781 h 3428468"/>
              <a:gd name="connsiteX1850" fmla="*/ 1139623 w 5317239"/>
              <a:gd name="connsiteY1850" fmla="*/ 1945044 h 3428468"/>
              <a:gd name="connsiteX1851" fmla="*/ 1139569 w 5317239"/>
              <a:gd name="connsiteY1851" fmla="*/ 1944990 h 3428468"/>
              <a:gd name="connsiteX1852" fmla="*/ 1142011 w 5317239"/>
              <a:gd name="connsiteY1852" fmla="*/ 1944013 h 3428468"/>
              <a:gd name="connsiteX1853" fmla="*/ 1129202 w 5317239"/>
              <a:gd name="connsiteY1853" fmla="*/ 1939074 h 3428468"/>
              <a:gd name="connsiteX1854" fmla="*/ 1130667 w 5317239"/>
              <a:gd name="connsiteY1854" fmla="*/ 1940485 h 3428468"/>
              <a:gd name="connsiteX1855" fmla="*/ 1129961 w 5317239"/>
              <a:gd name="connsiteY1855" fmla="*/ 1941245 h 3428468"/>
              <a:gd name="connsiteX1856" fmla="*/ 1128931 w 5317239"/>
              <a:gd name="connsiteY1856" fmla="*/ 1940973 h 3428468"/>
              <a:gd name="connsiteX1857" fmla="*/ 1128876 w 5317239"/>
              <a:gd name="connsiteY1857" fmla="*/ 1940973 h 3428468"/>
              <a:gd name="connsiteX1858" fmla="*/ 1147003 w 5317239"/>
              <a:gd name="connsiteY1858" fmla="*/ 1936740 h 3428468"/>
              <a:gd name="connsiteX1859" fmla="*/ 1151617 w 5317239"/>
              <a:gd name="connsiteY1859" fmla="*/ 1936740 h 3428468"/>
              <a:gd name="connsiteX1860" fmla="*/ 1151562 w 5317239"/>
              <a:gd name="connsiteY1860" fmla="*/ 1936794 h 3428468"/>
              <a:gd name="connsiteX1861" fmla="*/ 1151074 w 5317239"/>
              <a:gd name="connsiteY1861" fmla="*/ 1937066 h 3428468"/>
              <a:gd name="connsiteX1862" fmla="*/ 1143693 w 5317239"/>
              <a:gd name="connsiteY1862" fmla="*/ 1941950 h 3428468"/>
              <a:gd name="connsiteX1863" fmla="*/ 1143476 w 5317239"/>
              <a:gd name="connsiteY1863" fmla="*/ 1942113 h 3428468"/>
              <a:gd name="connsiteX1864" fmla="*/ 1147003 w 5317239"/>
              <a:gd name="connsiteY1864" fmla="*/ 1936740 h 3428468"/>
              <a:gd name="connsiteX1865" fmla="*/ 1119760 w 5317239"/>
              <a:gd name="connsiteY1865" fmla="*/ 1935275 h 3428468"/>
              <a:gd name="connsiteX1866" fmla="*/ 1120519 w 5317239"/>
              <a:gd name="connsiteY1866" fmla="*/ 1936632 h 3428468"/>
              <a:gd name="connsiteX1867" fmla="*/ 1120085 w 5317239"/>
              <a:gd name="connsiteY1867" fmla="*/ 1939128 h 3428468"/>
              <a:gd name="connsiteX1868" fmla="*/ 1119597 w 5317239"/>
              <a:gd name="connsiteY1868" fmla="*/ 1939454 h 3428468"/>
              <a:gd name="connsiteX1869" fmla="*/ 1119488 w 5317239"/>
              <a:gd name="connsiteY1869" fmla="*/ 1938803 h 3428468"/>
              <a:gd name="connsiteX1870" fmla="*/ 1119217 w 5317239"/>
              <a:gd name="connsiteY1870" fmla="*/ 1937717 h 3428468"/>
              <a:gd name="connsiteX1871" fmla="*/ 1119651 w 5317239"/>
              <a:gd name="connsiteY1871" fmla="*/ 1936090 h 3428468"/>
              <a:gd name="connsiteX1872" fmla="*/ 1119760 w 5317239"/>
              <a:gd name="connsiteY1872" fmla="*/ 1935275 h 3428468"/>
              <a:gd name="connsiteX1873" fmla="*/ 1213593 w 5317239"/>
              <a:gd name="connsiteY1873" fmla="*/ 1930011 h 3428468"/>
              <a:gd name="connsiteX1874" fmla="*/ 1214082 w 5317239"/>
              <a:gd name="connsiteY1874" fmla="*/ 1930282 h 3428468"/>
              <a:gd name="connsiteX1875" fmla="*/ 1215276 w 5317239"/>
              <a:gd name="connsiteY1875" fmla="*/ 1933430 h 3428468"/>
              <a:gd name="connsiteX1876" fmla="*/ 1215330 w 5317239"/>
              <a:gd name="connsiteY1876" fmla="*/ 1933485 h 3428468"/>
              <a:gd name="connsiteX1877" fmla="*/ 1218205 w 5317239"/>
              <a:gd name="connsiteY1877" fmla="*/ 1936577 h 3428468"/>
              <a:gd name="connsiteX1878" fmla="*/ 1217663 w 5317239"/>
              <a:gd name="connsiteY1878" fmla="*/ 1942982 h 3428468"/>
              <a:gd name="connsiteX1879" fmla="*/ 1212019 w 5317239"/>
              <a:gd name="connsiteY1879" fmla="*/ 1935384 h 3428468"/>
              <a:gd name="connsiteX1880" fmla="*/ 27464 w 5317239"/>
              <a:gd name="connsiteY1880" fmla="*/ 1897503 h 3428468"/>
              <a:gd name="connsiteX1881" fmla="*/ 27843 w 5317239"/>
              <a:gd name="connsiteY1881" fmla="*/ 1897720 h 3428468"/>
              <a:gd name="connsiteX1882" fmla="*/ 47813 w 5317239"/>
              <a:gd name="connsiteY1882" fmla="*/ 1921707 h 3428468"/>
              <a:gd name="connsiteX1883" fmla="*/ 47813 w 5317239"/>
              <a:gd name="connsiteY1883" fmla="*/ 1921653 h 3428468"/>
              <a:gd name="connsiteX1884" fmla="*/ 50853 w 5317239"/>
              <a:gd name="connsiteY1884" fmla="*/ 1923281 h 3428468"/>
              <a:gd name="connsiteX1885" fmla="*/ 56335 w 5317239"/>
              <a:gd name="connsiteY1885" fmla="*/ 1923824 h 3428468"/>
              <a:gd name="connsiteX1886" fmla="*/ 52373 w 5317239"/>
              <a:gd name="connsiteY1886" fmla="*/ 1924258 h 3428468"/>
              <a:gd name="connsiteX1887" fmla="*/ 49496 w 5317239"/>
              <a:gd name="connsiteY1887" fmla="*/ 1925778 h 3428468"/>
              <a:gd name="connsiteX1888" fmla="*/ 42766 w 5317239"/>
              <a:gd name="connsiteY1888" fmla="*/ 1933376 h 3428468"/>
              <a:gd name="connsiteX1889" fmla="*/ 34464 w 5317239"/>
              <a:gd name="connsiteY1889" fmla="*/ 1921545 h 3428468"/>
              <a:gd name="connsiteX1890" fmla="*/ 32347 w 5317239"/>
              <a:gd name="connsiteY1890" fmla="*/ 1919917 h 3428468"/>
              <a:gd name="connsiteX1891" fmla="*/ 26974 w 5317239"/>
              <a:gd name="connsiteY1891" fmla="*/ 1917908 h 3428468"/>
              <a:gd name="connsiteX1892" fmla="*/ 29091 w 5317239"/>
              <a:gd name="connsiteY1892" fmla="*/ 1904721 h 3428468"/>
              <a:gd name="connsiteX1893" fmla="*/ 28982 w 5317239"/>
              <a:gd name="connsiteY1893" fmla="*/ 1902713 h 3428468"/>
              <a:gd name="connsiteX1894" fmla="*/ 3529440 w 5317239"/>
              <a:gd name="connsiteY1894" fmla="*/ 1866460 h 3428468"/>
              <a:gd name="connsiteX1895" fmla="*/ 3550145 w 5317239"/>
              <a:gd name="connsiteY1895" fmla="*/ 1884261 h 3428468"/>
              <a:gd name="connsiteX1896" fmla="*/ 3508736 w 5317239"/>
              <a:gd name="connsiteY1896" fmla="*/ 1848660 h 3428468"/>
              <a:gd name="connsiteX1897" fmla="*/ 3529440 w 5317239"/>
              <a:gd name="connsiteY1897" fmla="*/ 1866460 h 3428468"/>
              <a:gd name="connsiteX1898" fmla="*/ 3508736 w 5317239"/>
              <a:gd name="connsiteY1898" fmla="*/ 1848660 h 3428468"/>
              <a:gd name="connsiteX1899" fmla="*/ 3803315 w 5317239"/>
              <a:gd name="connsiteY1899" fmla="*/ 1840031 h 3428468"/>
              <a:gd name="connsiteX1900" fmla="*/ 3806571 w 5317239"/>
              <a:gd name="connsiteY1900" fmla="*/ 1861414 h 3428468"/>
              <a:gd name="connsiteX1901" fmla="*/ 3803315 w 5317239"/>
              <a:gd name="connsiteY1901" fmla="*/ 1840085 h 3428468"/>
              <a:gd name="connsiteX1902" fmla="*/ 2779777 w 5317239"/>
              <a:gd name="connsiteY1902" fmla="*/ 1822447 h 3428468"/>
              <a:gd name="connsiteX1903" fmla="*/ 2772668 w 5317239"/>
              <a:gd name="connsiteY1903" fmla="*/ 1822718 h 3428468"/>
              <a:gd name="connsiteX1904" fmla="*/ 2769411 w 5317239"/>
              <a:gd name="connsiteY1904" fmla="*/ 1824292 h 3428468"/>
              <a:gd name="connsiteX1905" fmla="*/ 2749005 w 5317239"/>
              <a:gd name="connsiteY1905" fmla="*/ 1848226 h 3428468"/>
              <a:gd name="connsiteX1906" fmla="*/ 2730689 w 5317239"/>
              <a:gd name="connsiteY1906" fmla="*/ 1855466 h 3428468"/>
              <a:gd name="connsiteX1907" fmla="*/ 2731206 w 5317239"/>
              <a:gd name="connsiteY1907" fmla="*/ 1855552 h 3428468"/>
              <a:gd name="connsiteX1908" fmla="*/ 2749603 w 5317239"/>
              <a:gd name="connsiteY1908" fmla="*/ 1848280 h 3428468"/>
              <a:gd name="connsiteX1909" fmla="*/ 2770009 w 5317239"/>
              <a:gd name="connsiteY1909" fmla="*/ 1824347 h 3428468"/>
              <a:gd name="connsiteX1910" fmla="*/ 2773265 w 5317239"/>
              <a:gd name="connsiteY1910" fmla="*/ 1822772 h 3428468"/>
              <a:gd name="connsiteX1911" fmla="*/ 2773102 w 5317239"/>
              <a:gd name="connsiteY1911" fmla="*/ 1822772 h 3428468"/>
              <a:gd name="connsiteX1912" fmla="*/ 2780212 w 5317239"/>
              <a:gd name="connsiteY1912" fmla="*/ 1822501 h 3428468"/>
              <a:gd name="connsiteX1913" fmla="*/ 2780299 w 5317239"/>
              <a:gd name="connsiteY1913" fmla="*/ 1822501 h 3428468"/>
              <a:gd name="connsiteX1914" fmla="*/ 2780157 w 5317239"/>
              <a:gd name="connsiteY1914" fmla="*/ 1822447 h 3428468"/>
              <a:gd name="connsiteX1915" fmla="*/ 2779994 w 5317239"/>
              <a:gd name="connsiteY1915" fmla="*/ 1822447 h 3428468"/>
              <a:gd name="connsiteX1916" fmla="*/ 2779777 w 5317239"/>
              <a:gd name="connsiteY1916" fmla="*/ 1822447 h 3428468"/>
              <a:gd name="connsiteX1917" fmla="*/ 1512921 w 5317239"/>
              <a:gd name="connsiteY1917" fmla="*/ 1807580 h 3428468"/>
              <a:gd name="connsiteX1918" fmla="*/ 1513708 w 5317239"/>
              <a:gd name="connsiteY1918" fmla="*/ 1808283 h 3428468"/>
              <a:gd name="connsiteX1919" fmla="*/ 1519081 w 5317239"/>
              <a:gd name="connsiteY1919" fmla="*/ 1815501 h 3428468"/>
              <a:gd name="connsiteX1920" fmla="*/ 1518701 w 5317239"/>
              <a:gd name="connsiteY1920" fmla="*/ 1815338 h 3428468"/>
              <a:gd name="connsiteX1921" fmla="*/ 1582207 w 5317239"/>
              <a:gd name="connsiteY1921" fmla="*/ 1806472 h 3428468"/>
              <a:gd name="connsiteX1922" fmla="*/ 1582467 w 5317239"/>
              <a:gd name="connsiteY1922" fmla="*/ 1806654 h 3428468"/>
              <a:gd name="connsiteX1923" fmla="*/ 1596199 w 5317239"/>
              <a:gd name="connsiteY1923" fmla="*/ 1821742 h 3428468"/>
              <a:gd name="connsiteX1924" fmla="*/ 1595926 w 5317239"/>
              <a:gd name="connsiteY1924" fmla="*/ 1821579 h 3428468"/>
              <a:gd name="connsiteX1925" fmla="*/ 1581980 w 5317239"/>
              <a:gd name="connsiteY1925" fmla="*/ 1806220 h 3428468"/>
              <a:gd name="connsiteX1926" fmla="*/ 1582207 w 5317239"/>
              <a:gd name="connsiteY1926" fmla="*/ 1806472 h 3428468"/>
              <a:gd name="connsiteX1927" fmla="*/ 1581925 w 5317239"/>
              <a:gd name="connsiteY1927" fmla="*/ 1806274 h 3428468"/>
              <a:gd name="connsiteX1928" fmla="*/ 3464940 w 5317239"/>
              <a:gd name="connsiteY1928" fmla="*/ 1790754 h 3428468"/>
              <a:gd name="connsiteX1929" fmla="*/ 3467978 w 5317239"/>
              <a:gd name="connsiteY1929" fmla="*/ 1792002 h 3428468"/>
              <a:gd name="connsiteX1930" fmla="*/ 3480950 w 5317239"/>
              <a:gd name="connsiteY1930" fmla="*/ 1804376 h 3428468"/>
              <a:gd name="connsiteX1931" fmla="*/ 3480895 w 5317239"/>
              <a:gd name="connsiteY1931" fmla="*/ 1804376 h 3428468"/>
              <a:gd name="connsiteX1932" fmla="*/ 3467924 w 5317239"/>
              <a:gd name="connsiteY1932" fmla="*/ 1792002 h 3428468"/>
              <a:gd name="connsiteX1933" fmla="*/ 3464940 w 5317239"/>
              <a:gd name="connsiteY1933" fmla="*/ 1790754 h 3428468"/>
              <a:gd name="connsiteX1934" fmla="*/ 3451323 w 5317239"/>
              <a:gd name="connsiteY1934" fmla="*/ 1748811 h 3428468"/>
              <a:gd name="connsiteX1935" fmla="*/ 3458318 w 5317239"/>
              <a:gd name="connsiteY1935" fmla="*/ 1760307 h 3428468"/>
              <a:gd name="connsiteX1936" fmla="*/ 3451318 w 5317239"/>
              <a:gd name="connsiteY1936" fmla="*/ 1748857 h 3428468"/>
              <a:gd name="connsiteX1937" fmla="*/ 3451915 w 5317239"/>
              <a:gd name="connsiteY1937" fmla="*/ 1743538 h 3428468"/>
              <a:gd name="connsiteX1938" fmla="*/ 3451323 w 5317239"/>
              <a:gd name="connsiteY1938" fmla="*/ 1748811 h 3428468"/>
              <a:gd name="connsiteX1939" fmla="*/ 3451318 w 5317239"/>
              <a:gd name="connsiteY1939" fmla="*/ 1748803 h 3428468"/>
              <a:gd name="connsiteX1940" fmla="*/ 1430782 w 5317239"/>
              <a:gd name="connsiteY1940" fmla="*/ 1734312 h 3428468"/>
              <a:gd name="connsiteX1941" fmla="*/ 1431000 w 5317239"/>
              <a:gd name="connsiteY1941" fmla="*/ 1735018 h 3428468"/>
              <a:gd name="connsiteX1942" fmla="*/ 1430512 w 5317239"/>
              <a:gd name="connsiteY1942" fmla="*/ 1734529 h 3428468"/>
              <a:gd name="connsiteX1943" fmla="*/ 2827969 w 5317239"/>
              <a:gd name="connsiteY1943" fmla="*/ 1720907 h 3428468"/>
              <a:gd name="connsiteX1944" fmla="*/ 2828451 w 5317239"/>
              <a:gd name="connsiteY1944" fmla="*/ 1721006 h 3428468"/>
              <a:gd name="connsiteX1945" fmla="*/ 2828423 w 5317239"/>
              <a:gd name="connsiteY1945" fmla="*/ 1720990 h 3428468"/>
              <a:gd name="connsiteX1946" fmla="*/ 2834590 w 5317239"/>
              <a:gd name="connsiteY1946" fmla="*/ 1720257 h 3428468"/>
              <a:gd name="connsiteX1947" fmla="*/ 2835513 w 5317239"/>
              <a:gd name="connsiteY1947" fmla="*/ 1740174 h 3428468"/>
              <a:gd name="connsiteX1948" fmla="*/ 2836055 w 5317239"/>
              <a:gd name="connsiteY1948" fmla="*/ 1742182 h 3428468"/>
              <a:gd name="connsiteX1949" fmla="*/ 2841102 w 5317239"/>
              <a:gd name="connsiteY1949" fmla="*/ 1751191 h 3428468"/>
              <a:gd name="connsiteX1950" fmla="*/ 2839312 w 5317239"/>
              <a:gd name="connsiteY1950" fmla="*/ 1759223 h 3428468"/>
              <a:gd name="connsiteX1951" fmla="*/ 2841862 w 5317239"/>
              <a:gd name="connsiteY1951" fmla="*/ 1764324 h 3428468"/>
              <a:gd name="connsiteX1952" fmla="*/ 2848592 w 5317239"/>
              <a:gd name="connsiteY1952" fmla="*/ 1767363 h 3428468"/>
              <a:gd name="connsiteX1953" fmla="*/ 2843924 w 5317239"/>
              <a:gd name="connsiteY1953" fmla="*/ 1769100 h 3428468"/>
              <a:gd name="connsiteX1954" fmla="*/ 2818798 w 5317239"/>
              <a:gd name="connsiteY1954" fmla="*/ 1769696 h 3428468"/>
              <a:gd name="connsiteX1955" fmla="*/ 2817006 w 5317239"/>
              <a:gd name="connsiteY1955" fmla="*/ 1770077 h 3428468"/>
              <a:gd name="connsiteX1956" fmla="*/ 2805067 w 5317239"/>
              <a:gd name="connsiteY1956" fmla="*/ 1775504 h 3428468"/>
              <a:gd name="connsiteX1957" fmla="*/ 2803222 w 5317239"/>
              <a:gd name="connsiteY1957" fmla="*/ 1777078 h 3428468"/>
              <a:gd name="connsiteX1958" fmla="*/ 2800943 w 5317239"/>
              <a:gd name="connsiteY1958" fmla="*/ 1780388 h 3428468"/>
              <a:gd name="connsiteX1959" fmla="*/ 2800780 w 5317239"/>
              <a:gd name="connsiteY1959" fmla="*/ 1785218 h 3428468"/>
              <a:gd name="connsiteX1960" fmla="*/ 2804036 w 5317239"/>
              <a:gd name="connsiteY1960" fmla="*/ 1790808 h 3428468"/>
              <a:gd name="connsiteX1961" fmla="*/ 2803439 w 5317239"/>
              <a:gd name="connsiteY1961" fmla="*/ 1790645 h 3428468"/>
              <a:gd name="connsiteX1962" fmla="*/ 2800291 w 5317239"/>
              <a:gd name="connsiteY1962" fmla="*/ 1785218 h 3428468"/>
              <a:gd name="connsiteX1963" fmla="*/ 2800454 w 5317239"/>
              <a:gd name="connsiteY1963" fmla="*/ 1780442 h 3428468"/>
              <a:gd name="connsiteX1964" fmla="*/ 2802734 w 5317239"/>
              <a:gd name="connsiteY1964" fmla="*/ 1777023 h 3428468"/>
              <a:gd name="connsiteX1965" fmla="*/ 2804633 w 5317239"/>
              <a:gd name="connsiteY1965" fmla="*/ 1775395 h 3428468"/>
              <a:gd name="connsiteX1966" fmla="*/ 2816572 w 5317239"/>
              <a:gd name="connsiteY1966" fmla="*/ 1770022 h 3428468"/>
              <a:gd name="connsiteX1967" fmla="*/ 2818309 w 5317239"/>
              <a:gd name="connsiteY1967" fmla="*/ 1769642 h 3428468"/>
              <a:gd name="connsiteX1968" fmla="*/ 2843436 w 5317239"/>
              <a:gd name="connsiteY1968" fmla="*/ 1768937 h 3428468"/>
              <a:gd name="connsiteX1969" fmla="*/ 2847995 w 5317239"/>
              <a:gd name="connsiteY1969" fmla="*/ 1767200 h 3428468"/>
              <a:gd name="connsiteX1970" fmla="*/ 2841428 w 5317239"/>
              <a:gd name="connsiteY1970" fmla="*/ 1764215 h 3428468"/>
              <a:gd name="connsiteX1971" fmla="*/ 2838877 w 5317239"/>
              <a:gd name="connsiteY1971" fmla="*/ 1759168 h 3428468"/>
              <a:gd name="connsiteX1972" fmla="*/ 2840614 w 5317239"/>
              <a:gd name="connsiteY1972" fmla="*/ 1751082 h 3428468"/>
              <a:gd name="connsiteX1973" fmla="*/ 2835621 w 5317239"/>
              <a:gd name="connsiteY1973" fmla="*/ 1742019 h 3428468"/>
              <a:gd name="connsiteX1974" fmla="*/ 2835621 w 5317239"/>
              <a:gd name="connsiteY1974" fmla="*/ 1742127 h 3428468"/>
              <a:gd name="connsiteX1975" fmla="*/ 2835079 w 5317239"/>
              <a:gd name="connsiteY1975" fmla="*/ 1740174 h 3428468"/>
              <a:gd name="connsiteX1976" fmla="*/ 2834156 w 5317239"/>
              <a:gd name="connsiteY1976" fmla="*/ 1720582 h 3428468"/>
              <a:gd name="connsiteX1977" fmla="*/ 2834590 w 5317239"/>
              <a:gd name="connsiteY1977" fmla="*/ 1720257 h 3428468"/>
              <a:gd name="connsiteX1978" fmla="*/ 4289414 w 5317239"/>
              <a:gd name="connsiteY1978" fmla="*/ 1702510 h 3428468"/>
              <a:gd name="connsiteX1979" fmla="*/ 4292617 w 5317239"/>
              <a:gd name="connsiteY1979" fmla="*/ 1704030 h 3428468"/>
              <a:gd name="connsiteX1980" fmla="*/ 4292562 w 5317239"/>
              <a:gd name="connsiteY1980" fmla="*/ 1704030 h 3428468"/>
              <a:gd name="connsiteX1981" fmla="*/ 4289414 w 5317239"/>
              <a:gd name="connsiteY1981" fmla="*/ 1702510 h 3428468"/>
              <a:gd name="connsiteX1982" fmla="*/ 4307921 w 5317239"/>
              <a:gd name="connsiteY1982" fmla="*/ 1699308 h 3428468"/>
              <a:gd name="connsiteX1983" fmla="*/ 4307975 w 5317239"/>
              <a:gd name="connsiteY1983" fmla="*/ 1699308 h 3428468"/>
              <a:gd name="connsiteX1984" fmla="*/ 4309820 w 5317239"/>
              <a:gd name="connsiteY1984" fmla="*/ 1702727 h 3428468"/>
              <a:gd name="connsiteX1985" fmla="*/ 4312642 w 5317239"/>
              <a:gd name="connsiteY1985" fmla="*/ 1703758 h 3428468"/>
              <a:gd name="connsiteX1986" fmla="*/ 4309765 w 5317239"/>
              <a:gd name="connsiteY1986" fmla="*/ 1702727 h 3428468"/>
              <a:gd name="connsiteX1987" fmla="*/ 2826601 w 5317239"/>
              <a:gd name="connsiteY1987" fmla="*/ 1698315 h 3428468"/>
              <a:gd name="connsiteX1988" fmla="*/ 2822216 w 5317239"/>
              <a:gd name="connsiteY1988" fmla="*/ 1713419 h 3428468"/>
              <a:gd name="connsiteX1989" fmla="*/ 2822226 w 5317239"/>
              <a:gd name="connsiteY1989" fmla="*/ 1713442 h 3428468"/>
              <a:gd name="connsiteX1990" fmla="*/ 2826613 w 5317239"/>
              <a:gd name="connsiteY1990" fmla="*/ 1698332 h 3428468"/>
              <a:gd name="connsiteX1991" fmla="*/ 3094436 w 5317239"/>
              <a:gd name="connsiteY1991" fmla="*/ 1684764 h 3428468"/>
              <a:gd name="connsiteX1992" fmla="*/ 3094762 w 5317239"/>
              <a:gd name="connsiteY1992" fmla="*/ 1684764 h 3428468"/>
              <a:gd name="connsiteX1993" fmla="*/ 3094328 w 5317239"/>
              <a:gd name="connsiteY1993" fmla="*/ 1685089 h 3428468"/>
              <a:gd name="connsiteX1994" fmla="*/ 1732200 w 5317239"/>
              <a:gd name="connsiteY1994" fmla="*/ 1674941 h 3428468"/>
              <a:gd name="connsiteX1995" fmla="*/ 1732254 w 5317239"/>
              <a:gd name="connsiteY1995" fmla="*/ 1675049 h 3428468"/>
              <a:gd name="connsiteX1996" fmla="*/ 1732228 w 5317239"/>
              <a:gd name="connsiteY1996" fmla="*/ 1675026 h 3428468"/>
              <a:gd name="connsiteX1997" fmla="*/ 1731819 w 5317239"/>
              <a:gd name="connsiteY1997" fmla="*/ 1674669 h 3428468"/>
              <a:gd name="connsiteX1998" fmla="*/ 1732228 w 5317239"/>
              <a:gd name="connsiteY1998" fmla="*/ 1675026 h 3428468"/>
              <a:gd name="connsiteX1999" fmla="*/ 1733665 w 5317239"/>
              <a:gd name="connsiteY1999" fmla="*/ 1679391 h 3428468"/>
              <a:gd name="connsiteX2000" fmla="*/ 1732525 w 5317239"/>
              <a:gd name="connsiteY2000" fmla="*/ 1684275 h 3428468"/>
              <a:gd name="connsiteX2001" fmla="*/ 1731602 w 5317239"/>
              <a:gd name="connsiteY2001" fmla="*/ 1683624 h 3428468"/>
              <a:gd name="connsiteX2002" fmla="*/ 1732797 w 5317239"/>
              <a:gd name="connsiteY2002" fmla="*/ 1678576 h 3428468"/>
              <a:gd name="connsiteX2003" fmla="*/ 1731819 w 5317239"/>
              <a:gd name="connsiteY2003" fmla="*/ 1674669 h 3428468"/>
              <a:gd name="connsiteX2004" fmla="*/ 1717113 w 5317239"/>
              <a:gd name="connsiteY2004" fmla="*/ 1673964 h 3428468"/>
              <a:gd name="connsiteX2005" fmla="*/ 1723355 w 5317239"/>
              <a:gd name="connsiteY2005" fmla="*/ 1679337 h 3428468"/>
              <a:gd name="connsiteX2006" fmla="*/ 1722160 w 5317239"/>
              <a:gd name="connsiteY2006" fmla="*/ 1684546 h 3428468"/>
              <a:gd name="connsiteX2007" fmla="*/ 1722160 w 5317239"/>
              <a:gd name="connsiteY2007" fmla="*/ 1684655 h 3428468"/>
              <a:gd name="connsiteX2008" fmla="*/ 1720315 w 5317239"/>
              <a:gd name="connsiteY2008" fmla="*/ 1678468 h 3428468"/>
              <a:gd name="connsiteX2009" fmla="*/ 1719502 w 5317239"/>
              <a:gd name="connsiteY2009" fmla="*/ 1676949 h 3428468"/>
              <a:gd name="connsiteX2010" fmla="*/ 1719502 w 5317239"/>
              <a:gd name="connsiteY2010" fmla="*/ 1676894 h 3428468"/>
              <a:gd name="connsiteX2011" fmla="*/ 619929 w 5317239"/>
              <a:gd name="connsiteY2011" fmla="*/ 1670436 h 3428468"/>
              <a:gd name="connsiteX2012" fmla="*/ 628504 w 5317239"/>
              <a:gd name="connsiteY2012" fmla="*/ 1674669 h 3428468"/>
              <a:gd name="connsiteX2013" fmla="*/ 646358 w 5317239"/>
              <a:gd name="connsiteY2013" fmla="*/ 1703813 h 3428468"/>
              <a:gd name="connsiteX2014" fmla="*/ 667036 w 5317239"/>
              <a:gd name="connsiteY2014" fmla="*/ 1748911 h 3428468"/>
              <a:gd name="connsiteX2015" fmla="*/ 667850 w 5317239"/>
              <a:gd name="connsiteY2015" fmla="*/ 1750105 h 3428468"/>
              <a:gd name="connsiteX2016" fmla="*/ 676262 w 5317239"/>
              <a:gd name="connsiteY2016" fmla="*/ 1759223 h 3428468"/>
              <a:gd name="connsiteX2017" fmla="*/ 678324 w 5317239"/>
              <a:gd name="connsiteY2017" fmla="*/ 1760471 h 3428468"/>
              <a:gd name="connsiteX2018" fmla="*/ 695527 w 5317239"/>
              <a:gd name="connsiteY2018" fmla="*/ 1765572 h 3428468"/>
              <a:gd name="connsiteX2019" fmla="*/ 696831 w 5317239"/>
              <a:gd name="connsiteY2019" fmla="*/ 1765735 h 3428468"/>
              <a:gd name="connsiteX2020" fmla="*/ 718213 w 5317239"/>
              <a:gd name="connsiteY2020" fmla="*/ 1765735 h 3428468"/>
              <a:gd name="connsiteX2021" fmla="*/ 722229 w 5317239"/>
              <a:gd name="connsiteY2021" fmla="*/ 1763238 h 3428468"/>
              <a:gd name="connsiteX2022" fmla="*/ 729664 w 5317239"/>
              <a:gd name="connsiteY2022" fmla="*/ 1748423 h 3428468"/>
              <a:gd name="connsiteX2023" fmla="*/ 729664 w 5317239"/>
              <a:gd name="connsiteY2023" fmla="*/ 1744298 h 3428468"/>
              <a:gd name="connsiteX2024" fmla="*/ 732703 w 5317239"/>
              <a:gd name="connsiteY2024" fmla="*/ 1742887 h 3428468"/>
              <a:gd name="connsiteX2025" fmla="*/ 735254 w 5317239"/>
              <a:gd name="connsiteY2025" fmla="*/ 1739739 h 3428468"/>
              <a:gd name="connsiteX2026" fmla="*/ 734277 w 5317239"/>
              <a:gd name="connsiteY2026" fmla="*/ 1735832 h 3428468"/>
              <a:gd name="connsiteX2027" fmla="*/ 733734 w 5317239"/>
              <a:gd name="connsiteY2027" fmla="*/ 1735181 h 3428468"/>
              <a:gd name="connsiteX2028" fmla="*/ 734603 w 5317239"/>
              <a:gd name="connsiteY2028" fmla="*/ 1735181 h 3428468"/>
              <a:gd name="connsiteX2029" fmla="*/ 738564 w 5317239"/>
              <a:gd name="connsiteY2029" fmla="*/ 1734910 h 3428468"/>
              <a:gd name="connsiteX2030" fmla="*/ 744859 w 5317239"/>
              <a:gd name="connsiteY2030" fmla="*/ 1742670 h 3428468"/>
              <a:gd name="connsiteX2031" fmla="*/ 745402 w 5317239"/>
              <a:gd name="connsiteY2031" fmla="*/ 1743213 h 3428468"/>
              <a:gd name="connsiteX2032" fmla="*/ 746325 w 5317239"/>
              <a:gd name="connsiteY2032" fmla="*/ 1747988 h 3428468"/>
              <a:gd name="connsiteX2033" fmla="*/ 749473 w 5317239"/>
              <a:gd name="connsiteY2033" fmla="*/ 1751299 h 3428468"/>
              <a:gd name="connsiteX2034" fmla="*/ 748442 w 5317239"/>
              <a:gd name="connsiteY2034" fmla="*/ 1758517 h 3428468"/>
              <a:gd name="connsiteX2035" fmla="*/ 749636 w 5317239"/>
              <a:gd name="connsiteY2035" fmla="*/ 1762262 h 3428468"/>
              <a:gd name="connsiteX2036" fmla="*/ 753326 w 5317239"/>
              <a:gd name="connsiteY2036" fmla="*/ 1763619 h 3428468"/>
              <a:gd name="connsiteX2037" fmla="*/ 757885 w 5317239"/>
              <a:gd name="connsiteY2037" fmla="*/ 1763184 h 3428468"/>
              <a:gd name="connsiteX2038" fmla="*/ 759567 w 5317239"/>
              <a:gd name="connsiteY2038" fmla="*/ 1764650 h 3428468"/>
              <a:gd name="connsiteX2039" fmla="*/ 761195 w 5317239"/>
              <a:gd name="connsiteY2039" fmla="*/ 1765518 h 3428468"/>
              <a:gd name="connsiteX2040" fmla="*/ 768304 w 5317239"/>
              <a:gd name="connsiteY2040" fmla="*/ 1767689 h 3428468"/>
              <a:gd name="connsiteX2041" fmla="*/ 777422 w 5317239"/>
              <a:gd name="connsiteY2041" fmla="*/ 1773550 h 3428468"/>
              <a:gd name="connsiteX2042" fmla="*/ 780895 w 5317239"/>
              <a:gd name="connsiteY2042" fmla="*/ 1774147 h 3428468"/>
              <a:gd name="connsiteX2043" fmla="*/ 783772 w 5317239"/>
              <a:gd name="connsiteY2043" fmla="*/ 1772084 h 3428468"/>
              <a:gd name="connsiteX2044" fmla="*/ 793594 w 5317239"/>
              <a:gd name="connsiteY2044" fmla="*/ 1756020 h 3428468"/>
              <a:gd name="connsiteX2045" fmla="*/ 794083 w 5317239"/>
              <a:gd name="connsiteY2045" fmla="*/ 1754881 h 3428468"/>
              <a:gd name="connsiteX2046" fmla="*/ 802875 w 5317239"/>
              <a:gd name="connsiteY2046" fmla="*/ 1723730 h 3428468"/>
              <a:gd name="connsiteX2047" fmla="*/ 803038 w 5317239"/>
              <a:gd name="connsiteY2047" fmla="*/ 1722645 h 3428468"/>
              <a:gd name="connsiteX2048" fmla="*/ 803580 w 5317239"/>
              <a:gd name="connsiteY2048" fmla="*/ 1707231 h 3428468"/>
              <a:gd name="connsiteX2049" fmla="*/ 818993 w 5317239"/>
              <a:gd name="connsiteY2049" fmla="*/ 1691710 h 3428468"/>
              <a:gd name="connsiteX2050" fmla="*/ 837879 w 5317239"/>
              <a:gd name="connsiteY2050" fmla="*/ 1696920 h 3428468"/>
              <a:gd name="connsiteX2051" fmla="*/ 855951 w 5317239"/>
              <a:gd name="connsiteY2051" fmla="*/ 1706581 h 3428468"/>
              <a:gd name="connsiteX2052" fmla="*/ 862029 w 5317239"/>
              <a:gd name="connsiteY2052" fmla="*/ 1704844 h 3428468"/>
              <a:gd name="connsiteX2053" fmla="*/ 863386 w 5317239"/>
              <a:gd name="connsiteY2053" fmla="*/ 1702402 h 3428468"/>
              <a:gd name="connsiteX2054" fmla="*/ 866642 w 5317239"/>
              <a:gd name="connsiteY2054" fmla="*/ 1702293 h 3428468"/>
              <a:gd name="connsiteX2055" fmla="*/ 868867 w 5317239"/>
              <a:gd name="connsiteY2055" fmla="*/ 1701641 h 3428468"/>
              <a:gd name="connsiteX2056" fmla="*/ 884389 w 5317239"/>
              <a:gd name="connsiteY2056" fmla="*/ 1692144 h 3428468"/>
              <a:gd name="connsiteX2057" fmla="*/ 901538 w 5317239"/>
              <a:gd name="connsiteY2057" fmla="*/ 1705766 h 3428468"/>
              <a:gd name="connsiteX2058" fmla="*/ 904740 w 5317239"/>
              <a:gd name="connsiteY2058" fmla="*/ 1706743 h 3428468"/>
              <a:gd name="connsiteX2059" fmla="*/ 937574 w 5317239"/>
              <a:gd name="connsiteY2059" fmla="*/ 1703921 h 3428468"/>
              <a:gd name="connsiteX2060" fmla="*/ 947613 w 5317239"/>
              <a:gd name="connsiteY2060" fmla="*/ 1705983 h 3428468"/>
              <a:gd name="connsiteX2061" fmla="*/ 948428 w 5317239"/>
              <a:gd name="connsiteY2061" fmla="*/ 1714504 h 3428468"/>
              <a:gd name="connsiteX2062" fmla="*/ 952661 w 5317239"/>
              <a:gd name="connsiteY2062" fmla="*/ 1718574 h 3428468"/>
              <a:gd name="connsiteX2063" fmla="*/ 960421 w 5317239"/>
              <a:gd name="connsiteY2063" fmla="*/ 1719062 h 3428468"/>
              <a:gd name="connsiteX2064" fmla="*/ 963732 w 5317239"/>
              <a:gd name="connsiteY2064" fmla="*/ 1724327 h 3428468"/>
              <a:gd name="connsiteX2065" fmla="*/ 965686 w 5317239"/>
              <a:gd name="connsiteY2065" fmla="*/ 1726009 h 3428468"/>
              <a:gd name="connsiteX2066" fmla="*/ 967802 w 5317239"/>
              <a:gd name="connsiteY2066" fmla="*/ 1726986 h 3428468"/>
              <a:gd name="connsiteX2067" fmla="*/ 968290 w 5317239"/>
              <a:gd name="connsiteY2067" fmla="*/ 1727203 h 3428468"/>
              <a:gd name="connsiteX2068" fmla="*/ 985602 w 5317239"/>
              <a:gd name="connsiteY2068" fmla="*/ 1732738 h 3428468"/>
              <a:gd name="connsiteX2069" fmla="*/ 999116 w 5317239"/>
              <a:gd name="connsiteY2069" fmla="*/ 1742996 h 3428468"/>
              <a:gd name="connsiteX2070" fmla="*/ 1010241 w 5317239"/>
              <a:gd name="connsiteY2070" fmla="*/ 1769751 h 3428468"/>
              <a:gd name="connsiteX2071" fmla="*/ 1013281 w 5317239"/>
              <a:gd name="connsiteY2071" fmla="*/ 1772410 h 3428468"/>
              <a:gd name="connsiteX2072" fmla="*/ 1017242 w 5317239"/>
              <a:gd name="connsiteY2072" fmla="*/ 1771542 h 3428468"/>
              <a:gd name="connsiteX2073" fmla="*/ 1022778 w 5317239"/>
              <a:gd name="connsiteY2073" fmla="*/ 1767091 h 3428468"/>
              <a:gd name="connsiteX2074" fmla="*/ 1034609 w 5317239"/>
              <a:gd name="connsiteY2074" fmla="*/ 1773930 h 3428468"/>
              <a:gd name="connsiteX2075" fmla="*/ 1033415 w 5317239"/>
              <a:gd name="connsiteY2075" fmla="*/ 1779302 h 3428468"/>
              <a:gd name="connsiteX2076" fmla="*/ 1034283 w 5317239"/>
              <a:gd name="connsiteY2076" fmla="*/ 1783101 h 3428468"/>
              <a:gd name="connsiteX2077" fmla="*/ 1037811 w 5317239"/>
              <a:gd name="connsiteY2077" fmla="*/ 1784784 h 3428468"/>
              <a:gd name="connsiteX2078" fmla="*/ 1041610 w 5317239"/>
              <a:gd name="connsiteY2078" fmla="*/ 1784784 h 3428468"/>
              <a:gd name="connsiteX2079" fmla="*/ 1041447 w 5317239"/>
              <a:gd name="connsiteY2079" fmla="*/ 1785218 h 3428468"/>
              <a:gd name="connsiteX2080" fmla="*/ 1041610 w 5317239"/>
              <a:gd name="connsiteY2080" fmla="*/ 1788691 h 3428468"/>
              <a:gd name="connsiteX2081" fmla="*/ 1044215 w 5317239"/>
              <a:gd name="connsiteY2081" fmla="*/ 1791025 h 3428468"/>
              <a:gd name="connsiteX2082" fmla="*/ 1048665 w 5317239"/>
              <a:gd name="connsiteY2082" fmla="*/ 1792598 h 3428468"/>
              <a:gd name="connsiteX2083" fmla="*/ 1051541 w 5317239"/>
              <a:gd name="connsiteY2083" fmla="*/ 1792598 h 3428468"/>
              <a:gd name="connsiteX2084" fmla="*/ 1055340 w 5317239"/>
              <a:gd name="connsiteY2084" fmla="*/ 1791350 h 3428468"/>
              <a:gd name="connsiteX2085" fmla="*/ 1056914 w 5317239"/>
              <a:gd name="connsiteY2085" fmla="*/ 1794933 h 3428468"/>
              <a:gd name="connsiteX2086" fmla="*/ 1059628 w 5317239"/>
              <a:gd name="connsiteY2086" fmla="*/ 1797429 h 3428468"/>
              <a:gd name="connsiteX2087" fmla="*/ 1068746 w 5317239"/>
              <a:gd name="connsiteY2087" fmla="*/ 1800522 h 3428468"/>
              <a:gd name="connsiteX2088" fmla="*/ 1072164 w 5317239"/>
              <a:gd name="connsiteY2088" fmla="*/ 1800305 h 3428468"/>
              <a:gd name="connsiteX2089" fmla="*/ 1077808 w 5317239"/>
              <a:gd name="connsiteY2089" fmla="*/ 1797483 h 3428468"/>
              <a:gd name="connsiteX2090" fmla="*/ 1095392 w 5317239"/>
              <a:gd name="connsiteY2090" fmla="*/ 1804376 h 3428468"/>
              <a:gd name="connsiteX2091" fmla="*/ 1095500 w 5317239"/>
              <a:gd name="connsiteY2091" fmla="*/ 1805135 h 3428468"/>
              <a:gd name="connsiteX2092" fmla="*/ 1091376 w 5317239"/>
              <a:gd name="connsiteY2092" fmla="*/ 1807577 h 3428468"/>
              <a:gd name="connsiteX2093" fmla="*/ 1089368 w 5317239"/>
              <a:gd name="connsiteY2093" fmla="*/ 1811539 h 3428468"/>
              <a:gd name="connsiteX2094" fmla="*/ 1089422 w 5317239"/>
              <a:gd name="connsiteY2094" fmla="*/ 1815772 h 3428468"/>
              <a:gd name="connsiteX2095" fmla="*/ 1091647 w 5317239"/>
              <a:gd name="connsiteY2095" fmla="*/ 1819788 h 3428468"/>
              <a:gd name="connsiteX2096" fmla="*/ 1091484 w 5317239"/>
              <a:gd name="connsiteY2096" fmla="*/ 1819896 h 3428468"/>
              <a:gd name="connsiteX2097" fmla="*/ 1089313 w 5317239"/>
              <a:gd name="connsiteY2097" fmla="*/ 1823696 h 3428468"/>
              <a:gd name="connsiteX2098" fmla="*/ 1089205 w 5317239"/>
              <a:gd name="connsiteY2098" fmla="*/ 1833844 h 3428468"/>
              <a:gd name="connsiteX2099" fmla="*/ 1089748 w 5317239"/>
              <a:gd name="connsiteY2099" fmla="*/ 1836015 h 3428468"/>
              <a:gd name="connsiteX2100" fmla="*/ 1093275 w 5317239"/>
              <a:gd name="connsiteY2100" fmla="*/ 1842528 h 3428468"/>
              <a:gd name="connsiteX2101" fmla="*/ 1093329 w 5317239"/>
              <a:gd name="connsiteY2101" fmla="*/ 1846381 h 3428468"/>
              <a:gd name="connsiteX2102" fmla="*/ 1098757 w 5317239"/>
              <a:gd name="connsiteY2102" fmla="*/ 1857343 h 3428468"/>
              <a:gd name="connsiteX2103" fmla="*/ 1100764 w 5317239"/>
              <a:gd name="connsiteY2103" fmla="*/ 1859351 h 3428468"/>
              <a:gd name="connsiteX2104" fmla="*/ 1106083 w 5317239"/>
              <a:gd name="connsiteY2104" fmla="*/ 1862064 h 3428468"/>
              <a:gd name="connsiteX2105" fmla="*/ 1106897 w 5317239"/>
              <a:gd name="connsiteY2105" fmla="*/ 1865972 h 3428468"/>
              <a:gd name="connsiteX2106" fmla="*/ 1109447 w 5317239"/>
              <a:gd name="connsiteY2106" fmla="*/ 1869174 h 3428468"/>
              <a:gd name="connsiteX2107" fmla="*/ 1109339 w 5317239"/>
              <a:gd name="connsiteY2107" fmla="*/ 1869283 h 3428468"/>
              <a:gd name="connsiteX2108" fmla="*/ 1108960 w 5317239"/>
              <a:gd name="connsiteY2108" fmla="*/ 1874004 h 3428468"/>
              <a:gd name="connsiteX2109" fmla="*/ 1112975 w 5317239"/>
              <a:gd name="connsiteY2109" fmla="*/ 1876501 h 3428468"/>
              <a:gd name="connsiteX2110" fmla="*/ 1117860 w 5317239"/>
              <a:gd name="connsiteY2110" fmla="*/ 1876501 h 3428468"/>
              <a:gd name="connsiteX2111" fmla="*/ 1121442 w 5317239"/>
              <a:gd name="connsiteY2111" fmla="*/ 1874764 h 3428468"/>
              <a:gd name="connsiteX2112" fmla="*/ 1125294 w 5317239"/>
              <a:gd name="connsiteY2112" fmla="*/ 1869880 h 3428468"/>
              <a:gd name="connsiteX2113" fmla="*/ 1139840 w 5317239"/>
              <a:gd name="connsiteY2113" fmla="*/ 1869011 h 3428468"/>
              <a:gd name="connsiteX2114" fmla="*/ 1143095 w 5317239"/>
              <a:gd name="connsiteY2114" fmla="*/ 1872647 h 3428468"/>
              <a:gd name="connsiteX2115" fmla="*/ 1149010 w 5317239"/>
              <a:gd name="connsiteY2115" fmla="*/ 1873353 h 3428468"/>
              <a:gd name="connsiteX2116" fmla="*/ 1149282 w 5317239"/>
              <a:gd name="connsiteY2116" fmla="*/ 1873190 h 3428468"/>
              <a:gd name="connsiteX2117" fmla="*/ 1155143 w 5317239"/>
              <a:gd name="connsiteY2117" fmla="*/ 1878726 h 3428468"/>
              <a:gd name="connsiteX2118" fmla="*/ 1158236 w 5317239"/>
              <a:gd name="connsiteY2118" fmla="*/ 1879974 h 3428468"/>
              <a:gd name="connsiteX2119" fmla="*/ 1160353 w 5317239"/>
              <a:gd name="connsiteY2119" fmla="*/ 1879974 h 3428468"/>
              <a:gd name="connsiteX2120" fmla="*/ 1171967 w 5317239"/>
              <a:gd name="connsiteY2120" fmla="*/ 1893650 h 3428468"/>
              <a:gd name="connsiteX2121" fmla="*/ 1174735 w 5317239"/>
              <a:gd name="connsiteY2121" fmla="*/ 1895170 h 3428468"/>
              <a:gd name="connsiteX2122" fmla="*/ 1197474 w 5317239"/>
              <a:gd name="connsiteY2122" fmla="*/ 1898697 h 3428468"/>
              <a:gd name="connsiteX2123" fmla="*/ 1199102 w 5317239"/>
              <a:gd name="connsiteY2123" fmla="*/ 1901139 h 3428468"/>
              <a:gd name="connsiteX2124" fmla="*/ 1202195 w 5317239"/>
              <a:gd name="connsiteY2124" fmla="*/ 1903093 h 3428468"/>
              <a:gd name="connsiteX2125" fmla="*/ 1208872 w 5317239"/>
              <a:gd name="connsiteY2125" fmla="*/ 1904124 h 3428468"/>
              <a:gd name="connsiteX2126" fmla="*/ 1210445 w 5317239"/>
              <a:gd name="connsiteY2126" fmla="*/ 1905318 h 3428468"/>
              <a:gd name="connsiteX2127" fmla="*/ 1210554 w 5317239"/>
              <a:gd name="connsiteY2127" fmla="*/ 1910420 h 3428468"/>
              <a:gd name="connsiteX2128" fmla="*/ 1212127 w 5317239"/>
              <a:gd name="connsiteY2128" fmla="*/ 1913730 h 3428468"/>
              <a:gd name="connsiteX2129" fmla="*/ 1219562 w 5317239"/>
              <a:gd name="connsiteY2129" fmla="*/ 1920242 h 3428468"/>
              <a:gd name="connsiteX2130" fmla="*/ 1220105 w 5317239"/>
              <a:gd name="connsiteY2130" fmla="*/ 1920676 h 3428468"/>
              <a:gd name="connsiteX2131" fmla="*/ 1218911 w 5317239"/>
              <a:gd name="connsiteY2131" fmla="*/ 1920514 h 3428468"/>
              <a:gd name="connsiteX2132" fmla="*/ 1219833 w 5317239"/>
              <a:gd name="connsiteY2132" fmla="*/ 1923281 h 3428468"/>
              <a:gd name="connsiteX2133" fmla="*/ 1220105 w 5317239"/>
              <a:gd name="connsiteY2133" fmla="*/ 1923607 h 3428468"/>
              <a:gd name="connsiteX2134" fmla="*/ 1211638 w 5317239"/>
              <a:gd name="connsiteY2134" fmla="*/ 1919320 h 3428468"/>
              <a:gd name="connsiteX2135" fmla="*/ 1207785 w 5317239"/>
              <a:gd name="connsiteY2135" fmla="*/ 1919211 h 3428468"/>
              <a:gd name="connsiteX2136" fmla="*/ 1205235 w 5317239"/>
              <a:gd name="connsiteY2136" fmla="*/ 1922088 h 3428468"/>
              <a:gd name="connsiteX2137" fmla="*/ 1201490 w 5317239"/>
              <a:gd name="connsiteY2137" fmla="*/ 1934787 h 3428468"/>
              <a:gd name="connsiteX2138" fmla="*/ 1202195 w 5317239"/>
              <a:gd name="connsiteY2138" fmla="*/ 1938749 h 3428468"/>
              <a:gd name="connsiteX2139" fmla="*/ 1209305 w 5317239"/>
              <a:gd name="connsiteY2139" fmla="*/ 1948409 h 3428468"/>
              <a:gd name="connsiteX2140" fmla="*/ 1207785 w 5317239"/>
              <a:gd name="connsiteY2140" fmla="*/ 1953293 h 3428468"/>
              <a:gd name="connsiteX2141" fmla="*/ 1206754 w 5317239"/>
              <a:gd name="connsiteY2141" fmla="*/ 1952316 h 3428468"/>
              <a:gd name="connsiteX2142" fmla="*/ 1203498 w 5317239"/>
              <a:gd name="connsiteY2142" fmla="*/ 1951068 h 3428468"/>
              <a:gd name="connsiteX2143" fmla="*/ 1188791 w 5317239"/>
              <a:gd name="connsiteY2143" fmla="*/ 1951556 h 3428468"/>
              <a:gd name="connsiteX2144" fmla="*/ 1186132 w 5317239"/>
              <a:gd name="connsiteY2144" fmla="*/ 1948734 h 3428468"/>
              <a:gd name="connsiteX2145" fmla="*/ 1182712 w 5317239"/>
              <a:gd name="connsiteY2145" fmla="*/ 1947323 h 3428468"/>
              <a:gd name="connsiteX2146" fmla="*/ 1179348 w 5317239"/>
              <a:gd name="connsiteY2146" fmla="*/ 1948951 h 3428468"/>
              <a:gd name="connsiteX2147" fmla="*/ 1177611 w 5317239"/>
              <a:gd name="connsiteY2147" fmla="*/ 1951014 h 3428468"/>
              <a:gd name="connsiteX2148" fmla="*/ 1174844 w 5317239"/>
              <a:gd name="connsiteY2148" fmla="*/ 1948409 h 3428468"/>
              <a:gd name="connsiteX2149" fmla="*/ 1170556 w 5317239"/>
              <a:gd name="connsiteY2149" fmla="*/ 1949223 h 3428468"/>
              <a:gd name="connsiteX2150" fmla="*/ 1166703 w 5317239"/>
              <a:gd name="connsiteY2150" fmla="*/ 1952371 h 3428468"/>
              <a:gd name="connsiteX2151" fmla="*/ 1165074 w 5317239"/>
              <a:gd name="connsiteY2151" fmla="*/ 1955409 h 3428468"/>
              <a:gd name="connsiteX2152" fmla="*/ 1164369 w 5317239"/>
              <a:gd name="connsiteY2152" fmla="*/ 1961922 h 3428468"/>
              <a:gd name="connsiteX2153" fmla="*/ 1165998 w 5317239"/>
              <a:gd name="connsiteY2153" fmla="*/ 1965938 h 3428468"/>
              <a:gd name="connsiteX2154" fmla="*/ 1172889 w 5317239"/>
              <a:gd name="connsiteY2154" fmla="*/ 1971528 h 3428468"/>
              <a:gd name="connsiteX2155" fmla="*/ 1176363 w 5317239"/>
              <a:gd name="connsiteY2155" fmla="*/ 1976955 h 3428468"/>
              <a:gd name="connsiteX2156" fmla="*/ 1180596 w 5317239"/>
              <a:gd name="connsiteY2156" fmla="*/ 1979017 h 3428468"/>
              <a:gd name="connsiteX2157" fmla="*/ 1181464 w 5317239"/>
              <a:gd name="connsiteY2157" fmla="*/ 1978908 h 3428468"/>
              <a:gd name="connsiteX2158" fmla="*/ 1181301 w 5317239"/>
              <a:gd name="connsiteY2158" fmla="*/ 1980319 h 3428468"/>
              <a:gd name="connsiteX2159" fmla="*/ 1184015 w 5317239"/>
              <a:gd name="connsiteY2159" fmla="*/ 1985041 h 3428468"/>
              <a:gd name="connsiteX2160" fmla="*/ 1189279 w 5317239"/>
              <a:gd name="connsiteY2160" fmla="*/ 1983793 h 3428468"/>
              <a:gd name="connsiteX2161" fmla="*/ 1190961 w 5317239"/>
              <a:gd name="connsiteY2161" fmla="*/ 1981785 h 3428468"/>
              <a:gd name="connsiteX2162" fmla="*/ 1190853 w 5317239"/>
              <a:gd name="connsiteY2162" fmla="*/ 1983087 h 3428468"/>
              <a:gd name="connsiteX2163" fmla="*/ 1187434 w 5317239"/>
              <a:gd name="connsiteY2163" fmla="*/ 1986181 h 3428468"/>
              <a:gd name="connsiteX2164" fmla="*/ 1186186 w 5317239"/>
              <a:gd name="connsiteY2164" fmla="*/ 1990956 h 3428468"/>
              <a:gd name="connsiteX2165" fmla="*/ 1190039 w 5317239"/>
              <a:gd name="connsiteY2165" fmla="*/ 1994050 h 3428468"/>
              <a:gd name="connsiteX2166" fmla="*/ 1194652 w 5317239"/>
              <a:gd name="connsiteY2166" fmla="*/ 1994484 h 3428468"/>
              <a:gd name="connsiteX2167" fmla="*/ 1191613 w 5317239"/>
              <a:gd name="connsiteY2167" fmla="*/ 1998772 h 3428468"/>
              <a:gd name="connsiteX2168" fmla="*/ 1180922 w 5317239"/>
              <a:gd name="connsiteY2168" fmla="*/ 1987863 h 3428468"/>
              <a:gd name="connsiteX2169" fmla="*/ 1179619 w 5317239"/>
              <a:gd name="connsiteY2169" fmla="*/ 1986940 h 3428468"/>
              <a:gd name="connsiteX2170" fmla="*/ 1172510 w 5317239"/>
              <a:gd name="connsiteY2170" fmla="*/ 1983630 h 3428468"/>
              <a:gd name="connsiteX2171" fmla="*/ 1168222 w 5317239"/>
              <a:gd name="connsiteY2171" fmla="*/ 1983901 h 3428468"/>
              <a:gd name="connsiteX2172" fmla="*/ 1167462 w 5317239"/>
              <a:gd name="connsiteY2172" fmla="*/ 1984498 h 3428468"/>
              <a:gd name="connsiteX2173" fmla="*/ 1167354 w 5317239"/>
              <a:gd name="connsiteY2173" fmla="*/ 1979831 h 3428468"/>
              <a:gd name="connsiteX2174" fmla="*/ 1165726 w 5317239"/>
              <a:gd name="connsiteY2174" fmla="*/ 1976466 h 3428468"/>
              <a:gd name="connsiteX2175" fmla="*/ 1165292 w 5317239"/>
              <a:gd name="connsiteY2175" fmla="*/ 1976086 h 3428468"/>
              <a:gd name="connsiteX2176" fmla="*/ 1165400 w 5317239"/>
              <a:gd name="connsiteY2176" fmla="*/ 1975869 h 3428468"/>
              <a:gd name="connsiteX2177" fmla="*/ 1164912 w 5317239"/>
              <a:gd name="connsiteY2177" fmla="*/ 1970659 h 3428468"/>
              <a:gd name="connsiteX2178" fmla="*/ 1159810 w 5317239"/>
              <a:gd name="connsiteY2178" fmla="*/ 1969411 h 3428468"/>
              <a:gd name="connsiteX2179" fmla="*/ 1159051 w 5317239"/>
              <a:gd name="connsiteY2179" fmla="*/ 1969737 h 3428468"/>
              <a:gd name="connsiteX2180" fmla="*/ 1159647 w 5317239"/>
              <a:gd name="connsiteY2180" fmla="*/ 1968380 h 3428468"/>
              <a:gd name="connsiteX2181" fmla="*/ 1159105 w 5317239"/>
              <a:gd name="connsiteY2181" fmla="*/ 1963713 h 3428468"/>
              <a:gd name="connsiteX2182" fmla="*/ 1150965 w 5317239"/>
              <a:gd name="connsiteY2182" fmla="*/ 1953293 h 3428468"/>
              <a:gd name="connsiteX2183" fmla="*/ 1147817 w 5317239"/>
              <a:gd name="connsiteY2183" fmla="*/ 1951502 h 3428468"/>
              <a:gd name="connsiteX2184" fmla="*/ 1147111 w 5317239"/>
              <a:gd name="connsiteY2184" fmla="*/ 1951502 h 3428468"/>
              <a:gd name="connsiteX2185" fmla="*/ 1148577 w 5317239"/>
              <a:gd name="connsiteY2185" fmla="*/ 1948788 h 3428468"/>
              <a:gd name="connsiteX2186" fmla="*/ 1153732 w 5317239"/>
              <a:gd name="connsiteY2186" fmla="*/ 1945369 h 3428468"/>
              <a:gd name="connsiteX2187" fmla="*/ 1164532 w 5317239"/>
              <a:gd name="connsiteY2187" fmla="*/ 1946237 h 3428468"/>
              <a:gd name="connsiteX2188" fmla="*/ 1169253 w 5317239"/>
              <a:gd name="connsiteY2188" fmla="*/ 1942928 h 3428468"/>
              <a:gd name="connsiteX2189" fmla="*/ 1171208 w 5317239"/>
              <a:gd name="connsiteY2189" fmla="*/ 1935818 h 3428468"/>
              <a:gd name="connsiteX2190" fmla="*/ 1170176 w 5317239"/>
              <a:gd name="connsiteY2190" fmla="*/ 1931585 h 3428468"/>
              <a:gd name="connsiteX2191" fmla="*/ 1165998 w 5317239"/>
              <a:gd name="connsiteY2191" fmla="*/ 1930228 h 3428468"/>
              <a:gd name="connsiteX2192" fmla="*/ 1160679 w 5317239"/>
              <a:gd name="connsiteY2192" fmla="*/ 1931205 h 3428468"/>
              <a:gd name="connsiteX2193" fmla="*/ 1159376 w 5317239"/>
              <a:gd name="connsiteY2193" fmla="*/ 1929523 h 3428468"/>
              <a:gd name="connsiteX2194" fmla="*/ 1155849 w 5317239"/>
              <a:gd name="connsiteY2194" fmla="*/ 1927732 h 3428468"/>
              <a:gd name="connsiteX2195" fmla="*/ 1143583 w 5317239"/>
              <a:gd name="connsiteY2195" fmla="*/ 1927569 h 3428468"/>
              <a:gd name="connsiteX2196" fmla="*/ 1139730 w 5317239"/>
              <a:gd name="connsiteY2196" fmla="*/ 1929631 h 3428468"/>
              <a:gd name="connsiteX2197" fmla="*/ 1138156 w 5317239"/>
              <a:gd name="connsiteY2197" fmla="*/ 1932074 h 3428468"/>
              <a:gd name="connsiteX2198" fmla="*/ 1136149 w 5317239"/>
              <a:gd name="connsiteY2198" fmla="*/ 1928871 h 3428468"/>
              <a:gd name="connsiteX2199" fmla="*/ 1131698 w 5317239"/>
              <a:gd name="connsiteY2199" fmla="*/ 1926809 h 3428468"/>
              <a:gd name="connsiteX2200" fmla="*/ 1128008 w 5317239"/>
              <a:gd name="connsiteY2200" fmla="*/ 1930065 h 3428468"/>
              <a:gd name="connsiteX2201" fmla="*/ 1127412 w 5317239"/>
              <a:gd name="connsiteY2201" fmla="*/ 1932236 h 3428468"/>
              <a:gd name="connsiteX2202" fmla="*/ 1121442 w 5317239"/>
              <a:gd name="connsiteY2202" fmla="*/ 1921490 h 3428468"/>
              <a:gd name="connsiteX2203" fmla="*/ 1117100 w 5317239"/>
              <a:gd name="connsiteY2203" fmla="*/ 1919211 h 3428468"/>
              <a:gd name="connsiteX2204" fmla="*/ 1113192 w 5317239"/>
              <a:gd name="connsiteY2204" fmla="*/ 1922196 h 3428468"/>
              <a:gd name="connsiteX2205" fmla="*/ 1110045 w 5317239"/>
              <a:gd name="connsiteY2205" fmla="*/ 1931042 h 3428468"/>
              <a:gd name="connsiteX2206" fmla="*/ 1109719 w 5317239"/>
              <a:gd name="connsiteY2206" fmla="*/ 1932399 h 3428468"/>
              <a:gd name="connsiteX2207" fmla="*/ 1109719 w 5317239"/>
              <a:gd name="connsiteY2207" fmla="*/ 1934298 h 3428468"/>
              <a:gd name="connsiteX2208" fmla="*/ 1109123 w 5317239"/>
              <a:gd name="connsiteY2208" fmla="*/ 1936523 h 3428468"/>
              <a:gd name="connsiteX2209" fmla="*/ 1109067 w 5317239"/>
              <a:gd name="connsiteY2209" fmla="*/ 1938532 h 3428468"/>
              <a:gd name="connsiteX2210" fmla="*/ 1105106 w 5317239"/>
              <a:gd name="connsiteY2210" fmla="*/ 1942819 h 3428468"/>
              <a:gd name="connsiteX2211" fmla="*/ 1103370 w 5317239"/>
              <a:gd name="connsiteY2211" fmla="*/ 1943904 h 3428468"/>
              <a:gd name="connsiteX2212" fmla="*/ 1101361 w 5317239"/>
              <a:gd name="connsiteY2212" fmla="*/ 1946672 h 3428468"/>
              <a:gd name="connsiteX2213" fmla="*/ 1100330 w 5317239"/>
              <a:gd name="connsiteY2213" fmla="*/ 1950959 h 3428468"/>
              <a:gd name="connsiteX2214" fmla="*/ 1100982 w 5317239"/>
              <a:gd name="connsiteY2214" fmla="*/ 1954595 h 3428468"/>
              <a:gd name="connsiteX2215" fmla="*/ 1103478 w 5317239"/>
              <a:gd name="connsiteY2215" fmla="*/ 1956386 h 3428468"/>
              <a:gd name="connsiteX2216" fmla="*/ 1103261 w 5317239"/>
              <a:gd name="connsiteY2216" fmla="*/ 1958394 h 3428468"/>
              <a:gd name="connsiteX2217" fmla="*/ 1102664 w 5317239"/>
              <a:gd name="connsiteY2217" fmla="*/ 1959534 h 3428468"/>
              <a:gd name="connsiteX2218" fmla="*/ 1103587 w 5317239"/>
              <a:gd name="connsiteY2218" fmla="*/ 1965069 h 3428468"/>
              <a:gd name="connsiteX2219" fmla="*/ 1108362 w 5317239"/>
              <a:gd name="connsiteY2219" fmla="*/ 1969357 h 3428468"/>
              <a:gd name="connsiteX2220" fmla="*/ 1108091 w 5317239"/>
              <a:gd name="connsiteY2220" fmla="*/ 1969737 h 3428468"/>
              <a:gd name="connsiteX2221" fmla="*/ 1107386 w 5317239"/>
              <a:gd name="connsiteY2221" fmla="*/ 1973373 h 3428468"/>
              <a:gd name="connsiteX2222" fmla="*/ 1105975 w 5317239"/>
              <a:gd name="connsiteY2222" fmla="*/ 1973373 h 3428468"/>
              <a:gd name="connsiteX2223" fmla="*/ 1102230 w 5317239"/>
              <a:gd name="connsiteY2223" fmla="*/ 1975055 h 3428468"/>
              <a:gd name="connsiteX2224" fmla="*/ 1101308 w 5317239"/>
              <a:gd name="connsiteY2224" fmla="*/ 1977172 h 3428468"/>
              <a:gd name="connsiteX2225" fmla="*/ 1099245 w 5317239"/>
              <a:gd name="connsiteY2225" fmla="*/ 1976575 h 3428468"/>
              <a:gd name="connsiteX2226" fmla="*/ 1095446 w 5317239"/>
              <a:gd name="connsiteY2226" fmla="*/ 1977172 h 3428468"/>
              <a:gd name="connsiteX2227" fmla="*/ 1093438 w 5317239"/>
              <a:gd name="connsiteY2227" fmla="*/ 1980428 h 3428468"/>
              <a:gd name="connsiteX2228" fmla="*/ 1092624 w 5317239"/>
              <a:gd name="connsiteY2228" fmla="*/ 1987538 h 3428468"/>
              <a:gd name="connsiteX2229" fmla="*/ 1092841 w 5317239"/>
              <a:gd name="connsiteY2229" fmla="*/ 1989545 h 3428468"/>
              <a:gd name="connsiteX2230" fmla="*/ 1089042 w 5317239"/>
              <a:gd name="connsiteY2230" fmla="*/ 1991554 h 3428468"/>
              <a:gd name="connsiteX2231" fmla="*/ 1088825 w 5317239"/>
              <a:gd name="connsiteY2231" fmla="*/ 1996275 h 3428468"/>
              <a:gd name="connsiteX2232" fmla="*/ 1090724 w 5317239"/>
              <a:gd name="connsiteY2232" fmla="*/ 1999748 h 3428468"/>
              <a:gd name="connsiteX2233" fmla="*/ 1083343 w 5317239"/>
              <a:gd name="connsiteY2233" fmla="*/ 2007346 h 3428468"/>
              <a:gd name="connsiteX2234" fmla="*/ 1082150 w 5317239"/>
              <a:gd name="connsiteY2234" fmla="*/ 2009734 h 3428468"/>
              <a:gd name="connsiteX2235" fmla="*/ 1081553 w 5317239"/>
              <a:gd name="connsiteY2235" fmla="*/ 2007997 h 3428468"/>
              <a:gd name="connsiteX2236" fmla="*/ 1078025 w 5317239"/>
              <a:gd name="connsiteY2236" fmla="*/ 2002136 h 3428468"/>
              <a:gd name="connsiteX2237" fmla="*/ 1076288 w 5317239"/>
              <a:gd name="connsiteY2237" fmla="*/ 2000508 h 3428468"/>
              <a:gd name="connsiteX2238" fmla="*/ 1070482 w 5317239"/>
              <a:gd name="connsiteY2238" fmla="*/ 1997361 h 3428468"/>
              <a:gd name="connsiteX2239" fmla="*/ 1065651 w 5317239"/>
              <a:gd name="connsiteY2239" fmla="*/ 1997686 h 3428468"/>
              <a:gd name="connsiteX2240" fmla="*/ 1061852 w 5317239"/>
              <a:gd name="connsiteY2240" fmla="*/ 2000454 h 3428468"/>
              <a:gd name="connsiteX2241" fmla="*/ 1061581 w 5317239"/>
              <a:gd name="connsiteY2241" fmla="*/ 2000020 h 3428468"/>
              <a:gd name="connsiteX2242" fmla="*/ 1057240 w 5317239"/>
              <a:gd name="connsiteY2242" fmla="*/ 1997849 h 3428468"/>
              <a:gd name="connsiteX2243" fmla="*/ 1049533 w 5317239"/>
              <a:gd name="connsiteY2243" fmla="*/ 1998663 h 3428468"/>
              <a:gd name="connsiteX2244" fmla="*/ 1045843 w 5317239"/>
              <a:gd name="connsiteY2244" fmla="*/ 2001431 h 3428468"/>
              <a:gd name="connsiteX2245" fmla="*/ 1035586 w 5317239"/>
              <a:gd name="connsiteY2245" fmla="*/ 2026069 h 3428468"/>
              <a:gd name="connsiteX2246" fmla="*/ 1035478 w 5317239"/>
              <a:gd name="connsiteY2246" fmla="*/ 2029217 h 3428468"/>
              <a:gd name="connsiteX2247" fmla="*/ 1036943 w 5317239"/>
              <a:gd name="connsiteY2247" fmla="*/ 2033667 h 3428468"/>
              <a:gd name="connsiteX2248" fmla="*/ 1039873 w 5317239"/>
              <a:gd name="connsiteY2248" fmla="*/ 2036544 h 3428468"/>
              <a:gd name="connsiteX2249" fmla="*/ 1041067 w 5317239"/>
              <a:gd name="connsiteY2249" fmla="*/ 2038226 h 3428468"/>
              <a:gd name="connsiteX2250" fmla="*/ 1040198 w 5317239"/>
              <a:gd name="connsiteY2250" fmla="*/ 2041916 h 3428468"/>
              <a:gd name="connsiteX2251" fmla="*/ 1042586 w 5317239"/>
              <a:gd name="connsiteY2251" fmla="*/ 2045064 h 3428468"/>
              <a:gd name="connsiteX2252" fmla="*/ 1045734 w 5317239"/>
              <a:gd name="connsiteY2252" fmla="*/ 2046638 h 3428468"/>
              <a:gd name="connsiteX2253" fmla="*/ 1046386 w 5317239"/>
              <a:gd name="connsiteY2253" fmla="*/ 2053693 h 3428468"/>
              <a:gd name="connsiteX2254" fmla="*/ 1049967 w 5317239"/>
              <a:gd name="connsiteY2254" fmla="*/ 2057709 h 3428468"/>
              <a:gd name="connsiteX2255" fmla="*/ 1054581 w 5317239"/>
              <a:gd name="connsiteY2255" fmla="*/ 2058686 h 3428468"/>
              <a:gd name="connsiteX2256" fmla="*/ 1055394 w 5317239"/>
              <a:gd name="connsiteY2256" fmla="*/ 2064167 h 3428468"/>
              <a:gd name="connsiteX2257" fmla="*/ 1059736 w 5317239"/>
              <a:gd name="connsiteY2257" fmla="*/ 2068400 h 3428468"/>
              <a:gd name="connsiteX2258" fmla="*/ 1057674 w 5317239"/>
              <a:gd name="connsiteY2258" fmla="*/ 2074261 h 3428468"/>
              <a:gd name="connsiteX2259" fmla="*/ 1050076 w 5317239"/>
              <a:gd name="connsiteY2259" fmla="*/ 2073393 h 3428468"/>
              <a:gd name="connsiteX2260" fmla="*/ 1049750 w 5317239"/>
              <a:gd name="connsiteY2260" fmla="*/ 2073230 h 3428468"/>
              <a:gd name="connsiteX2261" fmla="*/ 1049750 w 5317239"/>
              <a:gd name="connsiteY2261" fmla="*/ 2073176 h 3428468"/>
              <a:gd name="connsiteX2262" fmla="*/ 1048122 w 5317239"/>
              <a:gd name="connsiteY2262" fmla="*/ 2069648 h 3428468"/>
              <a:gd name="connsiteX2263" fmla="*/ 1046169 w 5317239"/>
              <a:gd name="connsiteY2263" fmla="*/ 2068021 h 3428468"/>
              <a:gd name="connsiteX2264" fmla="*/ 1048448 w 5317239"/>
              <a:gd name="connsiteY2264" fmla="*/ 2066609 h 3428468"/>
              <a:gd name="connsiteX2265" fmla="*/ 1050510 w 5317239"/>
              <a:gd name="connsiteY2265" fmla="*/ 2063516 h 3428468"/>
              <a:gd name="connsiteX2266" fmla="*/ 1049587 w 5317239"/>
              <a:gd name="connsiteY2266" fmla="*/ 2059934 h 3428468"/>
              <a:gd name="connsiteX2267" fmla="*/ 1043021 w 5317239"/>
              <a:gd name="connsiteY2267" fmla="*/ 2051685 h 3428468"/>
              <a:gd name="connsiteX2268" fmla="*/ 1039006 w 5317239"/>
              <a:gd name="connsiteY2268" fmla="*/ 2050003 h 3428468"/>
              <a:gd name="connsiteX2269" fmla="*/ 1035423 w 5317239"/>
              <a:gd name="connsiteY2269" fmla="*/ 2052499 h 3428468"/>
              <a:gd name="connsiteX2270" fmla="*/ 1034718 w 5317239"/>
              <a:gd name="connsiteY2270" fmla="*/ 2053910 h 3428468"/>
              <a:gd name="connsiteX2271" fmla="*/ 1032492 w 5317239"/>
              <a:gd name="connsiteY2271" fmla="*/ 2053042 h 3428468"/>
              <a:gd name="connsiteX2272" fmla="*/ 1029345 w 5317239"/>
              <a:gd name="connsiteY2272" fmla="*/ 2052988 h 3428468"/>
              <a:gd name="connsiteX2273" fmla="*/ 1023104 w 5317239"/>
              <a:gd name="connsiteY2273" fmla="*/ 2055158 h 3428468"/>
              <a:gd name="connsiteX2274" fmla="*/ 1020282 w 5317239"/>
              <a:gd name="connsiteY2274" fmla="*/ 2058089 h 3428468"/>
              <a:gd name="connsiteX2275" fmla="*/ 1017948 w 5317239"/>
              <a:gd name="connsiteY2275" fmla="*/ 2065686 h 3428468"/>
              <a:gd name="connsiteX2276" fmla="*/ 1015615 w 5317239"/>
              <a:gd name="connsiteY2276" fmla="*/ 2066121 h 3428468"/>
              <a:gd name="connsiteX2277" fmla="*/ 1012413 w 5317239"/>
              <a:gd name="connsiteY2277" fmla="*/ 2068563 h 3428468"/>
              <a:gd name="connsiteX2278" fmla="*/ 1012413 w 5317239"/>
              <a:gd name="connsiteY2278" fmla="*/ 2072579 h 3428468"/>
              <a:gd name="connsiteX2279" fmla="*/ 1013009 w 5317239"/>
              <a:gd name="connsiteY2279" fmla="*/ 2073773 h 3428468"/>
              <a:gd name="connsiteX2280" fmla="*/ 1012195 w 5317239"/>
              <a:gd name="connsiteY2280" fmla="*/ 2074587 h 3428468"/>
              <a:gd name="connsiteX2281" fmla="*/ 1010893 w 5317239"/>
              <a:gd name="connsiteY2281" fmla="*/ 2078223 h 3428468"/>
              <a:gd name="connsiteX2282" fmla="*/ 1012846 w 5317239"/>
              <a:gd name="connsiteY2282" fmla="*/ 2081534 h 3428468"/>
              <a:gd name="connsiteX2283" fmla="*/ 1018002 w 5317239"/>
              <a:gd name="connsiteY2283" fmla="*/ 2085007 h 3428468"/>
              <a:gd name="connsiteX2284" fmla="*/ 1017026 w 5317239"/>
              <a:gd name="connsiteY2284" fmla="*/ 2091248 h 3428468"/>
              <a:gd name="connsiteX2285" fmla="*/ 1010296 w 5317239"/>
              <a:gd name="connsiteY2285" fmla="*/ 2095698 h 3428468"/>
              <a:gd name="connsiteX2286" fmla="*/ 1008559 w 5317239"/>
              <a:gd name="connsiteY2286" fmla="*/ 2097924 h 3428468"/>
              <a:gd name="connsiteX2287" fmla="*/ 1007908 w 5317239"/>
              <a:gd name="connsiteY2287" fmla="*/ 2097652 h 3428468"/>
              <a:gd name="connsiteX2288" fmla="*/ 1004163 w 5317239"/>
              <a:gd name="connsiteY2288" fmla="*/ 2096404 h 3428468"/>
              <a:gd name="connsiteX2289" fmla="*/ 998791 w 5317239"/>
              <a:gd name="connsiteY2289" fmla="*/ 2098520 h 3428468"/>
              <a:gd name="connsiteX2290" fmla="*/ 995752 w 5317239"/>
              <a:gd name="connsiteY2290" fmla="*/ 2104056 h 3428468"/>
              <a:gd name="connsiteX2291" fmla="*/ 992224 w 5317239"/>
              <a:gd name="connsiteY2291" fmla="*/ 2105358 h 3428468"/>
              <a:gd name="connsiteX2292" fmla="*/ 977789 w 5317239"/>
              <a:gd name="connsiteY2292" fmla="*/ 2097761 h 3428468"/>
              <a:gd name="connsiteX2293" fmla="*/ 973392 w 5317239"/>
              <a:gd name="connsiteY2293" fmla="*/ 2089457 h 3428468"/>
              <a:gd name="connsiteX2294" fmla="*/ 973175 w 5317239"/>
              <a:gd name="connsiteY2294" fmla="*/ 2084193 h 3428468"/>
              <a:gd name="connsiteX2295" fmla="*/ 971004 w 5317239"/>
              <a:gd name="connsiteY2295" fmla="*/ 2080502 h 3428468"/>
              <a:gd name="connsiteX2296" fmla="*/ 969484 w 5317239"/>
              <a:gd name="connsiteY2296" fmla="*/ 2079906 h 3428468"/>
              <a:gd name="connsiteX2297" fmla="*/ 969484 w 5317239"/>
              <a:gd name="connsiteY2297" fmla="*/ 2079634 h 3428468"/>
              <a:gd name="connsiteX2298" fmla="*/ 967042 w 5317239"/>
              <a:gd name="connsiteY2298" fmla="*/ 2076161 h 3428468"/>
              <a:gd name="connsiteX2299" fmla="*/ 963406 w 5317239"/>
              <a:gd name="connsiteY2299" fmla="*/ 2074316 h 3428468"/>
              <a:gd name="connsiteX2300" fmla="*/ 963244 w 5317239"/>
              <a:gd name="connsiteY2300" fmla="*/ 2068780 h 3428468"/>
              <a:gd name="connsiteX2301" fmla="*/ 961452 w 5317239"/>
              <a:gd name="connsiteY2301" fmla="*/ 2065307 h 3428468"/>
              <a:gd name="connsiteX2302" fmla="*/ 957654 w 5317239"/>
              <a:gd name="connsiteY2302" fmla="*/ 2064492 h 3428468"/>
              <a:gd name="connsiteX2303" fmla="*/ 947071 w 5317239"/>
              <a:gd name="connsiteY2303" fmla="*/ 2067043 h 3428468"/>
              <a:gd name="connsiteX2304" fmla="*/ 943815 w 5317239"/>
              <a:gd name="connsiteY2304" fmla="*/ 2070082 h 3428468"/>
              <a:gd name="connsiteX2305" fmla="*/ 944737 w 5317239"/>
              <a:gd name="connsiteY2305" fmla="*/ 2074424 h 3428468"/>
              <a:gd name="connsiteX2306" fmla="*/ 946582 w 5317239"/>
              <a:gd name="connsiteY2306" fmla="*/ 2076486 h 3428468"/>
              <a:gd name="connsiteX2307" fmla="*/ 944249 w 5317239"/>
              <a:gd name="connsiteY2307" fmla="*/ 2080286 h 3428468"/>
              <a:gd name="connsiteX2308" fmla="*/ 941698 w 5317239"/>
              <a:gd name="connsiteY2308" fmla="*/ 2081154 h 3428468"/>
              <a:gd name="connsiteX2309" fmla="*/ 938659 w 5317239"/>
              <a:gd name="connsiteY2309" fmla="*/ 2084790 h 3428468"/>
              <a:gd name="connsiteX2310" fmla="*/ 936488 w 5317239"/>
              <a:gd name="connsiteY2310" fmla="*/ 2099877 h 3428468"/>
              <a:gd name="connsiteX2311" fmla="*/ 939310 w 5317239"/>
              <a:gd name="connsiteY2311" fmla="*/ 2104761 h 3428468"/>
              <a:gd name="connsiteX2312" fmla="*/ 953909 w 5317239"/>
              <a:gd name="connsiteY2312" fmla="*/ 2110514 h 3428468"/>
              <a:gd name="connsiteX2313" fmla="*/ 956460 w 5317239"/>
              <a:gd name="connsiteY2313" fmla="*/ 2123376 h 3428468"/>
              <a:gd name="connsiteX2314" fmla="*/ 955157 w 5317239"/>
              <a:gd name="connsiteY2314" fmla="*/ 2124244 h 3428468"/>
              <a:gd name="connsiteX2315" fmla="*/ 944032 w 5317239"/>
              <a:gd name="connsiteY2315" fmla="*/ 2122887 h 3428468"/>
              <a:gd name="connsiteX2316" fmla="*/ 939093 w 5317239"/>
              <a:gd name="connsiteY2316" fmla="*/ 2126198 h 3428468"/>
              <a:gd name="connsiteX2317" fmla="*/ 936705 w 5317239"/>
              <a:gd name="connsiteY2317" fmla="*/ 2134773 h 3428468"/>
              <a:gd name="connsiteX2318" fmla="*/ 936705 w 5317239"/>
              <a:gd name="connsiteY2318" fmla="*/ 2137269 h 3428468"/>
              <a:gd name="connsiteX2319" fmla="*/ 937790 w 5317239"/>
              <a:gd name="connsiteY2319" fmla="*/ 2141014 h 3428468"/>
              <a:gd name="connsiteX2320" fmla="*/ 934046 w 5317239"/>
              <a:gd name="connsiteY2320" fmla="*/ 2142914 h 3428468"/>
              <a:gd name="connsiteX2321" fmla="*/ 931767 w 5317239"/>
              <a:gd name="connsiteY2321" fmla="*/ 2146061 h 3428468"/>
              <a:gd name="connsiteX2322" fmla="*/ 931604 w 5317239"/>
              <a:gd name="connsiteY2322" fmla="*/ 2151163 h 3428468"/>
              <a:gd name="connsiteX2323" fmla="*/ 931115 w 5317239"/>
              <a:gd name="connsiteY2323" fmla="*/ 2151868 h 3428468"/>
              <a:gd name="connsiteX2324" fmla="*/ 928402 w 5317239"/>
              <a:gd name="connsiteY2324" fmla="*/ 2156752 h 3428468"/>
              <a:gd name="connsiteX2325" fmla="*/ 927859 w 5317239"/>
              <a:gd name="connsiteY2325" fmla="*/ 2159520 h 3428468"/>
              <a:gd name="connsiteX2326" fmla="*/ 928239 w 5317239"/>
              <a:gd name="connsiteY2326" fmla="*/ 2162505 h 3428468"/>
              <a:gd name="connsiteX2327" fmla="*/ 930301 w 5317239"/>
              <a:gd name="connsiteY2327" fmla="*/ 2173196 h 3428468"/>
              <a:gd name="connsiteX2328" fmla="*/ 928727 w 5317239"/>
              <a:gd name="connsiteY2328" fmla="*/ 2174499 h 3428468"/>
              <a:gd name="connsiteX2329" fmla="*/ 921347 w 5317239"/>
              <a:gd name="connsiteY2329" fmla="*/ 2174228 h 3428468"/>
              <a:gd name="connsiteX2330" fmla="*/ 916679 w 5317239"/>
              <a:gd name="connsiteY2330" fmla="*/ 2178515 h 3428468"/>
              <a:gd name="connsiteX2331" fmla="*/ 915974 w 5317239"/>
              <a:gd name="connsiteY2331" fmla="*/ 2192733 h 3428468"/>
              <a:gd name="connsiteX2332" fmla="*/ 916354 w 5317239"/>
              <a:gd name="connsiteY2332" fmla="*/ 2194796 h 3428468"/>
              <a:gd name="connsiteX2333" fmla="*/ 915540 w 5317239"/>
              <a:gd name="connsiteY2333" fmla="*/ 2196098 h 3428468"/>
              <a:gd name="connsiteX2334" fmla="*/ 912772 w 5317239"/>
              <a:gd name="connsiteY2334" fmla="*/ 2198758 h 3428468"/>
              <a:gd name="connsiteX2335" fmla="*/ 912446 w 5317239"/>
              <a:gd name="connsiteY2335" fmla="*/ 2199571 h 3428468"/>
              <a:gd name="connsiteX2336" fmla="*/ 908104 w 5317239"/>
              <a:gd name="connsiteY2336" fmla="*/ 2198812 h 3428468"/>
              <a:gd name="connsiteX2337" fmla="*/ 904306 w 5317239"/>
              <a:gd name="connsiteY2337" fmla="*/ 2199897 h 3428468"/>
              <a:gd name="connsiteX2338" fmla="*/ 903709 w 5317239"/>
              <a:gd name="connsiteY2338" fmla="*/ 2200440 h 3428468"/>
              <a:gd name="connsiteX2339" fmla="*/ 902786 w 5317239"/>
              <a:gd name="connsiteY2339" fmla="*/ 2199517 h 3428468"/>
              <a:gd name="connsiteX2340" fmla="*/ 896545 w 5317239"/>
              <a:gd name="connsiteY2340" fmla="*/ 2199246 h 3428468"/>
              <a:gd name="connsiteX2341" fmla="*/ 894971 w 5317239"/>
              <a:gd name="connsiteY2341" fmla="*/ 2200602 h 3428468"/>
              <a:gd name="connsiteX2342" fmla="*/ 893235 w 5317239"/>
              <a:gd name="connsiteY2342" fmla="*/ 2199734 h 3428468"/>
              <a:gd name="connsiteX2343" fmla="*/ 892963 w 5317239"/>
              <a:gd name="connsiteY2343" fmla="*/ 2197618 h 3428468"/>
              <a:gd name="connsiteX2344" fmla="*/ 892149 w 5317239"/>
              <a:gd name="connsiteY2344" fmla="*/ 2195393 h 3428468"/>
              <a:gd name="connsiteX2345" fmla="*/ 891661 w 5317239"/>
              <a:gd name="connsiteY2345" fmla="*/ 2189369 h 3428468"/>
              <a:gd name="connsiteX2346" fmla="*/ 889327 w 5317239"/>
              <a:gd name="connsiteY2346" fmla="*/ 2185787 h 3428468"/>
              <a:gd name="connsiteX2347" fmla="*/ 888893 w 5317239"/>
              <a:gd name="connsiteY2347" fmla="*/ 2185569 h 3428468"/>
              <a:gd name="connsiteX2348" fmla="*/ 890630 w 5317239"/>
              <a:gd name="connsiteY2348" fmla="*/ 2180740 h 3428468"/>
              <a:gd name="connsiteX2349" fmla="*/ 890250 w 5317239"/>
              <a:gd name="connsiteY2349" fmla="*/ 2176941 h 3428468"/>
              <a:gd name="connsiteX2350" fmla="*/ 887102 w 5317239"/>
              <a:gd name="connsiteY2350" fmla="*/ 2174770 h 3428468"/>
              <a:gd name="connsiteX2351" fmla="*/ 882217 w 5317239"/>
              <a:gd name="connsiteY2351" fmla="*/ 2173956 h 3428468"/>
              <a:gd name="connsiteX2352" fmla="*/ 878799 w 5317239"/>
              <a:gd name="connsiteY2352" fmla="*/ 2174824 h 3428468"/>
              <a:gd name="connsiteX2353" fmla="*/ 876953 w 5317239"/>
              <a:gd name="connsiteY2353" fmla="*/ 2177918 h 3428468"/>
              <a:gd name="connsiteX2354" fmla="*/ 876953 w 5317239"/>
              <a:gd name="connsiteY2354" fmla="*/ 2178460 h 3428468"/>
              <a:gd name="connsiteX2355" fmla="*/ 871201 w 5317239"/>
              <a:gd name="connsiteY2355" fmla="*/ 2175855 h 3428468"/>
              <a:gd name="connsiteX2356" fmla="*/ 866534 w 5317239"/>
              <a:gd name="connsiteY2356" fmla="*/ 2176398 h 3428468"/>
              <a:gd name="connsiteX2357" fmla="*/ 864906 w 5317239"/>
              <a:gd name="connsiteY2357" fmla="*/ 2180794 h 3428468"/>
              <a:gd name="connsiteX2358" fmla="*/ 866045 w 5317239"/>
              <a:gd name="connsiteY2358" fmla="*/ 2186655 h 3428468"/>
              <a:gd name="connsiteX2359" fmla="*/ 862464 w 5317239"/>
              <a:gd name="connsiteY2359" fmla="*/ 2194525 h 3428468"/>
              <a:gd name="connsiteX2360" fmla="*/ 863766 w 5317239"/>
              <a:gd name="connsiteY2360" fmla="*/ 2199952 h 3428468"/>
              <a:gd name="connsiteX2361" fmla="*/ 865882 w 5317239"/>
              <a:gd name="connsiteY2361" fmla="*/ 2201634 h 3428468"/>
              <a:gd name="connsiteX2362" fmla="*/ 852260 w 5317239"/>
              <a:gd name="connsiteY2362" fmla="*/ 2206138 h 3428468"/>
              <a:gd name="connsiteX2363" fmla="*/ 849438 w 5317239"/>
              <a:gd name="connsiteY2363" fmla="*/ 2208852 h 3428468"/>
              <a:gd name="connsiteX2364" fmla="*/ 848570 w 5317239"/>
              <a:gd name="connsiteY2364" fmla="*/ 2211348 h 3428468"/>
              <a:gd name="connsiteX2365" fmla="*/ 847376 w 5317239"/>
              <a:gd name="connsiteY2365" fmla="*/ 2211348 h 3428468"/>
              <a:gd name="connsiteX2366" fmla="*/ 843523 w 5317239"/>
              <a:gd name="connsiteY2366" fmla="*/ 2213790 h 3428468"/>
              <a:gd name="connsiteX2367" fmla="*/ 838964 w 5317239"/>
              <a:gd name="connsiteY2367" fmla="*/ 2222636 h 3428468"/>
              <a:gd name="connsiteX2368" fmla="*/ 838476 w 5317239"/>
              <a:gd name="connsiteY2368" fmla="*/ 2224373 h 3428468"/>
              <a:gd name="connsiteX2369" fmla="*/ 837770 w 5317239"/>
              <a:gd name="connsiteY2369" fmla="*/ 2234196 h 3428468"/>
              <a:gd name="connsiteX2370" fmla="*/ 838584 w 5317239"/>
              <a:gd name="connsiteY2370" fmla="*/ 2237126 h 3428468"/>
              <a:gd name="connsiteX2371" fmla="*/ 841135 w 5317239"/>
              <a:gd name="connsiteY2371" fmla="*/ 2240817 h 3428468"/>
              <a:gd name="connsiteX2372" fmla="*/ 838856 w 5317239"/>
              <a:gd name="connsiteY2372" fmla="*/ 2247872 h 3428468"/>
              <a:gd name="connsiteX2373" fmla="*/ 838856 w 5317239"/>
              <a:gd name="connsiteY2373" fmla="*/ 2250640 h 3428468"/>
              <a:gd name="connsiteX2374" fmla="*/ 839887 w 5317239"/>
              <a:gd name="connsiteY2374" fmla="*/ 2253842 h 3428468"/>
              <a:gd name="connsiteX2375" fmla="*/ 838422 w 5317239"/>
              <a:gd name="connsiteY2375" fmla="*/ 2257478 h 3428468"/>
              <a:gd name="connsiteX2376" fmla="*/ 830878 w 5317239"/>
              <a:gd name="connsiteY2376" fmla="*/ 2252539 h 3428468"/>
              <a:gd name="connsiteX2377" fmla="*/ 830335 w 5317239"/>
              <a:gd name="connsiteY2377" fmla="*/ 2250043 h 3428468"/>
              <a:gd name="connsiteX2378" fmla="*/ 826754 w 5317239"/>
              <a:gd name="connsiteY2378" fmla="*/ 2246569 h 3428468"/>
              <a:gd name="connsiteX2379" fmla="*/ 813349 w 5317239"/>
              <a:gd name="connsiteY2379" fmla="*/ 2244018 h 3428468"/>
              <a:gd name="connsiteX2380" fmla="*/ 811883 w 5317239"/>
              <a:gd name="connsiteY2380" fmla="*/ 2244018 h 3428468"/>
              <a:gd name="connsiteX2381" fmla="*/ 796362 w 5317239"/>
              <a:gd name="connsiteY2381" fmla="*/ 2246244 h 3428468"/>
              <a:gd name="connsiteX2382" fmla="*/ 793757 w 5317239"/>
              <a:gd name="connsiteY2382" fmla="*/ 2243693 h 3428468"/>
              <a:gd name="connsiteX2383" fmla="*/ 787896 w 5317239"/>
              <a:gd name="connsiteY2383" fmla="*/ 2243313 h 3428468"/>
              <a:gd name="connsiteX2384" fmla="*/ 786105 w 5317239"/>
              <a:gd name="connsiteY2384" fmla="*/ 2244616 h 3428468"/>
              <a:gd name="connsiteX2385" fmla="*/ 768630 w 5317239"/>
              <a:gd name="connsiteY2385" fmla="*/ 2231645 h 3428468"/>
              <a:gd name="connsiteX2386" fmla="*/ 765157 w 5317239"/>
              <a:gd name="connsiteY2386" fmla="*/ 2230831 h 3428468"/>
              <a:gd name="connsiteX2387" fmla="*/ 747031 w 5317239"/>
              <a:gd name="connsiteY2387" fmla="*/ 2233979 h 3428468"/>
              <a:gd name="connsiteX2388" fmla="*/ 744968 w 5317239"/>
              <a:gd name="connsiteY2388" fmla="*/ 2234956 h 3428468"/>
              <a:gd name="connsiteX2389" fmla="*/ 738238 w 5317239"/>
              <a:gd name="connsiteY2389" fmla="*/ 2240491 h 3428468"/>
              <a:gd name="connsiteX2390" fmla="*/ 737153 w 5317239"/>
              <a:gd name="connsiteY2390" fmla="*/ 2241794 h 3428468"/>
              <a:gd name="connsiteX2391" fmla="*/ 732161 w 5317239"/>
              <a:gd name="connsiteY2391" fmla="*/ 2250640 h 3428468"/>
              <a:gd name="connsiteX2392" fmla="*/ 731672 w 5317239"/>
              <a:gd name="connsiteY2392" fmla="*/ 2253679 h 3428468"/>
              <a:gd name="connsiteX2393" fmla="*/ 733518 w 5317239"/>
              <a:gd name="connsiteY2393" fmla="*/ 2263936 h 3428468"/>
              <a:gd name="connsiteX2394" fmla="*/ 734386 w 5317239"/>
              <a:gd name="connsiteY2394" fmla="*/ 2265889 h 3428468"/>
              <a:gd name="connsiteX2395" fmla="*/ 761466 w 5317239"/>
              <a:gd name="connsiteY2395" fmla="*/ 2301545 h 3428468"/>
              <a:gd name="connsiteX2396" fmla="*/ 766188 w 5317239"/>
              <a:gd name="connsiteY2396" fmla="*/ 2303174 h 3428468"/>
              <a:gd name="connsiteX2397" fmla="*/ 767708 w 5317239"/>
              <a:gd name="connsiteY2397" fmla="*/ 2312019 h 3428468"/>
              <a:gd name="connsiteX2398" fmla="*/ 768576 w 5317239"/>
              <a:gd name="connsiteY2398" fmla="*/ 2314028 h 3428468"/>
              <a:gd name="connsiteX2399" fmla="*/ 771235 w 5317239"/>
              <a:gd name="connsiteY2399" fmla="*/ 2317446 h 3428468"/>
              <a:gd name="connsiteX2400" fmla="*/ 770096 w 5317239"/>
              <a:gd name="connsiteY2400" fmla="*/ 2320160 h 3428468"/>
              <a:gd name="connsiteX2401" fmla="*/ 770259 w 5317239"/>
              <a:gd name="connsiteY2401" fmla="*/ 2324067 h 3428468"/>
              <a:gd name="connsiteX2402" fmla="*/ 771995 w 5317239"/>
              <a:gd name="connsiteY2402" fmla="*/ 2327269 h 3428468"/>
              <a:gd name="connsiteX2403" fmla="*/ 761412 w 5317239"/>
              <a:gd name="connsiteY2403" fmla="*/ 2336062 h 3428468"/>
              <a:gd name="connsiteX2404" fmla="*/ 746596 w 5317239"/>
              <a:gd name="connsiteY2404" fmla="*/ 2341489 h 3428468"/>
              <a:gd name="connsiteX2405" fmla="*/ 732161 w 5317239"/>
              <a:gd name="connsiteY2405" fmla="*/ 2334976 h 3428468"/>
              <a:gd name="connsiteX2406" fmla="*/ 724887 w 5317239"/>
              <a:gd name="connsiteY2406" fmla="*/ 2331774 h 3428468"/>
              <a:gd name="connsiteX2407" fmla="*/ 724887 w 5317239"/>
              <a:gd name="connsiteY2407" fmla="*/ 2326456 h 3428468"/>
              <a:gd name="connsiteX2408" fmla="*/ 722880 w 5317239"/>
              <a:gd name="connsiteY2408" fmla="*/ 2322657 h 3428468"/>
              <a:gd name="connsiteX2409" fmla="*/ 709204 w 5317239"/>
              <a:gd name="connsiteY2409" fmla="*/ 2313485 h 3428468"/>
              <a:gd name="connsiteX2410" fmla="*/ 708010 w 5317239"/>
              <a:gd name="connsiteY2410" fmla="*/ 2306159 h 3428468"/>
              <a:gd name="connsiteX2411" fmla="*/ 706057 w 5317239"/>
              <a:gd name="connsiteY2411" fmla="*/ 2303119 h 3428468"/>
              <a:gd name="connsiteX2412" fmla="*/ 702475 w 5317239"/>
              <a:gd name="connsiteY2412" fmla="*/ 2302522 h 3428468"/>
              <a:gd name="connsiteX2413" fmla="*/ 701443 w 5317239"/>
              <a:gd name="connsiteY2413" fmla="*/ 2302794 h 3428468"/>
              <a:gd name="connsiteX2414" fmla="*/ 701443 w 5317239"/>
              <a:gd name="connsiteY2414" fmla="*/ 2300677 h 3428468"/>
              <a:gd name="connsiteX2415" fmla="*/ 700791 w 5317239"/>
              <a:gd name="connsiteY2415" fmla="*/ 2297801 h 3428468"/>
              <a:gd name="connsiteX2416" fmla="*/ 703777 w 5317239"/>
              <a:gd name="connsiteY2416" fmla="*/ 2294544 h 3428468"/>
              <a:gd name="connsiteX2417" fmla="*/ 704917 w 5317239"/>
              <a:gd name="connsiteY2417" fmla="*/ 2289823 h 3428468"/>
              <a:gd name="connsiteX2418" fmla="*/ 704102 w 5317239"/>
              <a:gd name="connsiteY2418" fmla="*/ 2285970 h 3428468"/>
              <a:gd name="connsiteX2419" fmla="*/ 696722 w 5317239"/>
              <a:gd name="connsiteY2419" fmla="*/ 2276527 h 3428468"/>
              <a:gd name="connsiteX2420" fmla="*/ 692815 w 5317239"/>
              <a:gd name="connsiteY2420" fmla="*/ 2274790 h 3428468"/>
              <a:gd name="connsiteX2421" fmla="*/ 686519 w 5317239"/>
              <a:gd name="connsiteY2421" fmla="*/ 2275224 h 3428468"/>
              <a:gd name="connsiteX2422" fmla="*/ 683588 w 5317239"/>
              <a:gd name="connsiteY2422" fmla="*/ 2276581 h 3428468"/>
              <a:gd name="connsiteX2423" fmla="*/ 681906 w 5317239"/>
              <a:gd name="connsiteY2423" fmla="*/ 2278318 h 3428468"/>
              <a:gd name="connsiteX2424" fmla="*/ 675556 w 5317239"/>
              <a:gd name="connsiteY2424" fmla="*/ 2272945 h 3428468"/>
              <a:gd name="connsiteX2425" fmla="*/ 670346 w 5317239"/>
              <a:gd name="connsiteY2425" fmla="*/ 2272510 h 3428468"/>
              <a:gd name="connsiteX2426" fmla="*/ 663074 w 5317239"/>
              <a:gd name="connsiteY2426" fmla="*/ 2276798 h 3428468"/>
              <a:gd name="connsiteX2427" fmla="*/ 660958 w 5317239"/>
              <a:gd name="connsiteY2427" fmla="*/ 2281629 h 3428468"/>
              <a:gd name="connsiteX2428" fmla="*/ 663074 w 5317239"/>
              <a:gd name="connsiteY2428" fmla="*/ 2284559 h 3428468"/>
              <a:gd name="connsiteX2429" fmla="*/ 661663 w 5317239"/>
              <a:gd name="connsiteY2429" fmla="*/ 2285916 h 3428468"/>
              <a:gd name="connsiteX2430" fmla="*/ 660361 w 5317239"/>
              <a:gd name="connsiteY2430" fmla="*/ 2289660 h 3428468"/>
              <a:gd name="connsiteX2431" fmla="*/ 662749 w 5317239"/>
              <a:gd name="connsiteY2431" fmla="*/ 2309686 h 3428468"/>
              <a:gd name="connsiteX2432" fmla="*/ 654173 w 5317239"/>
              <a:gd name="connsiteY2432" fmla="*/ 2319075 h 3428468"/>
              <a:gd name="connsiteX2433" fmla="*/ 653359 w 5317239"/>
              <a:gd name="connsiteY2433" fmla="*/ 2318315 h 3428468"/>
              <a:gd name="connsiteX2434" fmla="*/ 652872 w 5317239"/>
              <a:gd name="connsiteY2434" fmla="*/ 2312562 h 3428468"/>
              <a:gd name="connsiteX2435" fmla="*/ 651841 w 5317239"/>
              <a:gd name="connsiteY2435" fmla="*/ 2310066 h 3428468"/>
              <a:gd name="connsiteX2436" fmla="*/ 646142 w 5317239"/>
              <a:gd name="connsiteY2436" fmla="*/ 2303337 h 3428468"/>
              <a:gd name="connsiteX2437" fmla="*/ 642831 w 5317239"/>
              <a:gd name="connsiteY2437" fmla="*/ 2301708 h 3428468"/>
              <a:gd name="connsiteX2438" fmla="*/ 639413 w 5317239"/>
              <a:gd name="connsiteY2438" fmla="*/ 2303119 h 3428468"/>
              <a:gd name="connsiteX2439" fmla="*/ 622426 w 5317239"/>
              <a:gd name="connsiteY2439" fmla="*/ 2320920 h 3428468"/>
              <a:gd name="connsiteX2440" fmla="*/ 621775 w 5317239"/>
              <a:gd name="connsiteY2440" fmla="*/ 2319726 h 3428468"/>
              <a:gd name="connsiteX2441" fmla="*/ 616511 w 5317239"/>
              <a:gd name="connsiteY2441" fmla="*/ 2318207 h 3428468"/>
              <a:gd name="connsiteX2442" fmla="*/ 615424 w 5317239"/>
              <a:gd name="connsiteY2442" fmla="*/ 2318640 h 3428468"/>
              <a:gd name="connsiteX2443" fmla="*/ 615045 w 5317239"/>
              <a:gd name="connsiteY2443" fmla="*/ 2313485 h 3428468"/>
              <a:gd name="connsiteX2444" fmla="*/ 614719 w 5317239"/>
              <a:gd name="connsiteY2444" fmla="*/ 2312182 h 3428468"/>
              <a:gd name="connsiteX2445" fmla="*/ 610703 w 5317239"/>
              <a:gd name="connsiteY2445" fmla="*/ 2302034 h 3428468"/>
              <a:gd name="connsiteX2446" fmla="*/ 613634 w 5317239"/>
              <a:gd name="connsiteY2446" fmla="*/ 2293133 h 3428468"/>
              <a:gd name="connsiteX2447" fmla="*/ 613796 w 5317239"/>
              <a:gd name="connsiteY2447" fmla="*/ 2290963 h 3428468"/>
              <a:gd name="connsiteX2448" fmla="*/ 611789 w 5317239"/>
              <a:gd name="connsiteY2448" fmla="*/ 2276147 h 3428468"/>
              <a:gd name="connsiteX2449" fmla="*/ 609673 w 5317239"/>
              <a:gd name="connsiteY2449" fmla="*/ 2272891 h 3428468"/>
              <a:gd name="connsiteX2450" fmla="*/ 605820 w 5317239"/>
              <a:gd name="connsiteY2450" fmla="*/ 2272456 h 3428468"/>
              <a:gd name="connsiteX2451" fmla="*/ 593391 w 5317239"/>
              <a:gd name="connsiteY2451" fmla="*/ 2276743 h 3428468"/>
              <a:gd name="connsiteX2452" fmla="*/ 590515 w 5317239"/>
              <a:gd name="connsiteY2452" fmla="*/ 2282225 h 3428468"/>
              <a:gd name="connsiteX2453" fmla="*/ 591600 w 5317239"/>
              <a:gd name="connsiteY2453" fmla="*/ 2286187 h 3428468"/>
              <a:gd name="connsiteX2454" fmla="*/ 583351 w 5317239"/>
              <a:gd name="connsiteY2454" fmla="*/ 2301763 h 3428468"/>
              <a:gd name="connsiteX2455" fmla="*/ 582862 w 5317239"/>
              <a:gd name="connsiteY2455" fmla="*/ 2303391 h 3428468"/>
              <a:gd name="connsiteX2456" fmla="*/ 580854 w 5317239"/>
              <a:gd name="connsiteY2456" fmla="*/ 2321246 h 3428468"/>
              <a:gd name="connsiteX2457" fmla="*/ 576567 w 5317239"/>
              <a:gd name="connsiteY2457" fmla="*/ 2327595 h 3428468"/>
              <a:gd name="connsiteX2458" fmla="*/ 571900 w 5317239"/>
              <a:gd name="connsiteY2458" fmla="*/ 2327541 h 3428468"/>
              <a:gd name="connsiteX2459" fmla="*/ 570164 w 5317239"/>
              <a:gd name="connsiteY2459" fmla="*/ 2328572 h 3428468"/>
              <a:gd name="connsiteX2460" fmla="*/ 574559 w 5317239"/>
              <a:gd name="connsiteY2460" fmla="*/ 2318749 h 3428468"/>
              <a:gd name="connsiteX2461" fmla="*/ 574343 w 5317239"/>
              <a:gd name="connsiteY2461" fmla="*/ 2314624 h 3428468"/>
              <a:gd name="connsiteX2462" fmla="*/ 572063 w 5317239"/>
              <a:gd name="connsiteY2462" fmla="*/ 2310662 h 3428468"/>
              <a:gd name="connsiteX2463" fmla="*/ 569078 w 5317239"/>
              <a:gd name="connsiteY2463" fmla="*/ 2308492 h 3428468"/>
              <a:gd name="connsiteX2464" fmla="*/ 568535 w 5317239"/>
              <a:gd name="connsiteY2464" fmla="*/ 2308438 h 3428468"/>
              <a:gd name="connsiteX2465" fmla="*/ 568535 w 5317239"/>
              <a:gd name="connsiteY2465" fmla="*/ 2306918 h 3428468"/>
              <a:gd name="connsiteX2466" fmla="*/ 564520 w 5317239"/>
              <a:gd name="connsiteY2466" fmla="*/ 2302468 h 3428468"/>
              <a:gd name="connsiteX2467" fmla="*/ 562566 w 5317239"/>
              <a:gd name="connsiteY2467" fmla="*/ 2302251 h 3428468"/>
              <a:gd name="connsiteX2468" fmla="*/ 563000 w 5317239"/>
              <a:gd name="connsiteY2468" fmla="*/ 2299863 h 3428468"/>
              <a:gd name="connsiteX2469" fmla="*/ 561263 w 5317239"/>
              <a:gd name="connsiteY2469" fmla="*/ 2295467 h 3428468"/>
              <a:gd name="connsiteX2470" fmla="*/ 556541 w 5317239"/>
              <a:gd name="connsiteY2470" fmla="*/ 2295033 h 3428468"/>
              <a:gd name="connsiteX2471" fmla="*/ 555130 w 5317239"/>
              <a:gd name="connsiteY2471" fmla="*/ 2295738 h 3428468"/>
              <a:gd name="connsiteX2472" fmla="*/ 555511 w 5317239"/>
              <a:gd name="connsiteY2472" fmla="*/ 2292428 h 3428468"/>
              <a:gd name="connsiteX2473" fmla="*/ 553014 w 5317239"/>
              <a:gd name="connsiteY2473" fmla="*/ 2287815 h 3428468"/>
              <a:gd name="connsiteX2474" fmla="*/ 547912 w 5317239"/>
              <a:gd name="connsiteY2474" fmla="*/ 2288629 h 3428468"/>
              <a:gd name="connsiteX2475" fmla="*/ 547370 w 5317239"/>
              <a:gd name="connsiteY2475" fmla="*/ 2288195 h 3428468"/>
              <a:gd name="connsiteX2476" fmla="*/ 543679 w 5317239"/>
              <a:gd name="connsiteY2476" fmla="*/ 2287381 h 3428468"/>
              <a:gd name="connsiteX2477" fmla="*/ 540641 w 5317239"/>
              <a:gd name="connsiteY2477" fmla="*/ 2289660 h 3428468"/>
              <a:gd name="connsiteX2478" fmla="*/ 538144 w 5317239"/>
              <a:gd name="connsiteY2478" fmla="*/ 2288846 h 3428468"/>
              <a:gd name="connsiteX2479" fmla="*/ 534616 w 5317239"/>
              <a:gd name="connsiteY2479" fmla="*/ 2290420 h 3428468"/>
              <a:gd name="connsiteX2480" fmla="*/ 529352 w 5317239"/>
              <a:gd name="connsiteY2480" fmla="*/ 2296444 h 3428468"/>
              <a:gd name="connsiteX2481" fmla="*/ 528376 w 5317239"/>
              <a:gd name="connsiteY2481" fmla="*/ 2298397 h 3428468"/>
              <a:gd name="connsiteX2482" fmla="*/ 522732 w 5317239"/>
              <a:gd name="connsiteY2482" fmla="*/ 2323090 h 3428468"/>
              <a:gd name="connsiteX2483" fmla="*/ 520452 w 5317239"/>
              <a:gd name="connsiteY2483" fmla="*/ 2325262 h 3428468"/>
              <a:gd name="connsiteX2484" fmla="*/ 518226 w 5317239"/>
              <a:gd name="connsiteY2484" fmla="*/ 2324610 h 3428468"/>
              <a:gd name="connsiteX2485" fmla="*/ 513505 w 5317239"/>
              <a:gd name="connsiteY2485" fmla="*/ 2325967 h 3428468"/>
              <a:gd name="connsiteX2486" fmla="*/ 508404 w 5317239"/>
              <a:gd name="connsiteY2486" fmla="*/ 2331883 h 3428468"/>
              <a:gd name="connsiteX2487" fmla="*/ 505311 w 5317239"/>
              <a:gd name="connsiteY2487" fmla="*/ 2331231 h 3428468"/>
              <a:gd name="connsiteX2488" fmla="*/ 504008 w 5317239"/>
              <a:gd name="connsiteY2488" fmla="*/ 2331122 h 3428468"/>
              <a:gd name="connsiteX2489" fmla="*/ 500914 w 5317239"/>
              <a:gd name="connsiteY2489" fmla="*/ 2328789 h 3428468"/>
              <a:gd name="connsiteX2490" fmla="*/ 494077 w 5317239"/>
              <a:gd name="connsiteY2490" fmla="*/ 2327378 h 3428468"/>
              <a:gd name="connsiteX2491" fmla="*/ 492177 w 5317239"/>
              <a:gd name="connsiteY2491" fmla="*/ 2327378 h 3428468"/>
              <a:gd name="connsiteX2492" fmla="*/ 491362 w 5317239"/>
              <a:gd name="connsiteY2492" fmla="*/ 2326889 h 3428468"/>
              <a:gd name="connsiteX2493" fmla="*/ 484091 w 5317239"/>
              <a:gd name="connsiteY2493" fmla="*/ 2323579 h 3428468"/>
              <a:gd name="connsiteX2494" fmla="*/ 479478 w 5317239"/>
              <a:gd name="connsiteY2494" fmla="*/ 2324067 h 3428468"/>
              <a:gd name="connsiteX2495" fmla="*/ 477742 w 5317239"/>
              <a:gd name="connsiteY2495" fmla="*/ 2328355 h 3428468"/>
              <a:gd name="connsiteX2496" fmla="*/ 477903 w 5317239"/>
              <a:gd name="connsiteY2496" fmla="*/ 2329440 h 3428468"/>
              <a:gd name="connsiteX2497" fmla="*/ 476656 w 5317239"/>
              <a:gd name="connsiteY2497" fmla="*/ 2329440 h 3428468"/>
              <a:gd name="connsiteX2498" fmla="*/ 475516 w 5317239"/>
              <a:gd name="connsiteY2498" fmla="*/ 2327432 h 3428468"/>
              <a:gd name="connsiteX2499" fmla="*/ 472259 w 5317239"/>
              <a:gd name="connsiteY2499" fmla="*/ 2326075 h 3428468"/>
              <a:gd name="connsiteX2500" fmla="*/ 466724 w 5317239"/>
              <a:gd name="connsiteY2500" fmla="*/ 2326075 h 3428468"/>
              <a:gd name="connsiteX2501" fmla="*/ 463684 w 5317239"/>
              <a:gd name="connsiteY2501" fmla="*/ 2327269 h 3428468"/>
              <a:gd name="connsiteX2502" fmla="*/ 461622 w 5317239"/>
              <a:gd name="connsiteY2502" fmla="*/ 2326618 h 3428468"/>
              <a:gd name="connsiteX2503" fmla="*/ 457987 w 5317239"/>
              <a:gd name="connsiteY2503" fmla="*/ 2328084 h 3428468"/>
              <a:gd name="connsiteX2504" fmla="*/ 457446 w 5317239"/>
              <a:gd name="connsiteY2504" fmla="*/ 2328626 h 3428468"/>
              <a:gd name="connsiteX2505" fmla="*/ 454460 w 5317239"/>
              <a:gd name="connsiteY2505" fmla="*/ 2328192 h 3428468"/>
              <a:gd name="connsiteX2506" fmla="*/ 452180 w 5317239"/>
              <a:gd name="connsiteY2506" fmla="*/ 2329386 h 3428468"/>
              <a:gd name="connsiteX2507" fmla="*/ 447677 w 5317239"/>
              <a:gd name="connsiteY2507" fmla="*/ 2329115 h 3428468"/>
              <a:gd name="connsiteX2508" fmla="*/ 407408 w 5317239"/>
              <a:gd name="connsiteY2508" fmla="*/ 2349629 h 3428468"/>
              <a:gd name="connsiteX2509" fmla="*/ 406430 w 5317239"/>
              <a:gd name="connsiteY2509" fmla="*/ 2350334 h 3428468"/>
              <a:gd name="connsiteX2510" fmla="*/ 376910 w 5317239"/>
              <a:gd name="connsiteY2510" fmla="*/ 2377144 h 3428468"/>
              <a:gd name="connsiteX2511" fmla="*/ 375932 w 5317239"/>
              <a:gd name="connsiteY2511" fmla="*/ 2378446 h 3428468"/>
              <a:gd name="connsiteX2512" fmla="*/ 364642 w 5317239"/>
              <a:gd name="connsiteY2512" fmla="*/ 2400969 h 3428468"/>
              <a:gd name="connsiteX2513" fmla="*/ 364154 w 5317239"/>
              <a:gd name="connsiteY2513" fmla="*/ 2403085 h 3428468"/>
              <a:gd name="connsiteX2514" fmla="*/ 364589 w 5317239"/>
              <a:gd name="connsiteY2514" fmla="*/ 2432445 h 3428468"/>
              <a:gd name="connsiteX2515" fmla="*/ 361225 w 5317239"/>
              <a:gd name="connsiteY2515" fmla="*/ 2441074 h 3428468"/>
              <a:gd name="connsiteX2516" fmla="*/ 361225 w 5317239"/>
              <a:gd name="connsiteY2516" fmla="*/ 2444276 h 3428468"/>
              <a:gd name="connsiteX2517" fmla="*/ 371048 w 5317239"/>
              <a:gd name="connsiteY2517" fmla="*/ 2471303 h 3428468"/>
              <a:gd name="connsiteX2518" fmla="*/ 363231 w 5317239"/>
              <a:gd name="connsiteY2518" fmla="*/ 2479172 h 3428468"/>
              <a:gd name="connsiteX2519" fmla="*/ 362473 w 5317239"/>
              <a:gd name="connsiteY2519" fmla="*/ 2484490 h 3428468"/>
              <a:gd name="connsiteX2520" fmla="*/ 363775 w 5317239"/>
              <a:gd name="connsiteY2520" fmla="*/ 2486010 h 3428468"/>
              <a:gd name="connsiteX2521" fmla="*/ 361930 w 5317239"/>
              <a:gd name="connsiteY2521" fmla="*/ 2501151 h 3428468"/>
              <a:gd name="connsiteX2522" fmla="*/ 354168 w 5317239"/>
              <a:gd name="connsiteY2522" fmla="*/ 2527364 h 3428468"/>
              <a:gd name="connsiteX2523" fmla="*/ 354277 w 5317239"/>
              <a:gd name="connsiteY2523" fmla="*/ 2530241 h 3428468"/>
              <a:gd name="connsiteX2524" fmla="*/ 356773 w 5317239"/>
              <a:gd name="connsiteY2524" fmla="*/ 2536753 h 3428468"/>
              <a:gd name="connsiteX2525" fmla="*/ 343477 w 5317239"/>
              <a:gd name="connsiteY2525" fmla="*/ 2548367 h 3428468"/>
              <a:gd name="connsiteX2526" fmla="*/ 342501 w 5317239"/>
              <a:gd name="connsiteY2526" fmla="*/ 2549561 h 3428468"/>
              <a:gd name="connsiteX2527" fmla="*/ 336368 w 5317239"/>
              <a:gd name="connsiteY2527" fmla="*/ 2560415 h 3428468"/>
              <a:gd name="connsiteX2528" fmla="*/ 335826 w 5317239"/>
              <a:gd name="connsiteY2528" fmla="*/ 2562043 h 3428468"/>
              <a:gd name="connsiteX2529" fmla="*/ 334144 w 5317239"/>
              <a:gd name="connsiteY2529" fmla="*/ 2574742 h 3428468"/>
              <a:gd name="connsiteX2530" fmla="*/ 334360 w 5317239"/>
              <a:gd name="connsiteY2530" fmla="*/ 2576750 h 3428468"/>
              <a:gd name="connsiteX2531" fmla="*/ 340058 w 5317239"/>
              <a:gd name="connsiteY2531" fmla="*/ 2593899 h 3428468"/>
              <a:gd name="connsiteX2532" fmla="*/ 321118 w 5317239"/>
              <a:gd name="connsiteY2532" fmla="*/ 2620871 h 3428468"/>
              <a:gd name="connsiteX2533" fmla="*/ 320685 w 5317239"/>
              <a:gd name="connsiteY2533" fmla="*/ 2621632 h 3428468"/>
              <a:gd name="connsiteX2534" fmla="*/ 304456 w 5317239"/>
              <a:gd name="connsiteY2534" fmla="*/ 2658644 h 3428468"/>
              <a:gd name="connsiteX2535" fmla="*/ 304132 w 5317239"/>
              <a:gd name="connsiteY2535" fmla="*/ 2661249 h 3428468"/>
              <a:gd name="connsiteX2536" fmla="*/ 306303 w 5317239"/>
              <a:gd name="connsiteY2536" fmla="*/ 2673514 h 3428468"/>
              <a:gd name="connsiteX2537" fmla="*/ 308691 w 5317239"/>
              <a:gd name="connsiteY2537" fmla="*/ 2676770 h 3428468"/>
              <a:gd name="connsiteX2538" fmla="*/ 311784 w 5317239"/>
              <a:gd name="connsiteY2538" fmla="*/ 2678344 h 3428468"/>
              <a:gd name="connsiteX2539" fmla="*/ 318404 w 5317239"/>
              <a:gd name="connsiteY2539" fmla="*/ 2695168 h 3428468"/>
              <a:gd name="connsiteX2540" fmla="*/ 319706 w 5317239"/>
              <a:gd name="connsiteY2540" fmla="*/ 2704828 h 3428468"/>
              <a:gd name="connsiteX2541" fmla="*/ 308257 w 5317239"/>
              <a:gd name="connsiteY2541" fmla="*/ 2712643 h 3428468"/>
              <a:gd name="connsiteX2542" fmla="*/ 306953 w 5317239"/>
              <a:gd name="connsiteY2542" fmla="*/ 2714000 h 3428468"/>
              <a:gd name="connsiteX2543" fmla="*/ 300277 w 5317239"/>
              <a:gd name="connsiteY2543" fmla="*/ 2724745 h 3428468"/>
              <a:gd name="connsiteX2544" fmla="*/ 296101 w 5317239"/>
              <a:gd name="connsiteY2544" fmla="*/ 2727133 h 3428468"/>
              <a:gd name="connsiteX2545" fmla="*/ 281771 w 5317239"/>
              <a:gd name="connsiteY2545" fmla="*/ 2724311 h 3428468"/>
              <a:gd name="connsiteX2546" fmla="*/ 277212 w 5317239"/>
              <a:gd name="connsiteY2546" fmla="*/ 2726102 h 3428468"/>
              <a:gd name="connsiteX2547" fmla="*/ 268638 w 5317239"/>
              <a:gd name="connsiteY2547" fmla="*/ 2737878 h 3428468"/>
              <a:gd name="connsiteX2548" fmla="*/ 259900 w 5317239"/>
              <a:gd name="connsiteY2548" fmla="*/ 2743034 h 3428468"/>
              <a:gd name="connsiteX2549" fmla="*/ 258384 w 5317239"/>
              <a:gd name="connsiteY2549" fmla="*/ 2744445 h 3428468"/>
              <a:gd name="connsiteX2550" fmla="*/ 253985 w 5317239"/>
              <a:gd name="connsiteY2550" fmla="*/ 2751174 h 3428468"/>
              <a:gd name="connsiteX2551" fmla="*/ 250783 w 5317239"/>
              <a:gd name="connsiteY2551" fmla="*/ 2753671 h 3428468"/>
              <a:gd name="connsiteX2552" fmla="*/ 250350 w 5317239"/>
              <a:gd name="connsiteY2552" fmla="*/ 2754105 h 3428468"/>
              <a:gd name="connsiteX2553" fmla="*/ 240961 w 5317239"/>
              <a:gd name="connsiteY2553" fmla="*/ 2763819 h 3428468"/>
              <a:gd name="connsiteX2554" fmla="*/ 240310 w 5317239"/>
              <a:gd name="connsiteY2554" fmla="*/ 2764688 h 3428468"/>
              <a:gd name="connsiteX2555" fmla="*/ 230324 w 5317239"/>
              <a:gd name="connsiteY2555" fmla="*/ 2781783 h 3428468"/>
              <a:gd name="connsiteX2556" fmla="*/ 217354 w 5317239"/>
              <a:gd name="connsiteY2556" fmla="*/ 2786559 h 3428468"/>
              <a:gd name="connsiteX2557" fmla="*/ 215290 w 5317239"/>
              <a:gd name="connsiteY2557" fmla="*/ 2788078 h 3428468"/>
              <a:gd name="connsiteX2558" fmla="*/ 202701 w 5317239"/>
              <a:gd name="connsiteY2558" fmla="*/ 2804903 h 3428468"/>
              <a:gd name="connsiteX2559" fmla="*/ 201072 w 5317239"/>
              <a:gd name="connsiteY2559" fmla="*/ 2804305 h 3428468"/>
              <a:gd name="connsiteX2560" fmla="*/ 190923 w 5317239"/>
              <a:gd name="connsiteY2560" fmla="*/ 2802569 h 3428468"/>
              <a:gd name="connsiteX2561" fmla="*/ 186744 w 5317239"/>
              <a:gd name="connsiteY2561" fmla="*/ 2804088 h 3428468"/>
              <a:gd name="connsiteX2562" fmla="*/ 185931 w 5317239"/>
              <a:gd name="connsiteY2562" fmla="*/ 2808429 h 3428468"/>
              <a:gd name="connsiteX2563" fmla="*/ 185931 w 5317239"/>
              <a:gd name="connsiteY2563" fmla="*/ 2808647 h 3428468"/>
              <a:gd name="connsiteX2564" fmla="*/ 183542 w 5317239"/>
              <a:gd name="connsiteY2564" fmla="*/ 2809949 h 3428468"/>
              <a:gd name="connsiteX2565" fmla="*/ 182838 w 5317239"/>
              <a:gd name="connsiteY2565" fmla="*/ 2809407 h 3428468"/>
              <a:gd name="connsiteX2566" fmla="*/ 175401 w 5317239"/>
              <a:gd name="connsiteY2566" fmla="*/ 2804685 h 3428468"/>
              <a:gd name="connsiteX2567" fmla="*/ 175674 w 5317239"/>
              <a:gd name="connsiteY2567" fmla="*/ 2801429 h 3428468"/>
              <a:gd name="connsiteX2568" fmla="*/ 175185 w 5317239"/>
              <a:gd name="connsiteY2568" fmla="*/ 2798987 h 3428468"/>
              <a:gd name="connsiteX2569" fmla="*/ 171441 w 5317239"/>
              <a:gd name="connsiteY2569" fmla="*/ 2791606 h 3428468"/>
              <a:gd name="connsiteX2570" fmla="*/ 168564 w 5317239"/>
              <a:gd name="connsiteY2570" fmla="*/ 2789326 h 3428468"/>
              <a:gd name="connsiteX2571" fmla="*/ 165633 w 5317239"/>
              <a:gd name="connsiteY2571" fmla="*/ 2789489 h 3428468"/>
              <a:gd name="connsiteX2572" fmla="*/ 163029 w 5317239"/>
              <a:gd name="connsiteY2572" fmla="*/ 2780589 h 3428468"/>
              <a:gd name="connsiteX2573" fmla="*/ 162921 w 5317239"/>
              <a:gd name="connsiteY2573" fmla="*/ 2780209 h 3428468"/>
              <a:gd name="connsiteX2574" fmla="*/ 163193 w 5317239"/>
              <a:gd name="connsiteY2574" fmla="*/ 2779938 h 3428468"/>
              <a:gd name="connsiteX2575" fmla="*/ 164384 w 5317239"/>
              <a:gd name="connsiteY2575" fmla="*/ 2776736 h 3428468"/>
              <a:gd name="connsiteX2576" fmla="*/ 164223 w 5317239"/>
              <a:gd name="connsiteY2576" fmla="*/ 2769572 h 3428468"/>
              <a:gd name="connsiteX2577" fmla="*/ 162324 w 5317239"/>
              <a:gd name="connsiteY2577" fmla="*/ 2765990 h 3428468"/>
              <a:gd name="connsiteX2578" fmla="*/ 162431 w 5317239"/>
              <a:gd name="connsiteY2578" fmla="*/ 2763494 h 3428468"/>
              <a:gd name="connsiteX2579" fmla="*/ 160100 w 5317239"/>
              <a:gd name="connsiteY2579" fmla="*/ 2760509 h 3428468"/>
              <a:gd name="connsiteX2580" fmla="*/ 152338 w 5317239"/>
              <a:gd name="connsiteY2580" fmla="*/ 2756547 h 3428468"/>
              <a:gd name="connsiteX2581" fmla="*/ 152445 w 5317239"/>
              <a:gd name="connsiteY2581" fmla="*/ 2754974 h 3428468"/>
              <a:gd name="connsiteX2582" fmla="*/ 150004 w 5317239"/>
              <a:gd name="connsiteY2582" fmla="*/ 2750632 h 3428468"/>
              <a:gd name="connsiteX2583" fmla="*/ 147616 w 5317239"/>
              <a:gd name="connsiteY2583" fmla="*/ 2749384 h 3428468"/>
              <a:gd name="connsiteX2584" fmla="*/ 144685 w 5317239"/>
              <a:gd name="connsiteY2584" fmla="*/ 2747158 h 3428468"/>
              <a:gd name="connsiteX2585" fmla="*/ 146314 w 5317239"/>
              <a:gd name="connsiteY2585" fmla="*/ 2729955 h 3428468"/>
              <a:gd name="connsiteX2586" fmla="*/ 143328 w 5317239"/>
              <a:gd name="connsiteY2586" fmla="*/ 2725288 h 3428468"/>
              <a:gd name="connsiteX2587" fmla="*/ 142026 w 5317239"/>
              <a:gd name="connsiteY2587" fmla="*/ 2724799 h 3428468"/>
              <a:gd name="connsiteX2588" fmla="*/ 144470 w 5317239"/>
              <a:gd name="connsiteY2588" fmla="*/ 2714163 h 3428468"/>
              <a:gd name="connsiteX2589" fmla="*/ 144576 w 5317239"/>
              <a:gd name="connsiteY2589" fmla="*/ 2713022 h 3428468"/>
              <a:gd name="connsiteX2590" fmla="*/ 145175 w 5317239"/>
              <a:gd name="connsiteY2590" fmla="*/ 2712860 h 3428468"/>
              <a:gd name="connsiteX2591" fmla="*/ 147236 w 5317239"/>
              <a:gd name="connsiteY2591" fmla="*/ 2711720 h 3428468"/>
              <a:gd name="connsiteX2592" fmla="*/ 148593 w 5317239"/>
              <a:gd name="connsiteY2592" fmla="*/ 2710417 h 3428468"/>
              <a:gd name="connsiteX2593" fmla="*/ 151090 w 5317239"/>
              <a:gd name="connsiteY2593" fmla="*/ 2715411 h 3428468"/>
              <a:gd name="connsiteX2594" fmla="*/ 154562 w 5317239"/>
              <a:gd name="connsiteY2594" fmla="*/ 2717853 h 3428468"/>
              <a:gd name="connsiteX2595" fmla="*/ 158524 w 5317239"/>
              <a:gd name="connsiteY2595" fmla="*/ 2716333 h 3428468"/>
              <a:gd name="connsiteX2596" fmla="*/ 162973 w 5317239"/>
              <a:gd name="connsiteY2596" fmla="*/ 2711341 h 3428468"/>
              <a:gd name="connsiteX2597" fmla="*/ 170790 w 5317239"/>
              <a:gd name="connsiteY2597" fmla="*/ 2708898 h 3428468"/>
              <a:gd name="connsiteX2598" fmla="*/ 173939 w 5317239"/>
              <a:gd name="connsiteY2598" fmla="*/ 2704068 h 3428468"/>
              <a:gd name="connsiteX2599" fmla="*/ 171767 w 5317239"/>
              <a:gd name="connsiteY2599" fmla="*/ 2684422 h 3428468"/>
              <a:gd name="connsiteX2600" fmla="*/ 172092 w 5317239"/>
              <a:gd name="connsiteY2600" fmla="*/ 2683554 h 3428468"/>
              <a:gd name="connsiteX2601" fmla="*/ 174534 w 5317239"/>
              <a:gd name="connsiteY2601" fmla="*/ 2683011 h 3428468"/>
              <a:gd name="connsiteX2602" fmla="*/ 177629 w 5317239"/>
              <a:gd name="connsiteY2602" fmla="*/ 2680677 h 3428468"/>
              <a:gd name="connsiteX2603" fmla="*/ 177790 w 5317239"/>
              <a:gd name="connsiteY2603" fmla="*/ 2676824 h 3428468"/>
              <a:gd name="connsiteX2604" fmla="*/ 177247 w 5317239"/>
              <a:gd name="connsiteY2604" fmla="*/ 2675576 h 3428468"/>
              <a:gd name="connsiteX2605" fmla="*/ 183923 w 5317239"/>
              <a:gd name="connsiteY2605" fmla="*/ 2674762 h 3428468"/>
              <a:gd name="connsiteX2606" fmla="*/ 186364 w 5317239"/>
              <a:gd name="connsiteY2606" fmla="*/ 2673622 h 3428468"/>
              <a:gd name="connsiteX2607" fmla="*/ 192334 w 5317239"/>
              <a:gd name="connsiteY2607" fmla="*/ 2668249 h 3428468"/>
              <a:gd name="connsiteX2608" fmla="*/ 193855 w 5317239"/>
              <a:gd name="connsiteY2608" fmla="*/ 2664668 h 3428468"/>
              <a:gd name="connsiteX2609" fmla="*/ 193583 w 5317239"/>
              <a:gd name="connsiteY2609" fmla="*/ 2658535 h 3428468"/>
              <a:gd name="connsiteX2610" fmla="*/ 191901 w 5317239"/>
              <a:gd name="connsiteY2610" fmla="*/ 2655225 h 3428468"/>
              <a:gd name="connsiteX2611" fmla="*/ 193094 w 5317239"/>
              <a:gd name="connsiteY2611" fmla="*/ 2652457 h 3428468"/>
              <a:gd name="connsiteX2612" fmla="*/ 193257 w 5317239"/>
              <a:gd name="connsiteY2612" fmla="*/ 2649363 h 3428468"/>
              <a:gd name="connsiteX2613" fmla="*/ 190762 w 5317239"/>
              <a:gd name="connsiteY2613" fmla="*/ 2641332 h 3428468"/>
              <a:gd name="connsiteX2614" fmla="*/ 197925 w 5317239"/>
              <a:gd name="connsiteY2614" fmla="*/ 2638944 h 3428468"/>
              <a:gd name="connsiteX2615" fmla="*/ 199445 w 5317239"/>
              <a:gd name="connsiteY2615" fmla="*/ 2638075 h 3428468"/>
              <a:gd name="connsiteX2616" fmla="*/ 204382 w 5317239"/>
              <a:gd name="connsiteY2616" fmla="*/ 2633843 h 3428468"/>
              <a:gd name="connsiteX2617" fmla="*/ 205578 w 5317239"/>
              <a:gd name="connsiteY2617" fmla="*/ 2628578 h 3428468"/>
              <a:gd name="connsiteX2618" fmla="*/ 204328 w 5317239"/>
              <a:gd name="connsiteY2618" fmla="*/ 2625702 h 3428468"/>
              <a:gd name="connsiteX2619" fmla="*/ 206336 w 5317239"/>
              <a:gd name="connsiteY2619" fmla="*/ 2623748 h 3428468"/>
              <a:gd name="connsiteX2620" fmla="*/ 207529 w 5317239"/>
              <a:gd name="connsiteY2620" fmla="*/ 2619135 h 3428468"/>
              <a:gd name="connsiteX2621" fmla="*/ 204003 w 5317239"/>
              <a:gd name="connsiteY2621" fmla="*/ 2616042 h 3428468"/>
              <a:gd name="connsiteX2622" fmla="*/ 205578 w 5317239"/>
              <a:gd name="connsiteY2622" fmla="*/ 2612840 h 3428468"/>
              <a:gd name="connsiteX2623" fmla="*/ 208780 w 5317239"/>
              <a:gd name="connsiteY2623" fmla="*/ 2612948 h 3428468"/>
              <a:gd name="connsiteX2624" fmla="*/ 213447 w 5317239"/>
              <a:gd name="connsiteY2624" fmla="*/ 2608715 h 3428468"/>
              <a:gd name="connsiteX2625" fmla="*/ 215399 w 5317239"/>
              <a:gd name="connsiteY2625" fmla="*/ 2577401 h 3428468"/>
              <a:gd name="connsiteX2626" fmla="*/ 218275 w 5317239"/>
              <a:gd name="connsiteY2626" fmla="*/ 2575231 h 3428468"/>
              <a:gd name="connsiteX2627" fmla="*/ 219797 w 5317239"/>
              <a:gd name="connsiteY2627" fmla="*/ 2569966 h 3428468"/>
              <a:gd name="connsiteX2628" fmla="*/ 219253 w 5317239"/>
              <a:gd name="connsiteY2628" fmla="*/ 2568556 h 3428468"/>
              <a:gd name="connsiteX2629" fmla="*/ 221152 w 5317239"/>
              <a:gd name="connsiteY2629" fmla="*/ 2567253 h 3428468"/>
              <a:gd name="connsiteX2630" fmla="*/ 223159 w 5317239"/>
              <a:gd name="connsiteY2630" fmla="*/ 2563779 h 3428468"/>
              <a:gd name="connsiteX2631" fmla="*/ 223159 w 5317239"/>
              <a:gd name="connsiteY2631" fmla="*/ 2562368 h 3428468"/>
              <a:gd name="connsiteX2632" fmla="*/ 226580 w 5317239"/>
              <a:gd name="connsiteY2632" fmla="*/ 2562097 h 3428468"/>
              <a:gd name="connsiteX2633" fmla="*/ 230487 w 5317239"/>
              <a:gd name="connsiteY2633" fmla="*/ 2559004 h 3428468"/>
              <a:gd name="connsiteX2634" fmla="*/ 231897 w 5317239"/>
              <a:gd name="connsiteY2634" fmla="*/ 2554825 h 3428468"/>
              <a:gd name="connsiteX2635" fmla="*/ 232334 w 5317239"/>
              <a:gd name="connsiteY2635" fmla="*/ 2553305 h 3428468"/>
              <a:gd name="connsiteX2636" fmla="*/ 242751 w 5317239"/>
              <a:gd name="connsiteY2636" fmla="*/ 2550918 h 3428468"/>
              <a:gd name="connsiteX2637" fmla="*/ 246061 w 5317239"/>
              <a:gd name="connsiteY2637" fmla="*/ 2547824 h 3428468"/>
              <a:gd name="connsiteX2638" fmla="*/ 249210 w 5317239"/>
              <a:gd name="connsiteY2638" fmla="*/ 2549289 h 3428468"/>
              <a:gd name="connsiteX2639" fmla="*/ 252792 w 5317239"/>
              <a:gd name="connsiteY2639" fmla="*/ 2549398 h 3428468"/>
              <a:gd name="connsiteX2640" fmla="*/ 255451 w 5317239"/>
              <a:gd name="connsiteY2640" fmla="*/ 2550592 h 3428468"/>
              <a:gd name="connsiteX2641" fmla="*/ 255885 w 5317239"/>
              <a:gd name="connsiteY2641" fmla="*/ 2550592 h 3428468"/>
              <a:gd name="connsiteX2642" fmla="*/ 255993 w 5317239"/>
              <a:gd name="connsiteY2642" fmla="*/ 2550972 h 3428468"/>
              <a:gd name="connsiteX2643" fmla="*/ 262235 w 5317239"/>
              <a:gd name="connsiteY2643" fmla="*/ 2570780 h 3428468"/>
              <a:gd name="connsiteX2644" fmla="*/ 265979 w 5317239"/>
              <a:gd name="connsiteY2644" fmla="*/ 2573928 h 3428468"/>
              <a:gd name="connsiteX2645" fmla="*/ 268746 w 5317239"/>
              <a:gd name="connsiteY2645" fmla="*/ 2574308 h 3428468"/>
              <a:gd name="connsiteX2646" fmla="*/ 282640 w 5317239"/>
              <a:gd name="connsiteY2646" fmla="*/ 2580060 h 3428468"/>
              <a:gd name="connsiteX2647" fmla="*/ 286330 w 5317239"/>
              <a:gd name="connsiteY2647" fmla="*/ 2579952 h 3428468"/>
              <a:gd name="connsiteX2648" fmla="*/ 293766 w 5317239"/>
              <a:gd name="connsiteY2648" fmla="*/ 2576370 h 3428468"/>
              <a:gd name="connsiteX2649" fmla="*/ 295991 w 5317239"/>
              <a:gd name="connsiteY2649" fmla="*/ 2573983 h 3428468"/>
              <a:gd name="connsiteX2650" fmla="*/ 299681 w 5317239"/>
              <a:gd name="connsiteY2650" fmla="*/ 2564865 h 3428468"/>
              <a:gd name="connsiteX2651" fmla="*/ 299898 w 5317239"/>
              <a:gd name="connsiteY2651" fmla="*/ 2562151 h 3428468"/>
              <a:gd name="connsiteX2652" fmla="*/ 298379 w 5317239"/>
              <a:gd name="connsiteY2652" fmla="*/ 2555367 h 3428468"/>
              <a:gd name="connsiteX2653" fmla="*/ 301527 w 5317239"/>
              <a:gd name="connsiteY2653" fmla="*/ 2549778 h 3428468"/>
              <a:gd name="connsiteX2654" fmla="*/ 302068 w 5317239"/>
              <a:gd name="connsiteY2654" fmla="*/ 2546902 h 3428468"/>
              <a:gd name="connsiteX2655" fmla="*/ 299084 w 5317239"/>
              <a:gd name="connsiteY2655" fmla="*/ 2526387 h 3428468"/>
              <a:gd name="connsiteX2656" fmla="*/ 301961 w 5317239"/>
              <a:gd name="connsiteY2656" fmla="*/ 2524542 h 3428468"/>
              <a:gd name="connsiteX2657" fmla="*/ 303643 w 5317239"/>
              <a:gd name="connsiteY2657" fmla="*/ 2522642 h 3428468"/>
              <a:gd name="connsiteX2658" fmla="*/ 309504 w 5317239"/>
              <a:gd name="connsiteY2658" fmla="*/ 2510106 h 3428468"/>
              <a:gd name="connsiteX2659" fmla="*/ 309829 w 5317239"/>
              <a:gd name="connsiteY2659" fmla="*/ 2508152 h 3428468"/>
              <a:gd name="connsiteX2660" fmla="*/ 309829 w 5317239"/>
              <a:gd name="connsiteY2660" fmla="*/ 2499686 h 3428468"/>
              <a:gd name="connsiteX2661" fmla="*/ 320955 w 5317239"/>
              <a:gd name="connsiteY2661" fmla="*/ 2477164 h 3428468"/>
              <a:gd name="connsiteX2662" fmla="*/ 321660 w 5317239"/>
              <a:gd name="connsiteY2662" fmla="*/ 2476893 h 3428468"/>
              <a:gd name="connsiteX2663" fmla="*/ 322529 w 5317239"/>
              <a:gd name="connsiteY2663" fmla="*/ 2477652 h 3428468"/>
              <a:gd name="connsiteX2664" fmla="*/ 328390 w 5317239"/>
              <a:gd name="connsiteY2664" fmla="*/ 2477652 h 3428468"/>
              <a:gd name="connsiteX2665" fmla="*/ 342338 w 5317239"/>
              <a:gd name="connsiteY2665" fmla="*/ 2465821 h 3428468"/>
              <a:gd name="connsiteX2666" fmla="*/ 343749 w 5317239"/>
              <a:gd name="connsiteY2666" fmla="*/ 2463651 h 3428468"/>
              <a:gd name="connsiteX2667" fmla="*/ 345322 w 5317239"/>
              <a:gd name="connsiteY2667" fmla="*/ 2458278 h 3428468"/>
              <a:gd name="connsiteX2668" fmla="*/ 344725 w 5317239"/>
              <a:gd name="connsiteY2668" fmla="*/ 2454425 h 3428468"/>
              <a:gd name="connsiteX2669" fmla="*/ 337618 w 5317239"/>
              <a:gd name="connsiteY2669" fmla="*/ 2444005 h 3428468"/>
              <a:gd name="connsiteX2670" fmla="*/ 338158 w 5317239"/>
              <a:gd name="connsiteY2670" fmla="*/ 2431414 h 3428468"/>
              <a:gd name="connsiteX2671" fmla="*/ 336856 w 5317239"/>
              <a:gd name="connsiteY2671" fmla="*/ 2428049 h 3428468"/>
              <a:gd name="connsiteX2672" fmla="*/ 332406 w 5317239"/>
              <a:gd name="connsiteY2672" fmla="*/ 2423490 h 3428468"/>
              <a:gd name="connsiteX2673" fmla="*/ 329856 w 5317239"/>
              <a:gd name="connsiteY2673" fmla="*/ 2422188 h 3428468"/>
              <a:gd name="connsiteX2674" fmla="*/ 323614 w 5317239"/>
              <a:gd name="connsiteY2674" fmla="*/ 2421211 h 3428468"/>
              <a:gd name="connsiteX2675" fmla="*/ 320142 w 5317239"/>
              <a:gd name="connsiteY2675" fmla="*/ 2422134 h 3428468"/>
              <a:gd name="connsiteX2676" fmla="*/ 316287 w 5317239"/>
              <a:gd name="connsiteY2676" fmla="*/ 2425173 h 3428468"/>
              <a:gd name="connsiteX2677" fmla="*/ 296859 w 5317239"/>
              <a:gd name="connsiteY2677" fmla="*/ 2423545 h 3428468"/>
              <a:gd name="connsiteX2678" fmla="*/ 295068 w 5317239"/>
              <a:gd name="connsiteY2678" fmla="*/ 2423762 h 3428468"/>
              <a:gd name="connsiteX2679" fmla="*/ 286547 w 5317239"/>
              <a:gd name="connsiteY2679" fmla="*/ 2426530 h 3428468"/>
              <a:gd name="connsiteX2680" fmla="*/ 284540 w 5317239"/>
              <a:gd name="connsiteY2680" fmla="*/ 2423599 h 3428468"/>
              <a:gd name="connsiteX2681" fmla="*/ 278896 w 5317239"/>
              <a:gd name="connsiteY2681" fmla="*/ 2419963 h 3428468"/>
              <a:gd name="connsiteX2682" fmla="*/ 279330 w 5317239"/>
              <a:gd name="connsiteY2682" fmla="*/ 2406341 h 3428468"/>
              <a:gd name="connsiteX2683" fmla="*/ 278081 w 5317239"/>
              <a:gd name="connsiteY2683" fmla="*/ 2403031 h 3428468"/>
              <a:gd name="connsiteX2684" fmla="*/ 274826 w 5317239"/>
              <a:gd name="connsiteY2684" fmla="*/ 2401674 h 3428468"/>
              <a:gd name="connsiteX2685" fmla="*/ 266142 w 5317239"/>
              <a:gd name="connsiteY2685" fmla="*/ 2401674 h 3428468"/>
              <a:gd name="connsiteX2686" fmla="*/ 256698 w 5317239"/>
              <a:gd name="connsiteY2686" fmla="*/ 2396138 h 3428468"/>
              <a:gd name="connsiteX2687" fmla="*/ 252303 w 5317239"/>
              <a:gd name="connsiteY2687" fmla="*/ 2396084 h 3428468"/>
              <a:gd name="connsiteX2688" fmla="*/ 249971 w 5317239"/>
              <a:gd name="connsiteY2688" fmla="*/ 2399286 h 3428468"/>
              <a:gd name="connsiteX2689" fmla="*/ 249754 w 5317239"/>
              <a:gd name="connsiteY2689" fmla="*/ 2398689 h 3428468"/>
              <a:gd name="connsiteX2690" fmla="*/ 244759 w 5317239"/>
              <a:gd name="connsiteY2690" fmla="*/ 2395705 h 3428468"/>
              <a:gd name="connsiteX2691" fmla="*/ 241882 w 5317239"/>
              <a:gd name="connsiteY2691" fmla="*/ 2396193 h 3428468"/>
              <a:gd name="connsiteX2692" fmla="*/ 242263 w 5317239"/>
              <a:gd name="connsiteY2692" fmla="*/ 2391906 h 3428468"/>
              <a:gd name="connsiteX2693" fmla="*/ 238356 w 5317239"/>
              <a:gd name="connsiteY2693" fmla="*/ 2387021 h 3428468"/>
              <a:gd name="connsiteX2694" fmla="*/ 229021 w 5317239"/>
              <a:gd name="connsiteY2694" fmla="*/ 2385773 h 3428468"/>
              <a:gd name="connsiteX2695" fmla="*/ 228749 w 5317239"/>
              <a:gd name="connsiteY2695" fmla="*/ 2384579 h 3428468"/>
              <a:gd name="connsiteX2696" fmla="*/ 226364 w 5317239"/>
              <a:gd name="connsiteY2696" fmla="*/ 2382083 h 3428468"/>
              <a:gd name="connsiteX2697" fmla="*/ 220663 w 5317239"/>
              <a:gd name="connsiteY2697" fmla="*/ 2379532 h 3428468"/>
              <a:gd name="connsiteX2698" fmla="*/ 214804 w 5317239"/>
              <a:gd name="connsiteY2698" fmla="*/ 2381594 h 3428468"/>
              <a:gd name="connsiteX2699" fmla="*/ 211384 w 5317239"/>
              <a:gd name="connsiteY2699" fmla="*/ 2388323 h 3428468"/>
              <a:gd name="connsiteX2700" fmla="*/ 210895 w 5317239"/>
              <a:gd name="connsiteY2700" fmla="*/ 2390278 h 3428468"/>
              <a:gd name="connsiteX2701" fmla="*/ 208182 w 5317239"/>
              <a:gd name="connsiteY2701" fmla="*/ 2376927 h 3428468"/>
              <a:gd name="connsiteX2702" fmla="*/ 205958 w 5317239"/>
              <a:gd name="connsiteY2702" fmla="*/ 2373888 h 3428468"/>
              <a:gd name="connsiteX2703" fmla="*/ 203787 w 5317239"/>
              <a:gd name="connsiteY2703" fmla="*/ 2372640 h 3428468"/>
              <a:gd name="connsiteX2704" fmla="*/ 204545 w 5317239"/>
              <a:gd name="connsiteY2704" fmla="*/ 2370143 h 3428468"/>
              <a:gd name="connsiteX2705" fmla="*/ 202485 w 5317239"/>
              <a:gd name="connsiteY2705" fmla="*/ 2364987 h 3428468"/>
              <a:gd name="connsiteX2706" fmla="*/ 196404 w 5317239"/>
              <a:gd name="connsiteY2706" fmla="*/ 2361405 h 3428468"/>
              <a:gd name="connsiteX2707" fmla="*/ 195590 w 5317239"/>
              <a:gd name="connsiteY2707" fmla="*/ 2359831 h 3428468"/>
              <a:gd name="connsiteX2708" fmla="*/ 198576 w 5317239"/>
              <a:gd name="connsiteY2708" fmla="*/ 2359397 h 3428468"/>
              <a:gd name="connsiteX2709" fmla="*/ 202374 w 5317239"/>
              <a:gd name="connsiteY2709" fmla="*/ 2355707 h 3428468"/>
              <a:gd name="connsiteX2710" fmla="*/ 203189 w 5317239"/>
              <a:gd name="connsiteY2710" fmla="*/ 2351311 h 3428468"/>
              <a:gd name="connsiteX2711" fmla="*/ 200963 w 5317239"/>
              <a:gd name="connsiteY2711" fmla="*/ 2346536 h 3428468"/>
              <a:gd name="connsiteX2712" fmla="*/ 198197 w 5317239"/>
              <a:gd name="connsiteY2712" fmla="*/ 2344961 h 3428468"/>
              <a:gd name="connsiteX2713" fmla="*/ 199770 w 5317239"/>
              <a:gd name="connsiteY2713" fmla="*/ 2341651 h 3428468"/>
              <a:gd name="connsiteX2714" fmla="*/ 198359 w 5317239"/>
              <a:gd name="connsiteY2714" fmla="*/ 2338232 h 3428468"/>
              <a:gd name="connsiteX2715" fmla="*/ 194885 w 5317239"/>
              <a:gd name="connsiteY2715" fmla="*/ 2334867 h 3428468"/>
              <a:gd name="connsiteX2716" fmla="*/ 194885 w 5317239"/>
              <a:gd name="connsiteY2716" fmla="*/ 2331068 h 3428468"/>
              <a:gd name="connsiteX2717" fmla="*/ 192334 w 5317239"/>
              <a:gd name="connsiteY2717" fmla="*/ 2326944 h 3428468"/>
              <a:gd name="connsiteX2718" fmla="*/ 189296 w 5317239"/>
              <a:gd name="connsiteY2718" fmla="*/ 2325478 h 3428468"/>
              <a:gd name="connsiteX2719" fmla="*/ 189677 w 5317239"/>
              <a:gd name="connsiteY2719" fmla="*/ 2324176 h 3428468"/>
              <a:gd name="connsiteX2720" fmla="*/ 187666 w 5317239"/>
              <a:gd name="connsiteY2720" fmla="*/ 2319020 h 3428468"/>
              <a:gd name="connsiteX2721" fmla="*/ 183814 w 5317239"/>
              <a:gd name="connsiteY2721" fmla="*/ 2316687 h 3428468"/>
              <a:gd name="connsiteX2722" fmla="*/ 183271 w 5317239"/>
              <a:gd name="connsiteY2722" fmla="*/ 2311857 h 3428468"/>
              <a:gd name="connsiteX2723" fmla="*/ 175130 w 5317239"/>
              <a:gd name="connsiteY2723" fmla="*/ 2301871 h 3428468"/>
              <a:gd name="connsiteX2724" fmla="*/ 176107 w 5317239"/>
              <a:gd name="connsiteY2724" fmla="*/ 2300623 h 3428468"/>
              <a:gd name="connsiteX2725" fmla="*/ 176923 w 5317239"/>
              <a:gd name="connsiteY2725" fmla="*/ 2296661 h 3428468"/>
              <a:gd name="connsiteX2726" fmla="*/ 174263 w 5317239"/>
              <a:gd name="connsiteY2726" fmla="*/ 2293622 h 3428468"/>
              <a:gd name="connsiteX2727" fmla="*/ 163246 w 5317239"/>
              <a:gd name="connsiteY2727" fmla="*/ 2289117 h 3428468"/>
              <a:gd name="connsiteX2728" fmla="*/ 161999 w 5317239"/>
              <a:gd name="connsiteY2728" fmla="*/ 2284505 h 3428468"/>
              <a:gd name="connsiteX2729" fmla="*/ 158633 w 5317239"/>
              <a:gd name="connsiteY2729" fmla="*/ 2281303 h 3428468"/>
              <a:gd name="connsiteX2730" fmla="*/ 154455 w 5317239"/>
              <a:gd name="connsiteY2730" fmla="*/ 2280380 h 3428468"/>
              <a:gd name="connsiteX2731" fmla="*/ 152391 w 5317239"/>
              <a:gd name="connsiteY2731" fmla="*/ 2277341 h 3428468"/>
              <a:gd name="connsiteX2732" fmla="*/ 148757 w 5317239"/>
              <a:gd name="connsiteY2732" fmla="*/ 2276852 h 3428468"/>
              <a:gd name="connsiteX2733" fmla="*/ 144903 w 5317239"/>
              <a:gd name="connsiteY2733" fmla="*/ 2277992 h 3428468"/>
              <a:gd name="connsiteX2734" fmla="*/ 144143 w 5317239"/>
              <a:gd name="connsiteY2734" fmla="*/ 2278263 h 3428468"/>
              <a:gd name="connsiteX2735" fmla="*/ 143221 w 5317239"/>
              <a:gd name="connsiteY2735" fmla="*/ 2277015 h 3428468"/>
              <a:gd name="connsiteX2736" fmla="*/ 143221 w 5317239"/>
              <a:gd name="connsiteY2736" fmla="*/ 2268494 h 3428468"/>
              <a:gd name="connsiteX2737" fmla="*/ 140941 w 5317239"/>
              <a:gd name="connsiteY2737" fmla="*/ 2264533 h 3428468"/>
              <a:gd name="connsiteX2738" fmla="*/ 136381 w 5317239"/>
              <a:gd name="connsiteY2738" fmla="*/ 2264533 h 3428468"/>
              <a:gd name="connsiteX2739" fmla="*/ 135840 w 5317239"/>
              <a:gd name="connsiteY2739" fmla="*/ 2264859 h 3428468"/>
              <a:gd name="connsiteX2740" fmla="*/ 130087 w 5317239"/>
              <a:gd name="connsiteY2740" fmla="*/ 2257098 h 3428468"/>
              <a:gd name="connsiteX2741" fmla="*/ 124823 w 5317239"/>
              <a:gd name="connsiteY2741" fmla="*/ 2255579 h 3428468"/>
              <a:gd name="connsiteX2742" fmla="*/ 121945 w 5317239"/>
              <a:gd name="connsiteY2742" fmla="*/ 2260245 h 3428468"/>
              <a:gd name="connsiteX2743" fmla="*/ 123196 w 5317239"/>
              <a:gd name="connsiteY2743" fmla="*/ 2271751 h 3428468"/>
              <a:gd name="connsiteX2744" fmla="*/ 126830 w 5317239"/>
              <a:gd name="connsiteY2744" fmla="*/ 2275713 h 3428468"/>
              <a:gd name="connsiteX2745" fmla="*/ 131822 w 5317239"/>
              <a:gd name="connsiteY2745" fmla="*/ 2276689 h 3428468"/>
              <a:gd name="connsiteX2746" fmla="*/ 131715 w 5317239"/>
              <a:gd name="connsiteY2746" fmla="*/ 2280760 h 3428468"/>
              <a:gd name="connsiteX2747" fmla="*/ 131986 w 5317239"/>
              <a:gd name="connsiteY2747" fmla="*/ 2282388 h 3428468"/>
              <a:gd name="connsiteX2748" fmla="*/ 133072 w 5317239"/>
              <a:gd name="connsiteY2748" fmla="*/ 2285536 h 3428468"/>
              <a:gd name="connsiteX2749" fmla="*/ 133453 w 5317239"/>
              <a:gd name="connsiteY2749" fmla="*/ 2287869 h 3428468"/>
              <a:gd name="connsiteX2750" fmla="*/ 135568 w 5317239"/>
              <a:gd name="connsiteY2750" fmla="*/ 2291017 h 3428468"/>
              <a:gd name="connsiteX2751" fmla="*/ 143546 w 5317239"/>
              <a:gd name="connsiteY2751" fmla="*/ 2295901 h 3428468"/>
              <a:gd name="connsiteX2752" fmla="*/ 131334 w 5317239"/>
              <a:gd name="connsiteY2752" fmla="*/ 2300351 h 3428468"/>
              <a:gd name="connsiteX2753" fmla="*/ 120699 w 5317239"/>
              <a:gd name="connsiteY2753" fmla="*/ 2297855 h 3428468"/>
              <a:gd name="connsiteX2754" fmla="*/ 118419 w 5317239"/>
              <a:gd name="connsiteY2754" fmla="*/ 2292320 h 3428468"/>
              <a:gd name="connsiteX2755" fmla="*/ 114782 w 5317239"/>
              <a:gd name="connsiteY2755" fmla="*/ 2289552 h 3428468"/>
              <a:gd name="connsiteX2756" fmla="*/ 112231 w 5317239"/>
              <a:gd name="connsiteY2756" fmla="*/ 2289986 h 3428468"/>
              <a:gd name="connsiteX2757" fmla="*/ 109084 w 5317239"/>
              <a:gd name="connsiteY2757" fmla="*/ 2286241 h 3428468"/>
              <a:gd name="connsiteX2758" fmla="*/ 105122 w 5317239"/>
              <a:gd name="connsiteY2758" fmla="*/ 2284667 h 3428468"/>
              <a:gd name="connsiteX2759" fmla="*/ 103060 w 5317239"/>
              <a:gd name="connsiteY2759" fmla="*/ 2285427 h 3428468"/>
              <a:gd name="connsiteX2760" fmla="*/ 102138 w 5317239"/>
              <a:gd name="connsiteY2760" fmla="*/ 2283962 h 3428468"/>
              <a:gd name="connsiteX2761" fmla="*/ 96712 w 5317239"/>
              <a:gd name="connsiteY2761" fmla="*/ 2282225 h 3428468"/>
              <a:gd name="connsiteX2762" fmla="*/ 90687 w 5317239"/>
              <a:gd name="connsiteY2762" fmla="*/ 2284559 h 3428468"/>
              <a:gd name="connsiteX2763" fmla="*/ 86780 w 5317239"/>
              <a:gd name="connsiteY2763" fmla="*/ 2279403 h 3428468"/>
              <a:gd name="connsiteX2764" fmla="*/ 85042 w 5317239"/>
              <a:gd name="connsiteY2764" fmla="*/ 2278046 h 3428468"/>
              <a:gd name="connsiteX2765" fmla="*/ 73048 w 5317239"/>
              <a:gd name="connsiteY2765" fmla="*/ 2272510 h 3428468"/>
              <a:gd name="connsiteX2766" fmla="*/ 70661 w 5317239"/>
              <a:gd name="connsiteY2766" fmla="*/ 2272131 h 3428468"/>
              <a:gd name="connsiteX2767" fmla="*/ 69792 w 5317239"/>
              <a:gd name="connsiteY2767" fmla="*/ 2269418 h 3428468"/>
              <a:gd name="connsiteX2768" fmla="*/ 67241 w 5317239"/>
              <a:gd name="connsiteY2768" fmla="*/ 2265889 h 3428468"/>
              <a:gd name="connsiteX2769" fmla="*/ 62954 w 5317239"/>
              <a:gd name="connsiteY2769" fmla="*/ 2264045 h 3428468"/>
              <a:gd name="connsiteX2770" fmla="*/ 56224 w 5317239"/>
              <a:gd name="connsiteY2770" fmla="*/ 2265021 h 3428468"/>
              <a:gd name="connsiteX2771" fmla="*/ 54760 w 5317239"/>
              <a:gd name="connsiteY2771" fmla="*/ 2263991 h 3428468"/>
              <a:gd name="connsiteX2772" fmla="*/ 50962 w 5317239"/>
              <a:gd name="connsiteY2772" fmla="*/ 2252268 h 3428468"/>
              <a:gd name="connsiteX2773" fmla="*/ 46836 w 5317239"/>
              <a:gd name="connsiteY2773" fmla="*/ 2249120 h 3428468"/>
              <a:gd name="connsiteX2774" fmla="*/ 42494 w 5317239"/>
              <a:gd name="connsiteY2774" fmla="*/ 2251888 h 3428468"/>
              <a:gd name="connsiteX2775" fmla="*/ 41897 w 5317239"/>
              <a:gd name="connsiteY2775" fmla="*/ 2253245 h 3428468"/>
              <a:gd name="connsiteX2776" fmla="*/ 39781 w 5317239"/>
              <a:gd name="connsiteY2776" fmla="*/ 2249554 h 3428468"/>
              <a:gd name="connsiteX2777" fmla="*/ 38695 w 5317239"/>
              <a:gd name="connsiteY2777" fmla="*/ 2248306 h 3428468"/>
              <a:gd name="connsiteX2778" fmla="*/ 33595 w 5317239"/>
              <a:gd name="connsiteY2778" fmla="*/ 2244181 h 3428468"/>
              <a:gd name="connsiteX2779" fmla="*/ 34517 w 5317239"/>
              <a:gd name="connsiteY2779" fmla="*/ 2236421 h 3428468"/>
              <a:gd name="connsiteX2780" fmla="*/ 33595 w 5317239"/>
              <a:gd name="connsiteY2780" fmla="*/ 2233056 h 3428468"/>
              <a:gd name="connsiteX2781" fmla="*/ 30555 w 5317239"/>
              <a:gd name="connsiteY2781" fmla="*/ 2231374 h 3428468"/>
              <a:gd name="connsiteX2782" fmla="*/ 19972 w 5317239"/>
              <a:gd name="connsiteY2782" fmla="*/ 2230180 h 3428468"/>
              <a:gd name="connsiteX2783" fmla="*/ 28168 w 5317239"/>
              <a:gd name="connsiteY2783" fmla="*/ 2220574 h 3428468"/>
              <a:gd name="connsiteX2784" fmla="*/ 29091 w 5317239"/>
              <a:gd name="connsiteY2784" fmla="*/ 2216504 h 3428468"/>
              <a:gd name="connsiteX2785" fmla="*/ 26269 w 5317239"/>
              <a:gd name="connsiteY2785" fmla="*/ 2213411 h 3428468"/>
              <a:gd name="connsiteX2786" fmla="*/ 25073 w 5317239"/>
              <a:gd name="connsiteY2786" fmla="*/ 2212976 h 3428468"/>
              <a:gd name="connsiteX2787" fmla="*/ 23229 w 5317239"/>
              <a:gd name="connsiteY2787" fmla="*/ 2206355 h 3428468"/>
              <a:gd name="connsiteX2788" fmla="*/ 20514 w 5317239"/>
              <a:gd name="connsiteY2788" fmla="*/ 2203370 h 3428468"/>
              <a:gd name="connsiteX2789" fmla="*/ 18994 w 5317239"/>
              <a:gd name="connsiteY2789" fmla="*/ 2203045 h 3428468"/>
              <a:gd name="connsiteX2790" fmla="*/ 18833 w 5317239"/>
              <a:gd name="connsiteY2790" fmla="*/ 2201417 h 3428468"/>
              <a:gd name="connsiteX2791" fmla="*/ 16662 w 5317239"/>
              <a:gd name="connsiteY2791" fmla="*/ 2194199 h 3428468"/>
              <a:gd name="connsiteX2792" fmla="*/ 19158 w 5317239"/>
              <a:gd name="connsiteY2792" fmla="*/ 2191757 h 3428468"/>
              <a:gd name="connsiteX2793" fmla="*/ 25345 w 5317239"/>
              <a:gd name="connsiteY2793" fmla="*/ 2189585 h 3428468"/>
              <a:gd name="connsiteX2794" fmla="*/ 30773 w 5317239"/>
              <a:gd name="connsiteY2794" fmla="*/ 2196044 h 3428468"/>
              <a:gd name="connsiteX2795" fmla="*/ 35222 w 5317239"/>
              <a:gd name="connsiteY2795" fmla="*/ 2197563 h 3428468"/>
              <a:gd name="connsiteX2796" fmla="*/ 36090 w 5317239"/>
              <a:gd name="connsiteY2796" fmla="*/ 2197347 h 3428468"/>
              <a:gd name="connsiteX2797" fmla="*/ 36470 w 5317239"/>
              <a:gd name="connsiteY2797" fmla="*/ 2198974 h 3428468"/>
              <a:gd name="connsiteX2798" fmla="*/ 41463 w 5317239"/>
              <a:gd name="connsiteY2798" fmla="*/ 2202502 h 3428468"/>
              <a:gd name="connsiteX2799" fmla="*/ 45373 w 5317239"/>
              <a:gd name="connsiteY2799" fmla="*/ 2202013 h 3428468"/>
              <a:gd name="connsiteX2800" fmla="*/ 54869 w 5317239"/>
              <a:gd name="connsiteY2800" fmla="*/ 2210969 h 3428468"/>
              <a:gd name="connsiteX2801" fmla="*/ 57040 w 5317239"/>
              <a:gd name="connsiteY2801" fmla="*/ 2212108 h 3428468"/>
              <a:gd name="connsiteX2802" fmla="*/ 66156 w 5317239"/>
              <a:gd name="connsiteY2802" fmla="*/ 2214061 h 3428468"/>
              <a:gd name="connsiteX2803" fmla="*/ 70389 w 5317239"/>
              <a:gd name="connsiteY2803" fmla="*/ 2212759 h 3428468"/>
              <a:gd name="connsiteX2804" fmla="*/ 71476 w 5317239"/>
              <a:gd name="connsiteY2804" fmla="*/ 2208472 h 3428468"/>
              <a:gd name="connsiteX2805" fmla="*/ 69738 w 5317239"/>
              <a:gd name="connsiteY2805" fmla="*/ 2202013 h 3428468"/>
              <a:gd name="connsiteX2806" fmla="*/ 80050 w 5317239"/>
              <a:gd name="connsiteY2806" fmla="*/ 2196044 h 3428468"/>
              <a:gd name="connsiteX2807" fmla="*/ 82274 w 5317239"/>
              <a:gd name="connsiteY2807" fmla="*/ 2191594 h 3428468"/>
              <a:gd name="connsiteX2808" fmla="*/ 81135 w 5317239"/>
              <a:gd name="connsiteY2808" fmla="*/ 2182096 h 3428468"/>
              <a:gd name="connsiteX2809" fmla="*/ 79453 w 5317239"/>
              <a:gd name="connsiteY2809" fmla="*/ 2179112 h 3428468"/>
              <a:gd name="connsiteX2810" fmla="*/ 60133 w 5317239"/>
              <a:gd name="connsiteY2810" fmla="*/ 2163644 h 3428468"/>
              <a:gd name="connsiteX2811" fmla="*/ 57312 w 5317239"/>
              <a:gd name="connsiteY2811" fmla="*/ 2157566 h 3428468"/>
              <a:gd name="connsiteX2812" fmla="*/ 58884 w 5317239"/>
              <a:gd name="connsiteY2812" fmla="*/ 2150402 h 3428468"/>
              <a:gd name="connsiteX2813" fmla="*/ 58017 w 5317239"/>
              <a:gd name="connsiteY2813" fmla="*/ 2146658 h 3428468"/>
              <a:gd name="connsiteX2814" fmla="*/ 58559 w 5317239"/>
              <a:gd name="connsiteY2814" fmla="*/ 2146441 h 3428468"/>
              <a:gd name="connsiteX2815" fmla="*/ 61163 w 5317239"/>
              <a:gd name="connsiteY2815" fmla="*/ 2142914 h 3428468"/>
              <a:gd name="connsiteX2816" fmla="*/ 61383 w 5317239"/>
              <a:gd name="connsiteY2816" fmla="*/ 2141340 h 3428468"/>
              <a:gd name="connsiteX2817" fmla="*/ 63659 w 5317239"/>
              <a:gd name="connsiteY2817" fmla="*/ 2141720 h 3428468"/>
              <a:gd name="connsiteX2818" fmla="*/ 69087 w 5317239"/>
              <a:gd name="connsiteY2818" fmla="*/ 2149371 h 3428468"/>
              <a:gd name="connsiteX2819" fmla="*/ 73267 w 5317239"/>
              <a:gd name="connsiteY2819" fmla="*/ 2151271 h 3428468"/>
              <a:gd name="connsiteX2820" fmla="*/ 76631 w 5317239"/>
              <a:gd name="connsiteY2820" fmla="*/ 2150891 h 3428468"/>
              <a:gd name="connsiteX2821" fmla="*/ 83035 w 5317239"/>
              <a:gd name="connsiteY2821" fmla="*/ 2158109 h 3428468"/>
              <a:gd name="connsiteX2822" fmla="*/ 82437 w 5317239"/>
              <a:gd name="connsiteY2822" fmla="*/ 2160225 h 3428468"/>
              <a:gd name="connsiteX2823" fmla="*/ 83035 w 5317239"/>
              <a:gd name="connsiteY2823" fmla="*/ 2163970 h 3428468"/>
              <a:gd name="connsiteX2824" fmla="*/ 83143 w 5317239"/>
              <a:gd name="connsiteY2824" fmla="*/ 2166738 h 3428468"/>
              <a:gd name="connsiteX2825" fmla="*/ 87647 w 5317239"/>
              <a:gd name="connsiteY2825" fmla="*/ 2179112 h 3428468"/>
              <a:gd name="connsiteX2826" fmla="*/ 84717 w 5317239"/>
              <a:gd name="connsiteY2826" fmla="*/ 2180142 h 3428468"/>
              <a:gd name="connsiteX2827" fmla="*/ 81677 w 5317239"/>
              <a:gd name="connsiteY2827" fmla="*/ 2184050 h 3428468"/>
              <a:gd name="connsiteX2828" fmla="*/ 84012 w 5317239"/>
              <a:gd name="connsiteY2828" fmla="*/ 2188392 h 3428468"/>
              <a:gd name="connsiteX2829" fmla="*/ 93564 w 5317239"/>
              <a:gd name="connsiteY2829" fmla="*/ 2193656 h 3428468"/>
              <a:gd name="connsiteX2830" fmla="*/ 96492 w 5317239"/>
              <a:gd name="connsiteY2830" fmla="*/ 2194144 h 3428468"/>
              <a:gd name="connsiteX2831" fmla="*/ 103765 w 5317239"/>
              <a:gd name="connsiteY2831" fmla="*/ 2192951 h 3428468"/>
              <a:gd name="connsiteX2832" fmla="*/ 105122 w 5317239"/>
              <a:gd name="connsiteY2832" fmla="*/ 2194416 h 3428468"/>
              <a:gd name="connsiteX2833" fmla="*/ 109899 w 5317239"/>
              <a:gd name="connsiteY2833" fmla="*/ 2195718 h 3428468"/>
              <a:gd name="connsiteX2834" fmla="*/ 112992 w 5317239"/>
              <a:gd name="connsiteY2834" fmla="*/ 2191865 h 3428468"/>
              <a:gd name="connsiteX2835" fmla="*/ 113208 w 5317239"/>
              <a:gd name="connsiteY2835" fmla="*/ 2189477 h 3428468"/>
              <a:gd name="connsiteX2836" fmla="*/ 114510 w 5317239"/>
              <a:gd name="connsiteY2836" fmla="*/ 2188880 h 3428468"/>
              <a:gd name="connsiteX2837" fmla="*/ 116357 w 5317239"/>
              <a:gd name="connsiteY2837" fmla="*/ 2184213 h 3428468"/>
              <a:gd name="connsiteX2838" fmla="*/ 116357 w 5317239"/>
              <a:gd name="connsiteY2838" fmla="*/ 2184050 h 3428468"/>
              <a:gd name="connsiteX2839" fmla="*/ 118852 w 5317239"/>
              <a:gd name="connsiteY2839" fmla="*/ 2183779 h 3428468"/>
              <a:gd name="connsiteX2840" fmla="*/ 121514 w 5317239"/>
              <a:gd name="connsiteY2840" fmla="*/ 2180740 h 3428468"/>
              <a:gd name="connsiteX2841" fmla="*/ 123901 w 5317239"/>
              <a:gd name="connsiteY2841" fmla="*/ 2171731 h 3428468"/>
              <a:gd name="connsiteX2842" fmla="*/ 123954 w 5317239"/>
              <a:gd name="connsiteY2842" fmla="*/ 2169669 h 3428468"/>
              <a:gd name="connsiteX2843" fmla="*/ 119939 w 5317239"/>
              <a:gd name="connsiteY2843" fmla="*/ 2149752 h 3428468"/>
              <a:gd name="connsiteX2844" fmla="*/ 119288 w 5317239"/>
              <a:gd name="connsiteY2844" fmla="*/ 2148178 h 3428468"/>
              <a:gd name="connsiteX2845" fmla="*/ 114836 w 5317239"/>
              <a:gd name="connsiteY2845" fmla="*/ 2141340 h 3428468"/>
              <a:gd name="connsiteX2846" fmla="*/ 112719 w 5317239"/>
              <a:gd name="connsiteY2846" fmla="*/ 2139603 h 3428468"/>
              <a:gd name="connsiteX2847" fmla="*/ 111961 w 5317239"/>
              <a:gd name="connsiteY2847" fmla="*/ 2137703 h 3428468"/>
              <a:gd name="connsiteX2848" fmla="*/ 108921 w 5317239"/>
              <a:gd name="connsiteY2848" fmla="*/ 2135804 h 3428468"/>
              <a:gd name="connsiteX2849" fmla="*/ 107347 w 5317239"/>
              <a:gd name="connsiteY2849" fmla="*/ 2135587 h 3428468"/>
              <a:gd name="connsiteX2850" fmla="*/ 103493 w 5317239"/>
              <a:gd name="connsiteY2850" fmla="*/ 2125547 h 3428468"/>
              <a:gd name="connsiteX2851" fmla="*/ 103549 w 5317239"/>
              <a:gd name="connsiteY2851" fmla="*/ 2125547 h 3428468"/>
              <a:gd name="connsiteX2852" fmla="*/ 106913 w 5317239"/>
              <a:gd name="connsiteY2852" fmla="*/ 2125167 h 3428468"/>
              <a:gd name="connsiteX2853" fmla="*/ 118584 w 5317239"/>
              <a:gd name="connsiteY2853" fmla="*/ 2135478 h 3428468"/>
              <a:gd name="connsiteX2854" fmla="*/ 122490 w 5317239"/>
              <a:gd name="connsiteY2854" fmla="*/ 2136509 h 3428468"/>
              <a:gd name="connsiteX2855" fmla="*/ 125636 w 5317239"/>
              <a:gd name="connsiteY2855" fmla="*/ 2134013 h 3428468"/>
              <a:gd name="connsiteX2856" fmla="*/ 126234 w 5317239"/>
              <a:gd name="connsiteY2856" fmla="*/ 2132710 h 3428468"/>
              <a:gd name="connsiteX2857" fmla="*/ 133288 w 5317239"/>
              <a:gd name="connsiteY2857" fmla="*/ 2139657 h 3428468"/>
              <a:gd name="connsiteX2858" fmla="*/ 132095 w 5317239"/>
              <a:gd name="connsiteY2858" fmla="*/ 2141936 h 3428468"/>
              <a:gd name="connsiteX2859" fmla="*/ 131822 w 5317239"/>
              <a:gd name="connsiteY2859" fmla="*/ 2145627 h 3428468"/>
              <a:gd name="connsiteX2860" fmla="*/ 134375 w 5317239"/>
              <a:gd name="connsiteY2860" fmla="*/ 2148286 h 3428468"/>
              <a:gd name="connsiteX2861" fmla="*/ 141483 w 5317239"/>
              <a:gd name="connsiteY2861" fmla="*/ 2151163 h 3428468"/>
              <a:gd name="connsiteX2862" fmla="*/ 145121 w 5317239"/>
              <a:gd name="connsiteY2862" fmla="*/ 2151054 h 3428468"/>
              <a:gd name="connsiteX2863" fmla="*/ 147508 w 5317239"/>
              <a:gd name="connsiteY2863" fmla="*/ 2148286 h 3428468"/>
              <a:gd name="connsiteX2864" fmla="*/ 149623 w 5317239"/>
              <a:gd name="connsiteY2864" fmla="*/ 2141448 h 3428468"/>
              <a:gd name="connsiteX2865" fmla="*/ 155865 w 5317239"/>
              <a:gd name="connsiteY2865" fmla="*/ 2138789 h 3428468"/>
              <a:gd name="connsiteX2866" fmla="*/ 158415 w 5317239"/>
              <a:gd name="connsiteY2866" fmla="*/ 2133308 h 3428468"/>
              <a:gd name="connsiteX2867" fmla="*/ 157060 w 5317239"/>
              <a:gd name="connsiteY2867" fmla="*/ 2128803 h 3428468"/>
              <a:gd name="connsiteX2868" fmla="*/ 157818 w 5317239"/>
              <a:gd name="connsiteY2868" fmla="*/ 2129563 h 3428468"/>
              <a:gd name="connsiteX2869" fmla="*/ 163300 w 5317239"/>
              <a:gd name="connsiteY2869" fmla="*/ 2130268 h 3428468"/>
              <a:gd name="connsiteX2870" fmla="*/ 165362 w 5317239"/>
              <a:gd name="connsiteY2870" fmla="*/ 2125167 h 3428468"/>
              <a:gd name="connsiteX2871" fmla="*/ 163082 w 5317239"/>
              <a:gd name="connsiteY2871" fmla="*/ 2116918 h 3428468"/>
              <a:gd name="connsiteX2872" fmla="*/ 157873 w 5317239"/>
              <a:gd name="connsiteY2872" fmla="*/ 2113661 h 3428468"/>
              <a:gd name="connsiteX2873" fmla="*/ 154130 w 5317239"/>
              <a:gd name="connsiteY2873" fmla="*/ 2114368 h 3428468"/>
              <a:gd name="connsiteX2874" fmla="*/ 146367 w 5317239"/>
              <a:gd name="connsiteY2874" fmla="*/ 2105412 h 3428468"/>
              <a:gd name="connsiteX2875" fmla="*/ 144903 w 5317239"/>
              <a:gd name="connsiteY2875" fmla="*/ 2104273 h 3428468"/>
              <a:gd name="connsiteX2876" fmla="*/ 144903 w 5317239"/>
              <a:gd name="connsiteY2876" fmla="*/ 2104164 h 3428468"/>
              <a:gd name="connsiteX2877" fmla="*/ 144143 w 5317239"/>
              <a:gd name="connsiteY2877" fmla="*/ 2100962 h 3428468"/>
              <a:gd name="connsiteX2878" fmla="*/ 145445 w 5317239"/>
              <a:gd name="connsiteY2878" fmla="*/ 2100040 h 3428468"/>
              <a:gd name="connsiteX2879" fmla="*/ 148483 w 5317239"/>
              <a:gd name="connsiteY2879" fmla="*/ 2100365 h 3428468"/>
              <a:gd name="connsiteX2880" fmla="*/ 152284 w 5317239"/>
              <a:gd name="connsiteY2880" fmla="*/ 2098900 h 3428468"/>
              <a:gd name="connsiteX2881" fmla="*/ 152556 w 5317239"/>
              <a:gd name="connsiteY2881" fmla="*/ 2098574 h 3428468"/>
              <a:gd name="connsiteX2882" fmla="*/ 157384 w 5317239"/>
              <a:gd name="connsiteY2882" fmla="*/ 2102644 h 3428468"/>
              <a:gd name="connsiteX2883" fmla="*/ 160913 w 5317239"/>
              <a:gd name="connsiteY2883" fmla="*/ 2103676 h 3428468"/>
              <a:gd name="connsiteX2884" fmla="*/ 163626 w 5317239"/>
              <a:gd name="connsiteY2884" fmla="*/ 2102265 h 3428468"/>
              <a:gd name="connsiteX2885" fmla="*/ 167208 w 5317239"/>
              <a:gd name="connsiteY2885" fmla="*/ 2106444 h 3428468"/>
              <a:gd name="connsiteX2886" fmla="*/ 170463 w 5317239"/>
              <a:gd name="connsiteY2886" fmla="*/ 2108017 h 3428468"/>
              <a:gd name="connsiteX2887" fmla="*/ 175294 w 5317239"/>
              <a:gd name="connsiteY2887" fmla="*/ 2108180 h 3428468"/>
              <a:gd name="connsiteX2888" fmla="*/ 179419 w 5317239"/>
              <a:gd name="connsiteY2888" fmla="*/ 2105847 h 3428468"/>
              <a:gd name="connsiteX2889" fmla="*/ 179201 w 5317239"/>
              <a:gd name="connsiteY2889" fmla="*/ 2101125 h 3428468"/>
              <a:gd name="connsiteX2890" fmla="*/ 166556 w 5317239"/>
              <a:gd name="connsiteY2890" fmla="*/ 2082619 h 3428468"/>
              <a:gd name="connsiteX2891" fmla="*/ 163573 w 5317239"/>
              <a:gd name="connsiteY2891" fmla="*/ 2080719 h 3428468"/>
              <a:gd name="connsiteX2892" fmla="*/ 160100 w 5317239"/>
              <a:gd name="connsiteY2892" fmla="*/ 2081588 h 3428468"/>
              <a:gd name="connsiteX2893" fmla="*/ 159013 w 5317239"/>
              <a:gd name="connsiteY2893" fmla="*/ 2082402 h 3428468"/>
              <a:gd name="connsiteX2894" fmla="*/ 155160 w 5317239"/>
              <a:gd name="connsiteY2894" fmla="*/ 2079200 h 3428468"/>
              <a:gd name="connsiteX2895" fmla="*/ 156462 w 5317239"/>
              <a:gd name="connsiteY2895" fmla="*/ 2070300 h 3428468"/>
              <a:gd name="connsiteX2896" fmla="*/ 155431 w 5317239"/>
              <a:gd name="connsiteY2896" fmla="*/ 2066718 h 3428468"/>
              <a:gd name="connsiteX2897" fmla="*/ 155758 w 5317239"/>
              <a:gd name="connsiteY2897" fmla="*/ 2066121 h 3428468"/>
              <a:gd name="connsiteX2898" fmla="*/ 154347 w 5317239"/>
              <a:gd name="connsiteY2898" fmla="*/ 2060477 h 3428468"/>
              <a:gd name="connsiteX2899" fmla="*/ 151578 w 5317239"/>
              <a:gd name="connsiteY2899" fmla="*/ 2058469 h 3428468"/>
              <a:gd name="connsiteX2900" fmla="*/ 151794 w 5317239"/>
              <a:gd name="connsiteY2900" fmla="*/ 2055538 h 3428468"/>
              <a:gd name="connsiteX2901" fmla="*/ 149787 w 5317239"/>
              <a:gd name="connsiteY2901" fmla="*/ 2048103 h 3428468"/>
              <a:gd name="connsiteX2902" fmla="*/ 147616 w 5317239"/>
              <a:gd name="connsiteY2902" fmla="*/ 2045335 h 3428468"/>
              <a:gd name="connsiteX2903" fmla="*/ 139908 w 5317239"/>
              <a:gd name="connsiteY2903" fmla="*/ 2041048 h 3428468"/>
              <a:gd name="connsiteX2904" fmla="*/ 134538 w 5317239"/>
              <a:gd name="connsiteY2904" fmla="*/ 2041808 h 3428468"/>
              <a:gd name="connsiteX2905" fmla="*/ 132258 w 5317239"/>
              <a:gd name="connsiteY2905" fmla="*/ 2044087 h 3428468"/>
              <a:gd name="connsiteX2906" fmla="*/ 130684 w 5317239"/>
              <a:gd name="connsiteY2906" fmla="*/ 2040071 h 3428468"/>
              <a:gd name="connsiteX2907" fmla="*/ 128729 w 5317239"/>
              <a:gd name="connsiteY2907" fmla="*/ 2037792 h 3428468"/>
              <a:gd name="connsiteX2908" fmla="*/ 121785 w 5317239"/>
              <a:gd name="connsiteY2908" fmla="*/ 2033830 h 3428468"/>
              <a:gd name="connsiteX2909" fmla="*/ 120211 w 5317239"/>
              <a:gd name="connsiteY2909" fmla="*/ 2033287 h 3428468"/>
              <a:gd name="connsiteX2910" fmla="*/ 120643 w 5317239"/>
              <a:gd name="connsiteY2910" fmla="*/ 2029923 h 3428468"/>
              <a:gd name="connsiteX2911" fmla="*/ 119450 w 5317239"/>
              <a:gd name="connsiteY2911" fmla="*/ 2026232 h 3428468"/>
              <a:gd name="connsiteX2912" fmla="*/ 116465 w 5317239"/>
              <a:gd name="connsiteY2912" fmla="*/ 2023085 h 3428468"/>
              <a:gd name="connsiteX2913" fmla="*/ 118744 w 5317239"/>
              <a:gd name="connsiteY2913" fmla="*/ 2019177 h 3428468"/>
              <a:gd name="connsiteX2914" fmla="*/ 116357 w 5317239"/>
              <a:gd name="connsiteY2914" fmla="*/ 2015161 h 3428468"/>
              <a:gd name="connsiteX2915" fmla="*/ 110766 w 5317239"/>
              <a:gd name="connsiteY2915" fmla="*/ 2012176 h 3428468"/>
              <a:gd name="connsiteX2916" fmla="*/ 115054 w 5317239"/>
              <a:gd name="connsiteY2916" fmla="*/ 2006804 h 3428468"/>
              <a:gd name="connsiteX2917" fmla="*/ 114730 w 5317239"/>
              <a:gd name="connsiteY2917" fmla="*/ 2000833 h 3428468"/>
              <a:gd name="connsiteX2918" fmla="*/ 106373 w 5317239"/>
              <a:gd name="connsiteY2918" fmla="*/ 1992205 h 3428468"/>
              <a:gd name="connsiteX2919" fmla="*/ 106100 w 5317239"/>
              <a:gd name="connsiteY2919" fmla="*/ 1987646 h 3428468"/>
              <a:gd name="connsiteX2920" fmla="*/ 104145 w 5317239"/>
              <a:gd name="connsiteY2920" fmla="*/ 1984172 h 3428468"/>
              <a:gd name="connsiteX2921" fmla="*/ 94050 w 5317239"/>
              <a:gd name="connsiteY2921" fmla="*/ 1977334 h 3428468"/>
              <a:gd name="connsiteX2922" fmla="*/ 84064 w 5317239"/>
              <a:gd name="connsiteY2922" fmla="*/ 1964255 h 3428468"/>
              <a:gd name="connsiteX2923" fmla="*/ 85151 w 5317239"/>
              <a:gd name="connsiteY2923" fmla="*/ 1952479 h 3428468"/>
              <a:gd name="connsiteX2924" fmla="*/ 84825 w 5317239"/>
              <a:gd name="connsiteY2924" fmla="*/ 1950362 h 3428468"/>
              <a:gd name="connsiteX2925" fmla="*/ 78312 w 5317239"/>
              <a:gd name="connsiteY2925" fmla="*/ 1934298 h 3428468"/>
              <a:gd name="connsiteX2926" fmla="*/ 76740 w 5317239"/>
              <a:gd name="connsiteY2926" fmla="*/ 1932290 h 3428468"/>
              <a:gd name="connsiteX2927" fmla="*/ 66047 w 5317239"/>
              <a:gd name="connsiteY2927" fmla="*/ 1924692 h 3428468"/>
              <a:gd name="connsiteX2928" fmla="*/ 66861 w 5317239"/>
              <a:gd name="connsiteY2928" fmla="*/ 1924421 h 3428468"/>
              <a:gd name="connsiteX2929" fmla="*/ 87105 w 5317239"/>
              <a:gd name="connsiteY2929" fmla="*/ 1915575 h 3428468"/>
              <a:gd name="connsiteX2930" fmla="*/ 89168 w 5317239"/>
              <a:gd name="connsiteY2930" fmla="*/ 1913784 h 3428468"/>
              <a:gd name="connsiteX2931" fmla="*/ 94702 w 5317239"/>
              <a:gd name="connsiteY2931" fmla="*/ 1904776 h 3428468"/>
              <a:gd name="connsiteX2932" fmla="*/ 95354 w 5317239"/>
              <a:gd name="connsiteY2932" fmla="*/ 1901899 h 3428468"/>
              <a:gd name="connsiteX2933" fmla="*/ 93780 w 5317239"/>
              <a:gd name="connsiteY2933" fmla="*/ 1888820 h 3428468"/>
              <a:gd name="connsiteX2934" fmla="*/ 91826 w 5317239"/>
              <a:gd name="connsiteY2934" fmla="*/ 1885618 h 3428468"/>
              <a:gd name="connsiteX2935" fmla="*/ 89113 w 5317239"/>
              <a:gd name="connsiteY2935" fmla="*/ 1884804 h 3428468"/>
              <a:gd name="connsiteX2936" fmla="*/ 87919 w 5317239"/>
              <a:gd name="connsiteY2936" fmla="*/ 1882253 h 3428468"/>
              <a:gd name="connsiteX2937" fmla="*/ 83795 w 5317239"/>
              <a:gd name="connsiteY2937" fmla="*/ 1877857 h 3428468"/>
              <a:gd name="connsiteX2938" fmla="*/ 88191 w 5317239"/>
              <a:gd name="connsiteY2938" fmla="*/ 1863910 h 3428468"/>
              <a:gd name="connsiteX2939" fmla="*/ 115921 w 5317239"/>
              <a:gd name="connsiteY2939" fmla="*/ 1873570 h 3428468"/>
              <a:gd name="connsiteX2940" fmla="*/ 121514 w 5317239"/>
              <a:gd name="connsiteY2940" fmla="*/ 1879268 h 3428468"/>
              <a:gd name="connsiteX2941" fmla="*/ 125745 w 5317239"/>
              <a:gd name="connsiteY2941" fmla="*/ 1880517 h 3428468"/>
              <a:gd name="connsiteX2942" fmla="*/ 148050 w 5317239"/>
              <a:gd name="connsiteY2942" fmla="*/ 1875415 h 3428468"/>
              <a:gd name="connsiteX2943" fmla="*/ 159339 w 5317239"/>
              <a:gd name="connsiteY2943" fmla="*/ 1879974 h 3428468"/>
              <a:gd name="connsiteX2944" fmla="*/ 167588 w 5317239"/>
              <a:gd name="connsiteY2944" fmla="*/ 1888603 h 3428468"/>
              <a:gd name="connsiteX2945" fmla="*/ 185171 w 5317239"/>
              <a:gd name="connsiteY2945" fmla="*/ 1933105 h 3428468"/>
              <a:gd name="connsiteX2946" fmla="*/ 186094 w 5317239"/>
              <a:gd name="connsiteY2946" fmla="*/ 1934570 h 3428468"/>
              <a:gd name="connsiteX2947" fmla="*/ 190870 w 5317239"/>
              <a:gd name="connsiteY2947" fmla="*/ 1939617 h 3428468"/>
              <a:gd name="connsiteX2948" fmla="*/ 196080 w 5317239"/>
              <a:gd name="connsiteY2948" fmla="*/ 1970334 h 3428468"/>
              <a:gd name="connsiteX2949" fmla="*/ 196948 w 5317239"/>
              <a:gd name="connsiteY2949" fmla="*/ 1972287 h 3428468"/>
              <a:gd name="connsiteX2950" fmla="*/ 205034 w 5317239"/>
              <a:gd name="connsiteY2950" fmla="*/ 1982924 h 3428468"/>
              <a:gd name="connsiteX2951" fmla="*/ 214424 w 5317239"/>
              <a:gd name="connsiteY2951" fmla="*/ 2014510 h 3428468"/>
              <a:gd name="connsiteX2952" fmla="*/ 216921 w 5317239"/>
              <a:gd name="connsiteY2952" fmla="*/ 2017332 h 3428468"/>
              <a:gd name="connsiteX2953" fmla="*/ 228858 w 5317239"/>
              <a:gd name="connsiteY2953" fmla="*/ 2022704 h 3428468"/>
              <a:gd name="connsiteX2954" fmla="*/ 231247 w 5317239"/>
              <a:gd name="connsiteY2954" fmla="*/ 2023085 h 3428468"/>
              <a:gd name="connsiteX2955" fmla="*/ 243457 w 5317239"/>
              <a:gd name="connsiteY2955" fmla="*/ 2021674 h 3428468"/>
              <a:gd name="connsiteX2956" fmla="*/ 246441 w 5317239"/>
              <a:gd name="connsiteY2956" fmla="*/ 2020045 h 3428468"/>
              <a:gd name="connsiteX2957" fmla="*/ 255993 w 5317239"/>
              <a:gd name="connsiteY2957" fmla="*/ 2008486 h 3428468"/>
              <a:gd name="connsiteX2958" fmla="*/ 256754 w 5317239"/>
              <a:gd name="connsiteY2958" fmla="*/ 2004090 h 3428468"/>
              <a:gd name="connsiteX2959" fmla="*/ 251707 w 5317239"/>
              <a:gd name="connsiteY2959" fmla="*/ 1989817 h 3428468"/>
              <a:gd name="connsiteX2960" fmla="*/ 256698 w 5317239"/>
              <a:gd name="connsiteY2960" fmla="*/ 1973807 h 3428468"/>
              <a:gd name="connsiteX2961" fmla="*/ 256754 w 5317239"/>
              <a:gd name="connsiteY2961" fmla="*/ 1971365 h 3428468"/>
              <a:gd name="connsiteX2962" fmla="*/ 252414 w 5317239"/>
              <a:gd name="connsiteY2962" fmla="*/ 1954161 h 3428468"/>
              <a:gd name="connsiteX2963" fmla="*/ 256156 w 5317239"/>
              <a:gd name="connsiteY2963" fmla="*/ 1941679 h 3428468"/>
              <a:gd name="connsiteX2964" fmla="*/ 256156 w 5317239"/>
              <a:gd name="connsiteY2964" fmla="*/ 1939237 h 3428468"/>
              <a:gd name="connsiteX2965" fmla="*/ 253661 w 5317239"/>
              <a:gd name="connsiteY2965" fmla="*/ 1929739 h 3428468"/>
              <a:gd name="connsiteX2966" fmla="*/ 256698 w 5317239"/>
              <a:gd name="connsiteY2966" fmla="*/ 1917691 h 3428468"/>
              <a:gd name="connsiteX2967" fmla="*/ 271733 w 5317239"/>
              <a:gd name="connsiteY2967" fmla="*/ 1892565 h 3428468"/>
              <a:gd name="connsiteX2968" fmla="*/ 275152 w 5317239"/>
              <a:gd name="connsiteY2968" fmla="*/ 1890556 h 3428468"/>
              <a:gd name="connsiteX2969" fmla="*/ 284757 w 5317239"/>
              <a:gd name="connsiteY2969" fmla="*/ 1898914 h 3428468"/>
              <a:gd name="connsiteX2970" fmla="*/ 288555 w 5317239"/>
              <a:gd name="connsiteY2970" fmla="*/ 1899945 h 3428468"/>
              <a:gd name="connsiteX2971" fmla="*/ 291703 w 5317239"/>
              <a:gd name="connsiteY2971" fmla="*/ 1897612 h 3428468"/>
              <a:gd name="connsiteX2972" fmla="*/ 294255 w 5317239"/>
              <a:gd name="connsiteY2972" fmla="*/ 1892890 h 3428468"/>
              <a:gd name="connsiteX2973" fmla="*/ 294308 w 5317239"/>
              <a:gd name="connsiteY2973" fmla="*/ 1888766 h 3428468"/>
              <a:gd name="connsiteX2974" fmla="*/ 290782 w 5317239"/>
              <a:gd name="connsiteY2974" fmla="*/ 1881656 h 3428468"/>
              <a:gd name="connsiteX2975" fmla="*/ 293222 w 5317239"/>
              <a:gd name="connsiteY2975" fmla="*/ 1878237 h 3428468"/>
              <a:gd name="connsiteX2976" fmla="*/ 304565 w 5317239"/>
              <a:gd name="connsiteY2976" fmla="*/ 1870259 h 3428468"/>
              <a:gd name="connsiteX2977" fmla="*/ 317213 w 5317239"/>
              <a:gd name="connsiteY2977" fmla="*/ 1871344 h 3428468"/>
              <a:gd name="connsiteX2978" fmla="*/ 320575 w 5317239"/>
              <a:gd name="connsiteY2978" fmla="*/ 1870259 h 3428468"/>
              <a:gd name="connsiteX2979" fmla="*/ 324809 w 5317239"/>
              <a:gd name="connsiteY2979" fmla="*/ 1866569 h 3428468"/>
              <a:gd name="connsiteX2980" fmla="*/ 326328 w 5317239"/>
              <a:gd name="connsiteY2980" fmla="*/ 1863475 h 3428468"/>
              <a:gd name="connsiteX2981" fmla="*/ 327575 w 5317239"/>
              <a:gd name="connsiteY2981" fmla="*/ 1845512 h 3428468"/>
              <a:gd name="connsiteX2982" fmla="*/ 327252 w 5317239"/>
              <a:gd name="connsiteY2982" fmla="*/ 1843559 h 3428468"/>
              <a:gd name="connsiteX2983" fmla="*/ 322529 w 5317239"/>
              <a:gd name="connsiteY2983" fmla="*/ 1831456 h 3428468"/>
              <a:gd name="connsiteX2984" fmla="*/ 326491 w 5317239"/>
              <a:gd name="connsiteY2984" fmla="*/ 1816803 h 3428468"/>
              <a:gd name="connsiteX2985" fmla="*/ 334144 w 5317239"/>
              <a:gd name="connsiteY2985" fmla="*/ 1817020 h 3428468"/>
              <a:gd name="connsiteX2986" fmla="*/ 346678 w 5317239"/>
              <a:gd name="connsiteY2986" fmla="*/ 1831836 h 3428468"/>
              <a:gd name="connsiteX2987" fmla="*/ 347602 w 5317239"/>
              <a:gd name="connsiteY2987" fmla="*/ 1850831 h 3428468"/>
              <a:gd name="connsiteX2988" fmla="*/ 345322 w 5317239"/>
              <a:gd name="connsiteY2988" fmla="*/ 1856800 h 3428468"/>
              <a:gd name="connsiteX2989" fmla="*/ 345322 w 5317239"/>
              <a:gd name="connsiteY2989" fmla="*/ 1860111 h 3428468"/>
              <a:gd name="connsiteX2990" fmla="*/ 349826 w 5317239"/>
              <a:gd name="connsiteY2990" fmla="*/ 1871236 h 3428468"/>
              <a:gd name="connsiteX2991" fmla="*/ 348416 w 5317239"/>
              <a:gd name="connsiteY2991" fmla="*/ 1888495 h 3428468"/>
              <a:gd name="connsiteX2992" fmla="*/ 348795 w 5317239"/>
              <a:gd name="connsiteY2992" fmla="*/ 1890665 h 3428468"/>
              <a:gd name="connsiteX2993" fmla="*/ 355525 w 5317239"/>
              <a:gd name="connsiteY2993" fmla="*/ 1906295 h 3428468"/>
              <a:gd name="connsiteX2994" fmla="*/ 359000 w 5317239"/>
              <a:gd name="connsiteY2994" fmla="*/ 1908954 h 3428468"/>
              <a:gd name="connsiteX2995" fmla="*/ 373164 w 5317239"/>
              <a:gd name="connsiteY2995" fmla="*/ 1911179 h 3428468"/>
              <a:gd name="connsiteX2996" fmla="*/ 394057 w 5317239"/>
              <a:gd name="connsiteY2996" fmla="*/ 1913350 h 3428468"/>
              <a:gd name="connsiteX2997" fmla="*/ 396878 w 5317239"/>
              <a:gd name="connsiteY2997" fmla="*/ 1912753 h 3428468"/>
              <a:gd name="connsiteX2998" fmla="*/ 402144 w 5317239"/>
              <a:gd name="connsiteY2998" fmla="*/ 1909605 h 3428468"/>
              <a:gd name="connsiteX2999" fmla="*/ 404315 w 5317239"/>
              <a:gd name="connsiteY2999" fmla="*/ 1905209 h 3428468"/>
              <a:gd name="connsiteX3000" fmla="*/ 407627 w 5317239"/>
              <a:gd name="connsiteY3000" fmla="*/ 1901899 h 3428468"/>
              <a:gd name="connsiteX3001" fmla="*/ 414191 w 5317239"/>
              <a:gd name="connsiteY3001" fmla="*/ 1874710 h 3428468"/>
              <a:gd name="connsiteX3002" fmla="*/ 413325 w 5317239"/>
              <a:gd name="connsiteY3002" fmla="*/ 1870802 h 3428468"/>
              <a:gd name="connsiteX3003" fmla="*/ 415168 w 5317239"/>
              <a:gd name="connsiteY3003" fmla="*/ 1868523 h 3428468"/>
              <a:gd name="connsiteX3004" fmla="*/ 414355 w 5317239"/>
              <a:gd name="connsiteY3004" fmla="*/ 1864127 h 3428468"/>
              <a:gd name="connsiteX3005" fmla="*/ 413647 w 5317239"/>
              <a:gd name="connsiteY3005" fmla="*/ 1863258 h 3428468"/>
              <a:gd name="connsiteX3006" fmla="*/ 419564 w 5317239"/>
              <a:gd name="connsiteY3006" fmla="*/ 1856637 h 3428468"/>
              <a:gd name="connsiteX3007" fmla="*/ 419999 w 5317239"/>
              <a:gd name="connsiteY3007" fmla="*/ 1851210 h 3428468"/>
              <a:gd name="connsiteX3008" fmla="*/ 410989 w 5317239"/>
              <a:gd name="connsiteY3008" fmla="*/ 1837046 h 3428468"/>
              <a:gd name="connsiteX3009" fmla="*/ 413541 w 5317239"/>
              <a:gd name="connsiteY3009" fmla="*/ 1827658 h 3428468"/>
              <a:gd name="connsiteX3010" fmla="*/ 412997 w 5317239"/>
              <a:gd name="connsiteY3010" fmla="*/ 1824075 h 3428468"/>
              <a:gd name="connsiteX3011" fmla="*/ 410936 w 5317239"/>
              <a:gd name="connsiteY3011" fmla="*/ 1822339 h 3428468"/>
              <a:gd name="connsiteX3012" fmla="*/ 408274 w 5317239"/>
              <a:gd name="connsiteY3012" fmla="*/ 1818594 h 3428468"/>
              <a:gd name="connsiteX3013" fmla="*/ 402577 w 5317239"/>
              <a:gd name="connsiteY3013" fmla="*/ 1816043 h 3428468"/>
              <a:gd name="connsiteX3014" fmla="*/ 399375 w 5317239"/>
              <a:gd name="connsiteY3014" fmla="*/ 1815880 h 3428468"/>
              <a:gd name="connsiteX3015" fmla="*/ 397476 w 5317239"/>
              <a:gd name="connsiteY3015" fmla="*/ 1816478 h 3428468"/>
              <a:gd name="connsiteX3016" fmla="*/ 398289 w 5317239"/>
              <a:gd name="connsiteY3016" fmla="*/ 1810074 h 3428468"/>
              <a:gd name="connsiteX3017" fmla="*/ 398289 w 5317239"/>
              <a:gd name="connsiteY3017" fmla="*/ 1808771 h 3428468"/>
              <a:gd name="connsiteX3018" fmla="*/ 394654 w 5317239"/>
              <a:gd name="connsiteY3018" fmla="*/ 1786466 h 3428468"/>
              <a:gd name="connsiteX3019" fmla="*/ 396826 w 5317239"/>
              <a:gd name="connsiteY3019" fmla="*/ 1777728 h 3428468"/>
              <a:gd name="connsiteX3020" fmla="*/ 399158 w 5317239"/>
              <a:gd name="connsiteY3020" fmla="*/ 1776969 h 3428468"/>
              <a:gd name="connsiteX3021" fmla="*/ 413105 w 5317239"/>
              <a:gd name="connsiteY3021" fmla="*/ 1786575 h 3428468"/>
              <a:gd name="connsiteX3022" fmla="*/ 418533 w 5317239"/>
              <a:gd name="connsiteY3022" fmla="*/ 1786358 h 3428468"/>
              <a:gd name="connsiteX3023" fmla="*/ 432208 w 5317239"/>
              <a:gd name="connsiteY3023" fmla="*/ 1775123 h 3428468"/>
              <a:gd name="connsiteX3024" fmla="*/ 444365 w 5317239"/>
              <a:gd name="connsiteY3024" fmla="*/ 1776480 h 3428468"/>
              <a:gd name="connsiteX3025" fmla="*/ 446482 w 5317239"/>
              <a:gd name="connsiteY3025" fmla="*/ 1776209 h 3428468"/>
              <a:gd name="connsiteX3026" fmla="*/ 453483 w 5317239"/>
              <a:gd name="connsiteY3026" fmla="*/ 1773495 h 3428468"/>
              <a:gd name="connsiteX3027" fmla="*/ 455654 w 5317239"/>
              <a:gd name="connsiteY3027" fmla="*/ 1771705 h 3428468"/>
              <a:gd name="connsiteX3028" fmla="*/ 457769 w 5317239"/>
              <a:gd name="connsiteY3028" fmla="*/ 1768394 h 3428468"/>
              <a:gd name="connsiteX3029" fmla="*/ 477361 w 5317239"/>
              <a:gd name="connsiteY3029" fmla="*/ 1774255 h 3428468"/>
              <a:gd name="connsiteX3030" fmla="*/ 480671 w 5317239"/>
              <a:gd name="connsiteY3030" fmla="*/ 1773984 h 3428468"/>
              <a:gd name="connsiteX3031" fmla="*/ 487129 w 5317239"/>
              <a:gd name="connsiteY3031" fmla="*/ 1770728 h 3428468"/>
              <a:gd name="connsiteX3032" fmla="*/ 487293 w 5317239"/>
              <a:gd name="connsiteY3032" fmla="*/ 1770890 h 3428468"/>
              <a:gd name="connsiteX3033" fmla="*/ 492393 w 5317239"/>
              <a:gd name="connsiteY3033" fmla="*/ 1772030 h 3428468"/>
              <a:gd name="connsiteX3034" fmla="*/ 504767 w 5317239"/>
              <a:gd name="connsiteY3034" fmla="*/ 1766874 h 3428468"/>
              <a:gd name="connsiteX3035" fmla="*/ 520560 w 5317239"/>
              <a:gd name="connsiteY3035" fmla="*/ 1769046 h 3428468"/>
              <a:gd name="connsiteX3036" fmla="*/ 522352 w 5317239"/>
              <a:gd name="connsiteY3036" fmla="*/ 1768937 h 3428468"/>
              <a:gd name="connsiteX3037" fmla="*/ 550680 w 5317239"/>
              <a:gd name="connsiteY3037" fmla="*/ 1761285 h 3428468"/>
              <a:gd name="connsiteX3038" fmla="*/ 552308 w 5317239"/>
              <a:gd name="connsiteY3038" fmla="*/ 1760471 h 3428468"/>
              <a:gd name="connsiteX3039" fmla="*/ 572822 w 5317239"/>
              <a:gd name="connsiteY3039" fmla="*/ 1744244 h 3428468"/>
              <a:gd name="connsiteX3040" fmla="*/ 574396 w 5317239"/>
              <a:gd name="connsiteY3040" fmla="*/ 1741911 h 3428468"/>
              <a:gd name="connsiteX3041" fmla="*/ 577598 w 5317239"/>
              <a:gd name="connsiteY3041" fmla="*/ 1730676 h 3428468"/>
              <a:gd name="connsiteX3042" fmla="*/ 586445 w 5317239"/>
              <a:gd name="connsiteY3042" fmla="*/ 1723947 h 3428468"/>
              <a:gd name="connsiteX3043" fmla="*/ 588073 w 5317239"/>
              <a:gd name="connsiteY3043" fmla="*/ 1721505 h 3428468"/>
              <a:gd name="connsiteX3044" fmla="*/ 590569 w 5317239"/>
              <a:gd name="connsiteY3044" fmla="*/ 1712116 h 3428468"/>
              <a:gd name="connsiteX3045" fmla="*/ 600988 w 5317239"/>
              <a:gd name="connsiteY3045" fmla="*/ 1704084 h 3428468"/>
              <a:gd name="connsiteX3046" fmla="*/ 602834 w 5317239"/>
              <a:gd name="connsiteY3046" fmla="*/ 1700502 h 3428468"/>
              <a:gd name="connsiteX3047" fmla="*/ 602834 w 5317239"/>
              <a:gd name="connsiteY3047" fmla="*/ 1682864 h 3428468"/>
              <a:gd name="connsiteX3048" fmla="*/ 605059 w 5317239"/>
              <a:gd name="connsiteY3048" fmla="*/ 1681942 h 3428468"/>
              <a:gd name="connsiteX3049" fmla="*/ 4333590 w 5317239"/>
              <a:gd name="connsiteY3049" fmla="*/ 1648891 h 3428468"/>
              <a:gd name="connsiteX3050" fmla="*/ 4333644 w 5317239"/>
              <a:gd name="connsiteY3050" fmla="*/ 1648891 h 3428468"/>
              <a:gd name="connsiteX3051" fmla="*/ 4335815 w 5317239"/>
              <a:gd name="connsiteY3051" fmla="*/ 1649705 h 3428468"/>
              <a:gd name="connsiteX3052" fmla="*/ 4333590 w 5317239"/>
              <a:gd name="connsiteY3052" fmla="*/ 1648891 h 3428468"/>
              <a:gd name="connsiteX3053" fmla="*/ 2084263 w 5317239"/>
              <a:gd name="connsiteY3053" fmla="*/ 1613347 h 3428468"/>
              <a:gd name="connsiteX3054" fmla="*/ 2112904 w 5317239"/>
              <a:gd name="connsiteY3054" fmla="*/ 1619639 h 3428468"/>
              <a:gd name="connsiteX3055" fmla="*/ 2112904 w 5317239"/>
              <a:gd name="connsiteY3055" fmla="*/ 1619694 h 3428468"/>
              <a:gd name="connsiteX3056" fmla="*/ 1148739 w 5317239"/>
              <a:gd name="connsiteY3056" fmla="*/ 1597497 h 3428468"/>
              <a:gd name="connsiteX3057" fmla="*/ 1166486 w 5317239"/>
              <a:gd name="connsiteY3057" fmla="*/ 1608243 h 3428468"/>
              <a:gd name="connsiteX3058" fmla="*/ 1167735 w 5317239"/>
              <a:gd name="connsiteY3058" fmla="*/ 1608785 h 3428468"/>
              <a:gd name="connsiteX3059" fmla="*/ 1179674 w 5317239"/>
              <a:gd name="connsiteY3059" fmla="*/ 1611824 h 3428468"/>
              <a:gd name="connsiteX3060" fmla="*/ 1184775 w 5317239"/>
              <a:gd name="connsiteY3060" fmla="*/ 1616980 h 3428468"/>
              <a:gd name="connsiteX3061" fmla="*/ 1186403 w 5317239"/>
              <a:gd name="connsiteY3061" fmla="*/ 1618066 h 3428468"/>
              <a:gd name="connsiteX3062" fmla="*/ 1210825 w 5317239"/>
              <a:gd name="connsiteY3062" fmla="*/ 1627129 h 3428468"/>
              <a:gd name="connsiteX3063" fmla="*/ 1229602 w 5317239"/>
              <a:gd name="connsiteY3063" fmla="*/ 1640696 h 3428468"/>
              <a:gd name="connsiteX3064" fmla="*/ 1232533 w 5317239"/>
              <a:gd name="connsiteY3064" fmla="*/ 1641564 h 3428468"/>
              <a:gd name="connsiteX3065" fmla="*/ 1236929 w 5317239"/>
              <a:gd name="connsiteY3065" fmla="*/ 1641293 h 3428468"/>
              <a:gd name="connsiteX3066" fmla="*/ 1251473 w 5317239"/>
              <a:gd name="connsiteY3066" fmla="*/ 1650791 h 3428468"/>
              <a:gd name="connsiteX3067" fmla="*/ 1253428 w 5317239"/>
              <a:gd name="connsiteY3067" fmla="*/ 1651496 h 3428468"/>
              <a:gd name="connsiteX3068" fmla="*/ 1272747 w 5317239"/>
              <a:gd name="connsiteY3068" fmla="*/ 1653721 h 3428468"/>
              <a:gd name="connsiteX3069" fmla="*/ 1276871 w 5317239"/>
              <a:gd name="connsiteY3069" fmla="*/ 1656923 h 3428468"/>
              <a:gd name="connsiteX3070" fmla="*/ 1283112 w 5317239"/>
              <a:gd name="connsiteY3070" fmla="*/ 1670165 h 3428468"/>
              <a:gd name="connsiteX3071" fmla="*/ 1283656 w 5317239"/>
              <a:gd name="connsiteY3071" fmla="*/ 1678848 h 3428468"/>
              <a:gd name="connsiteX3072" fmla="*/ 1269599 w 5317239"/>
              <a:gd name="connsiteY3072" fmla="*/ 1693718 h 3428468"/>
              <a:gd name="connsiteX3073" fmla="*/ 1268351 w 5317239"/>
              <a:gd name="connsiteY3073" fmla="*/ 1697137 h 3428468"/>
              <a:gd name="connsiteX3074" fmla="*/ 1269491 w 5317239"/>
              <a:gd name="connsiteY3074" fmla="*/ 1712930 h 3428468"/>
              <a:gd name="connsiteX3075" fmla="*/ 1272530 w 5317239"/>
              <a:gd name="connsiteY3075" fmla="*/ 1716891 h 3428468"/>
              <a:gd name="connsiteX3076" fmla="*/ 1277143 w 5317239"/>
              <a:gd name="connsiteY3076" fmla="*/ 1718465 h 3428468"/>
              <a:gd name="connsiteX3077" fmla="*/ 1279857 w 5317239"/>
              <a:gd name="connsiteY3077" fmla="*/ 1728994 h 3428468"/>
              <a:gd name="connsiteX3078" fmla="*/ 1280507 w 5317239"/>
              <a:gd name="connsiteY3078" fmla="*/ 1730405 h 3428468"/>
              <a:gd name="connsiteX3079" fmla="*/ 1307805 w 5317239"/>
              <a:gd name="connsiteY3079" fmla="*/ 1769968 h 3428468"/>
              <a:gd name="connsiteX3080" fmla="*/ 1308403 w 5317239"/>
              <a:gd name="connsiteY3080" fmla="*/ 1785327 h 3428468"/>
              <a:gd name="connsiteX3081" fmla="*/ 1308511 w 5317239"/>
              <a:gd name="connsiteY3081" fmla="*/ 1785164 h 3428468"/>
              <a:gd name="connsiteX3082" fmla="*/ 1309162 w 5317239"/>
              <a:gd name="connsiteY3082" fmla="*/ 1787334 h 3428468"/>
              <a:gd name="connsiteX3083" fmla="*/ 1319691 w 5317239"/>
              <a:gd name="connsiteY3083" fmla="*/ 1805135 h 3428468"/>
              <a:gd name="connsiteX3084" fmla="*/ 1315078 w 5317239"/>
              <a:gd name="connsiteY3084" fmla="*/ 1819896 h 3428468"/>
              <a:gd name="connsiteX3085" fmla="*/ 1298254 w 5317239"/>
              <a:gd name="connsiteY3085" fmla="*/ 1827658 h 3428468"/>
              <a:gd name="connsiteX3086" fmla="*/ 1296897 w 5317239"/>
              <a:gd name="connsiteY3086" fmla="*/ 1828634 h 3428468"/>
              <a:gd name="connsiteX3087" fmla="*/ 1293913 w 5317239"/>
              <a:gd name="connsiteY3087" fmla="*/ 1831728 h 3428468"/>
              <a:gd name="connsiteX3088" fmla="*/ 1289137 w 5317239"/>
              <a:gd name="connsiteY3088" fmla="*/ 1827983 h 3428468"/>
              <a:gd name="connsiteX3089" fmla="*/ 1281213 w 5317239"/>
              <a:gd name="connsiteY3089" fmla="*/ 1828526 h 3428468"/>
              <a:gd name="connsiteX3090" fmla="*/ 1277360 w 5317239"/>
              <a:gd name="connsiteY3090" fmla="*/ 1825486 h 3428468"/>
              <a:gd name="connsiteX3091" fmla="*/ 1270956 w 5317239"/>
              <a:gd name="connsiteY3091" fmla="*/ 1824836 h 3428468"/>
              <a:gd name="connsiteX3092" fmla="*/ 1266506 w 5317239"/>
              <a:gd name="connsiteY3092" fmla="*/ 1805135 h 3428468"/>
              <a:gd name="connsiteX3093" fmla="*/ 1263358 w 5317239"/>
              <a:gd name="connsiteY3093" fmla="*/ 1801771 h 3428468"/>
              <a:gd name="connsiteX3094" fmla="*/ 1261025 w 5317239"/>
              <a:gd name="connsiteY3094" fmla="*/ 1801771 h 3428468"/>
              <a:gd name="connsiteX3095" fmla="*/ 1260265 w 5317239"/>
              <a:gd name="connsiteY3095" fmla="*/ 1797049 h 3428468"/>
              <a:gd name="connsiteX3096" fmla="*/ 1255977 w 5317239"/>
              <a:gd name="connsiteY3096" fmla="*/ 1793250 h 3428468"/>
              <a:gd name="connsiteX3097" fmla="*/ 1251419 w 5317239"/>
              <a:gd name="connsiteY3097" fmla="*/ 1796777 h 3428468"/>
              <a:gd name="connsiteX3098" fmla="*/ 1246534 w 5317239"/>
              <a:gd name="connsiteY3098" fmla="*/ 1818106 h 3428468"/>
              <a:gd name="connsiteX3099" fmla="*/ 1244309 w 5317239"/>
              <a:gd name="connsiteY3099" fmla="*/ 1821145 h 3428468"/>
              <a:gd name="connsiteX3100" fmla="*/ 1244798 w 5317239"/>
              <a:gd name="connsiteY3100" fmla="*/ 1811864 h 3428468"/>
              <a:gd name="connsiteX3101" fmla="*/ 1243550 w 5317239"/>
              <a:gd name="connsiteY3101" fmla="*/ 1808500 h 3428468"/>
              <a:gd name="connsiteX3102" fmla="*/ 1240239 w 5317239"/>
              <a:gd name="connsiteY3102" fmla="*/ 1807089 h 3428468"/>
              <a:gd name="connsiteX3103" fmla="*/ 1235572 w 5317239"/>
              <a:gd name="connsiteY3103" fmla="*/ 1807089 h 3428468"/>
              <a:gd name="connsiteX3104" fmla="*/ 1231774 w 5317239"/>
              <a:gd name="connsiteY3104" fmla="*/ 1809151 h 3428468"/>
              <a:gd name="connsiteX3105" fmla="*/ 1228463 w 5317239"/>
              <a:gd name="connsiteY3105" fmla="*/ 1814252 h 3428468"/>
              <a:gd name="connsiteX3106" fmla="*/ 1227758 w 5317239"/>
              <a:gd name="connsiteY3106" fmla="*/ 1816152 h 3428468"/>
              <a:gd name="connsiteX3107" fmla="*/ 1227377 w 5317239"/>
              <a:gd name="connsiteY3107" fmla="*/ 1818865 h 3428468"/>
              <a:gd name="connsiteX3108" fmla="*/ 1226075 w 5317239"/>
              <a:gd name="connsiteY3108" fmla="*/ 1817563 h 3428468"/>
              <a:gd name="connsiteX3109" fmla="*/ 1221407 w 5317239"/>
              <a:gd name="connsiteY3109" fmla="*/ 1805841 h 3428468"/>
              <a:gd name="connsiteX3110" fmla="*/ 1217283 w 5317239"/>
              <a:gd name="connsiteY3110" fmla="*/ 1803019 h 3428468"/>
              <a:gd name="connsiteX3111" fmla="*/ 1203335 w 5317239"/>
              <a:gd name="connsiteY3111" fmla="*/ 1802856 h 3428468"/>
              <a:gd name="connsiteX3112" fmla="*/ 1199808 w 5317239"/>
              <a:gd name="connsiteY3112" fmla="*/ 1804484 h 3428468"/>
              <a:gd name="connsiteX3113" fmla="*/ 1194544 w 5317239"/>
              <a:gd name="connsiteY3113" fmla="*/ 1810888 h 3428468"/>
              <a:gd name="connsiteX3114" fmla="*/ 1193567 w 5317239"/>
              <a:gd name="connsiteY3114" fmla="*/ 1812950 h 3428468"/>
              <a:gd name="connsiteX3115" fmla="*/ 1192156 w 5317239"/>
              <a:gd name="connsiteY3115" fmla="*/ 1820602 h 3428468"/>
              <a:gd name="connsiteX3116" fmla="*/ 1190202 w 5317239"/>
              <a:gd name="connsiteY3116" fmla="*/ 1821199 h 3428468"/>
              <a:gd name="connsiteX3117" fmla="*/ 1187055 w 5317239"/>
              <a:gd name="connsiteY3117" fmla="*/ 1824781 h 3428468"/>
              <a:gd name="connsiteX3118" fmla="*/ 1184070 w 5317239"/>
              <a:gd name="connsiteY3118" fmla="*/ 1842799 h 3428468"/>
              <a:gd name="connsiteX3119" fmla="*/ 1183635 w 5317239"/>
              <a:gd name="connsiteY3119" fmla="*/ 1840682 h 3428468"/>
              <a:gd name="connsiteX3120" fmla="*/ 1179837 w 5317239"/>
              <a:gd name="connsiteY3120" fmla="*/ 1837101 h 3428468"/>
              <a:gd name="connsiteX3121" fmla="*/ 1179240 w 5317239"/>
              <a:gd name="connsiteY3121" fmla="*/ 1837101 h 3428468"/>
              <a:gd name="connsiteX3122" fmla="*/ 1175223 w 5317239"/>
              <a:gd name="connsiteY3122" fmla="*/ 1839597 h 3428468"/>
              <a:gd name="connsiteX3123" fmla="*/ 1174138 w 5317239"/>
              <a:gd name="connsiteY3123" fmla="*/ 1841713 h 3428468"/>
              <a:gd name="connsiteX3124" fmla="*/ 1172727 w 5317239"/>
              <a:gd name="connsiteY3124" fmla="*/ 1841171 h 3428468"/>
              <a:gd name="connsiteX3125" fmla="*/ 1172727 w 5317239"/>
              <a:gd name="connsiteY3125" fmla="*/ 1820331 h 3428468"/>
              <a:gd name="connsiteX3126" fmla="*/ 1169851 w 5317239"/>
              <a:gd name="connsiteY3126" fmla="*/ 1816152 h 3428468"/>
              <a:gd name="connsiteX3127" fmla="*/ 1169036 w 5317239"/>
              <a:gd name="connsiteY3127" fmla="*/ 1815935 h 3428468"/>
              <a:gd name="connsiteX3128" fmla="*/ 1167246 w 5317239"/>
              <a:gd name="connsiteY3128" fmla="*/ 1812136 h 3428468"/>
              <a:gd name="connsiteX3129" fmla="*/ 1162579 w 5317239"/>
              <a:gd name="connsiteY3129" fmla="*/ 1811647 h 3428468"/>
              <a:gd name="connsiteX3130" fmla="*/ 1159865 w 5317239"/>
              <a:gd name="connsiteY3130" fmla="*/ 1812950 h 3428468"/>
              <a:gd name="connsiteX3131" fmla="*/ 1156663 w 5317239"/>
              <a:gd name="connsiteY3131" fmla="*/ 1805244 h 3428468"/>
              <a:gd name="connsiteX3132" fmla="*/ 1152864 w 5317239"/>
              <a:gd name="connsiteY3132" fmla="*/ 1802476 h 3428468"/>
              <a:gd name="connsiteX3133" fmla="*/ 1148632 w 5317239"/>
              <a:gd name="connsiteY3133" fmla="*/ 1804593 h 3428468"/>
              <a:gd name="connsiteX3134" fmla="*/ 1146949 w 5317239"/>
              <a:gd name="connsiteY3134" fmla="*/ 1807306 h 3428468"/>
              <a:gd name="connsiteX3135" fmla="*/ 1141250 w 5317239"/>
              <a:gd name="connsiteY3135" fmla="*/ 1801010 h 3428468"/>
              <a:gd name="connsiteX3136" fmla="*/ 1140111 w 5317239"/>
              <a:gd name="connsiteY3136" fmla="*/ 1798351 h 3428468"/>
              <a:gd name="connsiteX3137" fmla="*/ 1140762 w 5317239"/>
              <a:gd name="connsiteY3137" fmla="*/ 1798568 h 3428468"/>
              <a:gd name="connsiteX3138" fmla="*/ 1145212 w 5317239"/>
              <a:gd name="connsiteY3138" fmla="*/ 1797646 h 3428468"/>
              <a:gd name="connsiteX3139" fmla="*/ 1146623 w 5317239"/>
              <a:gd name="connsiteY3139" fmla="*/ 1793359 h 3428468"/>
              <a:gd name="connsiteX3140" fmla="*/ 1144181 w 5317239"/>
              <a:gd name="connsiteY3140" fmla="*/ 1781582 h 3428468"/>
              <a:gd name="connsiteX3141" fmla="*/ 1141576 w 5317239"/>
              <a:gd name="connsiteY3141" fmla="*/ 1778380 h 3428468"/>
              <a:gd name="connsiteX3142" fmla="*/ 1137452 w 5317239"/>
              <a:gd name="connsiteY3142" fmla="*/ 1778597 h 3428468"/>
              <a:gd name="connsiteX3143" fmla="*/ 1135172 w 5317239"/>
              <a:gd name="connsiteY3143" fmla="*/ 1779900 h 3428468"/>
              <a:gd name="connsiteX3144" fmla="*/ 1116992 w 5317239"/>
              <a:gd name="connsiteY3144" fmla="*/ 1756292 h 3428468"/>
              <a:gd name="connsiteX3145" fmla="*/ 1113899 w 5317239"/>
              <a:gd name="connsiteY3145" fmla="*/ 1754555 h 3428468"/>
              <a:gd name="connsiteX3146" fmla="*/ 1105377 w 5317239"/>
              <a:gd name="connsiteY3146" fmla="*/ 1753578 h 3428468"/>
              <a:gd name="connsiteX3147" fmla="*/ 1100874 w 5317239"/>
              <a:gd name="connsiteY3147" fmla="*/ 1755966 h 3428468"/>
              <a:gd name="connsiteX3148" fmla="*/ 1097943 w 5317239"/>
              <a:gd name="connsiteY3148" fmla="*/ 1761610 h 3428468"/>
              <a:gd name="connsiteX3149" fmla="*/ 1093493 w 5317239"/>
              <a:gd name="connsiteY3149" fmla="*/ 1763238 h 3428468"/>
              <a:gd name="connsiteX3150" fmla="*/ 1076451 w 5317239"/>
              <a:gd name="connsiteY3150" fmla="*/ 1750268 h 3428468"/>
              <a:gd name="connsiteX3151" fmla="*/ 1074986 w 5317239"/>
              <a:gd name="connsiteY3151" fmla="*/ 1749508 h 3428468"/>
              <a:gd name="connsiteX3152" fmla="*/ 1060171 w 5317239"/>
              <a:gd name="connsiteY3152" fmla="*/ 1745058 h 3428468"/>
              <a:gd name="connsiteX3153" fmla="*/ 1053658 w 5317239"/>
              <a:gd name="connsiteY3153" fmla="*/ 1737297 h 3428468"/>
              <a:gd name="connsiteX3154" fmla="*/ 1051216 w 5317239"/>
              <a:gd name="connsiteY3154" fmla="*/ 1728668 h 3428468"/>
              <a:gd name="connsiteX3155" fmla="*/ 1049533 w 5317239"/>
              <a:gd name="connsiteY3155" fmla="*/ 1726226 h 3428468"/>
              <a:gd name="connsiteX3156" fmla="*/ 1055015 w 5317239"/>
              <a:gd name="connsiteY3156" fmla="*/ 1705712 h 3428468"/>
              <a:gd name="connsiteX3157" fmla="*/ 1053983 w 5317239"/>
              <a:gd name="connsiteY3157" fmla="*/ 1701479 h 3428468"/>
              <a:gd name="connsiteX3158" fmla="*/ 1053441 w 5317239"/>
              <a:gd name="connsiteY3158" fmla="*/ 1700882 h 3428468"/>
              <a:gd name="connsiteX3159" fmla="*/ 1057565 w 5317239"/>
              <a:gd name="connsiteY3159" fmla="*/ 1697843 h 3428468"/>
              <a:gd name="connsiteX3160" fmla="*/ 1058542 w 5317239"/>
              <a:gd name="connsiteY3160" fmla="*/ 1695020 h 3428468"/>
              <a:gd name="connsiteX3161" fmla="*/ 1068528 w 5317239"/>
              <a:gd name="connsiteY3161" fmla="*/ 1688726 h 3428468"/>
              <a:gd name="connsiteX3162" fmla="*/ 1086546 w 5317239"/>
              <a:gd name="connsiteY3162" fmla="*/ 1698603 h 3428468"/>
              <a:gd name="connsiteX3163" fmla="*/ 1089313 w 5317239"/>
              <a:gd name="connsiteY3163" fmla="*/ 1699091 h 3428468"/>
              <a:gd name="connsiteX3164" fmla="*/ 1100982 w 5317239"/>
              <a:gd name="connsiteY3164" fmla="*/ 1697517 h 3428468"/>
              <a:gd name="connsiteX3165" fmla="*/ 1104130 w 5317239"/>
              <a:gd name="connsiteY3165" fmla="*/ 1695564 h 3428468"/>
              <a:gd name="connsiteX3166" fmla="*/ 1112216 w 5317239"/>
              <a:gd name="connsiteY3166" fmla="*/ 1683624 h 3428468"/>
              <a:gd name="connsiteX3167" fmla="*/ 1112976 w 5317239"/>
              <a:gd name="connsiteY3167" fmla="*/ 1680856 h 3428468"/>
              <a:gd name="connsiteX3168" fmla="*/ 1112542 w 5317239"/>
              <a:gd name="connsiteY3168" fmla="*/ 1673041 h 3428468"/>
              <a:gd name="connsiteX3169" fmla="*/ 1111781 w 5317239"/>
              <a:gd name="connsiteY3169" fmla="*/ 1670762 h 3428468"/>
              <a:gd name="connsiteX3170" fmla="*/ 1105541 w 5317239"/>
              <a:gd name="connsiteY3170" fmla="*/ 1661645 h 3428468"/>
              <a:gd name="connsiteX3171" fmla="*/ 1108254 w 5317239"/>
              <a:gd name="connsiteY3171" fmla="*/ 1647534 h 3428468"/>
              <a:gd name="connsiteX3172" fmla="*/ 1107331 w 5317239"/>
              <a:gd name="connsiteY3172" fmla="*/ 1643844 h 3428468"/>
              <a:gd name="connsiteX3173" fmla="*/ 1105377 w 5317239"/>
              <a:gd name="connsiteY3173" fmla="*/ 1641402 h 3428468"/>
              <a:gd name="connsiteX3174" fmla="*/ 1107331 w 5317239"/>
              <a:gd name="connsiteY3174" fmla="*/ 1639448 h 3428468"/>
              <a:gd name="connsiteX3175" fmla="*/ 1108634 w 5317239"/>
              <a:gd name="connsiteY3175" fmla="*/ 1635703 h 3428468"/>
              <a:gd name="connsiteX3176" fmla="*/ 1106517 w 5317239"/>
              <a:gd name="connsiteY3176" fmla="*/ 1632393 h 3428468"/>
              <a:gd name="connsiteX3177" fmla="*/ 1104239 w 5317239"/>
              <a:gd name="connsiteY3177" fmla="*/ 1630981 h 3428468"/>
              <a:gd name="connsiteX3178" fmla="*/ 1108145 w 5317239"/>
              <a:gd name="connsiteY3178" fmla="*/ 1612313 h 3428468"/>
              <a:gd name="connsiteX3179" fmla="*/ 1115200 w 5317239"/>
              <a:gd name="connsiteY3179" fmla="*/ 1604281 h 3428468"/>
              <a:gd name="connsiteX3180" fmla="*/ 1121225 w 5317239"/>
              <a:gd name="connsiteY3180" fmla="*/ 1608188 h 3428468"/>
              <a:gd name="connsiteX3181" fmla="*/ 1125621 w 5317239"/>
              <a:gd name="connsiteY3181" fmla="*/ 1608460 h 3428468"/>
              <a:gd name="connsiteX3182" fmla="*/ 1827390 w 5317239"/>
              <a:gd name="connsiteY3182" fmla="*/ 1595272 h 3428468"/>
              <a:gd name="connsiteX3183" fmla="*/ 1828258 w 5317239"/>
              <a:gd name="connsiteY3183" fmla="*/ 1596140 h 3428468"/>
              <a:gd name="connsiteX3184" fmla="*/ 1829506 w 5317239"/>
              <a:gd name="connsiteY3184" fmla="*/ 1598528 h 3428468"/>
              <a:gd name="connsiteX3185" fmla="*/ 1830538 w 5317239"/>
              <a:gd name="connsiteY3185" fmla="*/ 1604172 h 3428468"/>
              <a:gd name="connsiteX3186" fmla="*/ 1829832 w 5317239"/>
              <a:gd name="connsiteY3186" fmla="*/ 1604010 h 3428468"/>
              <a:gd name="connsiteX3187" fmla="*/ 1828639 w 5317239"/>
              <a:gd name="connsiteY3187" fmla="*/ 1597660 h 3428468"/>
              <a:gd name="connsiteX3188" fmla="*/ 2197349 w 5317239"/>
              <a:gd name="connsiteY3188" fmla="*/ 1592396 h 3428468"/>
              <a:gd name="connsiteX3189" fmla="*/ 2174447 w 5317239"/>
              <a:gd name="connsiteY3189" fmla="*/ 1599071 h 3428468"/>
              <a:gd name="connsiteX3190" fmla="*/ 2173361 w 5317239"/>
              <a:gd name="connsiteY3190" fmla="*/ 1599559 h 3428468"/>
              <a:gd name="connsiteX3191" fmla="*/ 2161530 w 5317239"/>
              <a:gd name="connsiteY3191" fmla="*/ 1606723 h 3428468"/>
              <a:gd name="connsiteX3192" fmla="*/ 2161204 w 5317239"/>
              <a:gd name="connsiteY3192" fmla="*/ 1606941 h 3428468"/>
              <a:gd name="connsiteX3193" fmla="*/ 2138954 w 5317239"/>
              <a:gd name="connsiteY3193" fmla="*/ 1623167 h 3428468"/>
              <a:gd name="connsiteX3194" fmla="*/ 2161204 w 5317239"/>
              <a:gd name="connsiteY3194" fmla="*/ 1606886 h 3428468"/>
              <a:gd name="connsiteX3195" fmla="*/ 2161530 w 5317239"/>
              <a:gd name="connsiteY3195" fmla="*/ 1606669 h 3428468"/>
              <a:gd name="connsiteX3196" fmla="*/ 2173361 w 5317239"/>
              <a:gd name="connsiteY3196" fmla="*/ 1599505 h 3428468"/>
              <a:gd name="connsiteX3197" fmla="*/ 2174447 w 5317239"/>
              <a:gd name="connsiteY3197" fmla="*/ 1599017 h 3428468"/>
              <a:gd name="connsiteX3198" fmla="*/ 3299035 w 5317239"/>
              <a:gd name="connsiteY3198" fmla="*/ 1585883 h 3428468"/>
              <a:gd name="connsiteX3199" fmla="*/ 3300663 w 5317239"/>
              <a:gd name="connsiteY3199" fmla="*/ 1588380 h 3428468"/>
              <a:gd name="connsiteX3200" fmla="*/ 3299198 w 5317239"/>
              <a:gd name="connsiteY3200" fmla="*/ 1616980 h 3428468"/>
              <a:gd name="connsiteX3201" fmla="*/ 3296647 w 5317239"/>
              <a:gd name="connsiteY3201" fmla="*/ 1627183 h 3428468"/>
              <a:gd name="connsiteX3202" fmla="*/ 3287801 w 5317239"/>
              <a:gd name="connsiteY3202" fmla="*/ 1638363 h 3428468"/>
              <a:gd name="connsiteX3203" fmla="*/ 3287095 w 5317239"/>
              <a:gd name="connsiteY3203" fmla="*/ 1642759 h 3428468"/>
              <a:gd name="connsiteX3204" fmla="*/ 3290515 w 5317239"/>
              <a:gd name="connsiteY3204" fmla="*/ 1645635 h 3428468"/>
              <a:gd name="connsiteX3205" fmla="*/ 3306144 w 5317239"/>
              <a:gd name="connsiteY3205" fmla="*/ 1648402 h 3428468"/>
              <a:gd name="connsiteX3206" fmla="*/ 3310160 w 5317239"/>
              <a:gd name="connsiteY3206" fmla="*/ 1675104 h 3428468"/>
              <a:gd name="connsiteX3207" fmla="*/ 3303377 w 5317239"/>
              <a:gd name="connsiteY3207" fmla="*/ 1686880 h 3428468"/>
              <a:gd name="connsiteX3208" fmla="*/ 3291709 w 5317239"/>
              <a:gd name="connsiteY3208" fmla="*/ 1687097 h 3428468"/>
              <a:gd name="connsiteX3209" fmla="*/ 3287801 w 5317239"/>
              <a:gd name="connsiteY3209" fmla="*/ 1689485 h 3428468"/>
              <a:gd name="connsiteX3210" fmla="*/ 3282592 w 5317239"/>
              <a:gd name="connsiteY3210" fmla="*/ 1699200 h 3428468"/>
              <a:gd name="connsiteX3211" fmla="*/ 3274776 w 5317239"/>
              <a:gd name="connsiteY3211" fmla="*/ 1700556 h 3428468"/>
              <a:gd name="connsiteX3212" fmla="*/ 3271466 w 5317239"/>
              <a:gd name="connsiteY3212" fmla="*/ 1703053 h 3428468"/>
              <a:gd name="connsiteX3213" fmla="*/ 3271575 w 5317239"/>
              <a:gd name="connsiteY3213" fmla="*/ 1707177 h 3428468"/>
              <a:gd name="connsiteX3214" fmla="*/ 3278304 w 5317239"/>
              <a:gd name="connsiteY3214" fmla="*/ 1719605 h 3428468"/>
              <a:gd name="connsiteX3215" fmla="*/ 3281289 w 5317239"/>
              <a:gd name="connsiteY3215" fmla="*/ 1721884 h 3428468"/>
              <a:gd name="connsiteX3216" fmla="*/ 3290243 w 5317239"/>
              <a:gd name="connsiteY3216" fmla="*/ 1723839 h 3428468"/>
              <a:gd name="connsiteX3217" fmla="*/ 3322046 w 5317239"/>
              <a:gd name="connsiteY3217" fmla="*/ 1730839 h 3428468"/>
              <a:gd name="connsiteX3218" fmla="*/ 3322806 w 5317239"/>
              <a:gd name="connsiteY3218" fmla="*/ 1730948 h 3428468"/>
              <a:gd name="connsiteX3219" fmla="*/ 3341909 w 5317239"/>
              <a:gd name="connsiteY3219" fmla="*/ 1731925 h 3428468"/>
              <a:gd name="connsiteX3220" fmla="*/ 3342885 w 5317239"/>
              <a:gd name="connsiteY3220" fmla="*/ 1731925 h 3428468"/>
              <a:gd name="connsiteX3221" fmla="*/ 3344622 w 5317239"/>
              <a:gd name="connsiteY3221" fmla="*/ 1731653 h 3428468"/>
              <a:gd name="connsiteX3222" fmla="*/ 3374634 w 5317239"/>
              <a:gd name="connsiteY3222" fmla="*/ 1721125 h 3428468"/>
              <a:gd name="connsiteX3223" fmla="*/ 3387062 w 5317239"/>
              <a:gd name="connsiteY3223" fmla="*/ 1722265 h 3428468"/>
              <a:gd name="connsiteX3224" fmla="*/ 3421632 w 5317239"/>
              <a:gd name="connsiteY3224" fmla="*/ 1742182 h 3428468"/>
              <a:gd name="connsiteX3225" fmla="*/ 3423043 w 5317239"/>
              <a:gd name="connsiteY3225" fmla="*/ 1742724 h 3428468"/>
              <a:gd name="connsiteX3226" fmla="*/ 3433680 w 5317239"/>
              <a:gd name="connsiteY3226" fmla="*/ 1744787 h 3428468"/>
              <a:gd name="connsiteX3227" fmla="*/ 3442254 w 5317239"/>
              <a:gd name="connsiteY3227" fmla="*/ 1746469 h 3428468"/>
              <a:gd name="connsiteX3228" fmla="*/ 3441929 w 5317239"/>
              <a:gd name="connsiteY3228" fmla="*/ 1749128 h 3428468"/>
              <a:gd name="connsiteX3229" fmla="*/ 3442580 w 5317239"/>
              <a:gd name="connsiteY3229" fmla="*/ 1752004 h 3428468"/>
              <a:gd name="connsiteX3230" fmla="*/ 3447898 w 5317239"/>
              <a:gd name="connsiteY3230" fmla="*/ 1760742 h 3428468"/>
              <a:gd name="connsiteX3231" fmla="*/ 3447031 w 5317239"/>
              <a:gd name="connsiteY3231" fmla="*/ 1761230 h 3428468"/>
              <a:gd name="connsiteX3232" fmla="*/ 3446270 w 5317239"/>
              <a:gd name="connsiteY3232" fmla="*/ 1761773 h 3428468"/>
              <a:gd name="connsiteX3233" fmla="*/ 3445077 w 5317239"/>
              <a:gd name="connsiteY3233" fmla="*/ 1767146 h 3428468"/>
              <a:gd name="connsiteX3234" fmla="*/ 3445620 w 5317239"/>
              <a:gd name="connsiteY3234" fmla="*/ 1768285 h 3428468"/>
              <a:gd name="connsiteX3235" fmla="*/ 3442471 w 5317239"/>
              <a:gd name="connsiteY3235" fmla="*/ 1772790 h 3428468"/>
              <a:gd name="connsiteX3236" fmla="*/ 3441766 w 5317239"/>
              <a:gd name="connsiteY3236" fmla="*/ 1776426 h 3428468"/>
              <a:gd name="connsiteX3237" fmla="*/ 3443991 w 5317239"/>
              <a:gd name="connsiteY3237" fmla="*/ 1779357 h 3428468"/>
              <a:gd name="connsiteX3238" fmla="*/ 3451806 w 5317239"/>
              <a:gd name="connsiteY3238" fmla="*/ 1783644 h 3428468"/>
              <a:gd name="connsiteX3239" fmla="*/ 3451643 w 5317239"/>
              <a:gd name="connsiteY3239" fmla="*/ 1796995 h 3428468"/>
              <a:gd name="connsiteX3240" fmla="*/ 3453326 w 5317239"/>
              <a:gd name="connsiteY3240" fmla="*/ 1800576 h 3428468"/>
              <a:gd name="connsiteX3241" fmla="*/ 3457124 w 5317239"/>
              <a:gd name="connsiteY3241" fmla="*/ 1801499 h 3428468"/>
              <a:gd name="connsiteX3242" fmla="*/ 3457179 w 5317239"/>
              <a:gd name="connsiteY3242" fmla="*/ 1801499 h 3428468"/>
              <a:gd name="connsiteX3243" fmla="*/ 3463312 w 5317239"/>
              <a:gd name="connsiteY3243" fmla="*/ 1800088 h 3428468"/>
              <a:gd name="connsiteX3244" fmla="*/ 3476608 w 5317239"/>
              <a:gd name="connsiteY3244" fmla="*/ 1812787 h 3428468"/>
              <a:gd name="connsiteX3245" fmla="*/ 3477259 w 5317239"/>
              <a:gd name="connsiteY3245" fmla="*/ 1813384 h 3428468"/>
              <a:gd name="connsiteX3246" fmla="*/ 3478290 w 5317239"/>
              <a:gd name="connsiteY3246" fmla="*/ 1814090 h 3428468"/>
              <a:gd name="connsiteX3247" fmla="*/ 3478616 w 5317239"/>
              <a:gd name="connsiteY3247" fmla="*/ 1814307 h 3428468"/>
              <a:gd name="connsiteX3248" fmla="*/ 3483066 w 5317239"/>
              <a:gd name="connsiteY3248" fmla="*/ 1813819 h 3428468"/>
              <a:gd name="connsiteX3249" fmla="*/ 3496362 w 5317239"/>
              <a:gd name="connsiteY3249" fmla="*/ 1804050 h 3428468"/>
              <a:gd name="connsiteX3250" fmla="*/ 3499673 w 5317239"/>
              <a:gd name="connsiteY3250" fmla="*/ 1851102 h 3428468"/>
              <a:gd name="connsiteX3251" fmla="*/ 3501247 w 5317239"/>
              <a:gd name="connsiteY3251" fmla="*/ 1854196 h 3428468"/>
              <a:gd name="connsiteX3252" fmla="*/ 3546942 w 5317239"/>
              <a:gd name="connsiteY3252" fmla="*/ 1893487 h 3428468"/>
              <a:gd name="connsiteX3253" fmla="*/ 3549818 w 5317239"/>
              <a:gd name="connsiteY3253" fmla="*/ 1894572 h 3428468"/>
              <a:gd name="connsiteX3254" fmla="*/ 3552749 w 5317239"/>
              <a:gd name="connsiteY3254" fmla="*/ 1893596 h 3428468"/>
              <a:gd name="connsiteX3255" fmla="*/ 3559370 w 5317239"/>
              <a:gd name="connsiteY3255" fmla="*/ 1888277 h 3428468"/>
              <a:gd name="connsiteX3256" fmla="*/ 3600670 w 5317239"/>
              <a:gd name="connsiteY3256" fmla="*/ 1932562 h 3428468"/>
              <a:gd name="connsiteX3257" fmla="*/ 3601592 w 5317239"/>
              <a:gd name="connsiteY3257" fmla="*/ 1935112 h 3428468"/>
              <a:gd name="connsiteX3258" fmla="*/ 3603763 w 5317239"/>
              <a:gd name="connsiteY3258" fmla="*/ 1937609 h 3428468"/>
              <a:gd name="connsiteX3259" fmla="*/ 3605011 w 5317239"/>
              <a:gd name="connsiteY3259" fmla="*/ 1940539 h 3428468"/>
              <a:gd name="connsiteX3260" fmla="*/ 3607671 w 5317239"/>
              <a:gd name="connsiteY3260" fmla="*/ 1941896 h 3428468"/>
              <a:gd name="connsiteX3261" fmla="*/ 3608593 w 5317239"/>
              <a:gd name="connsiteY3261" fmla="*/ 1946509 h 3428468"/>
              <a:gd name="connsiteX3262" fmla="*/ 3609950 w 5317239"/>
              <a:gd name="connsiteY3262" fmla="*/ 1948951 h 3428468"/>
              <a:gd name="connsiteX3263" fmla="*/ 3610709 w 5317239"/>
              <a:gd name="connsiteY3263" fmla="*/ 1949549 h 3428468"/>
              <a:gd name="connsiteX3264" fmla="*/ 3611361 w 5317239"/>
              <a:gd name="connsiteY3264" fmla="*/ 1949928 h 3428468"/>
              <a:gd name="connsiteX3265" fmla="*/ 3610818 w 5317239"/>
              <a:gd name="connsiteY3265" fmla="*/ 1951448 h 3428468"/>
              <a:gd name="connsiteX3266" fmla="*/ 3610601 w 5317239"/>
              <a:gd name="connsiteY3266" fmla="*/ 1952858 h 3428468"/>
              <a:gd name="connsiteX3267" fmla="*/ 3611144 w 5317239"/>
              <a:gd name="connsiteY3267" fmla="*/ 1955193 h 3428468"/>
              <a:gd name="connsiteX3268" fmla="*/ 3612500 w 5317239"/>
              <a:gd name="connsiteY3268" fmla="*/ 1957580 h 3428468"/>
              <a:gd name="connsiteX3269" fmla="*/ 3616245 w 5317239"/>
              <a:gd name="connsiteY3269" fmla="*/ 1964256 h 3428468"/>
              <a:gd name="connsiteX3270" fmla="*/ 3613586 w 5317239"/>
              <a:gd name="connsiteY3270" fmla="*/ 1970822 h 3428468"/>
              <a:gd name="connsiteX3271" fmla="*/ 3614183 w 5317239"/>
              <a:gd name="connsiteY3271" fmla="*/ 1975273 h 3428468"/>
              <a:gd name="connsiteX3272" fmla="*/ 3624440 w 5317239"/>
              <a:gd name="connsiteY3272" fmla="*/ 1988732 h 3428468"/>
              <a:gd name="connsiteX3273" fmla="*/ 3629595 w 5317239"/>
              <a:gd name="connsiteY3273" fmla="*/ 2012990 h 3428468"/>
              <a:gd name="connsiteX3274" fmla="*/ 3630193 w 5317239"/>
              <a:gd name="connsiteY3274" fmla="*/ 2014510 h 3428468"/>
              <a:gd name="connsiteX3275" fmla="*/ 3636759 w 5317239"/>
              <a:gd name="connsiteY3275" fmla="*/ 2024713 h 3428468"/>
              <a:gd name="connsiteX3276" fmla="*/ 3636433 w 5317239"/>
              <a:gd name="connsiteY3276" fmla="*/ 2027426 h 3428468"/>
              <a:gd name="connsiteX3277" fmla="*/ 3626828 w 5317239"/>
              <a:gd name="connsiteY3277" fmla="*/ 2025853 h 3428468"/>
              <a:gd name="connsiteX3278" fmla="*/ 3625634 w 5317239"/>
              <a:gd name="connsiteY3278" fmla="*/ 2025853 h 3428468"/>
              <a:gd name="connsiteX3279" fmla="*/ 3622595 w 5317239"/>
              <a:gd name="connsiteY3279" fmla="*/ 2027480 h 3428468"/>
              <a:gd name="connsiteX3280" fmla="*/ 3619230 w 5317239"/>
              <a:gd name="connsiteY3280" fmla="*/ 2031496 h 3428468"/>
              <a:gd name="connsiteX3281" fmla="*/ 3616462 w 5317239"/>
              <a:gd name="connsiteY3281" fmla="*/ 2034861 h 3428468"/>
              <a:gd name="connsiteX3282" fmla="*/ 3614074 w 5317239"/>
              <a:gd name="connsiteY3282" fmla="*/ 2035078 h 3428468"/>
              <a:gd name="connsiteX3283" fmla="*/ 3609950 w 5317239"/>
              <a:gd name="connsiteY3283" fmla="*/ 2039854 h 3428468"/>
              <a:gd name="connsiteX3284" fmla="*/ 3610113 w 5317239"/>
              <a:gd name="connsiteY3284" fmla="*/ 2042622 h 3428468"/>
              <a:gd name="connsiteX3285" fmla="*/ 3603166 w 5317239"/>
              <a:gd name="connsiteY3285" fmla="*/ 2047994 h 3428468"/>
              <a:gd name="connsiteX3286" fmla="*/ 3601483 w 5317239"/>
              <a:gd name="connsiteY3286" fmla="*/ 2050817 h 3428468"/>
              <a:gd name="connsiteX3287" fmla="*/ 3599259 w 5317239"/>
              <a:gd name="connsiteY3287" fmla="*/ 2063570 h 3428468"/>
              <a:gd name="connsiteX3288" fmla="*/ 3595406 w 5317239"/>
              <a:gd name="connsiteY3288" fmla="*/ 2063896 h 3428468"/>
              <a:gd name="connsiteX3289" fmla="*/ 3592366 w 5317239"/>
              <a:gd name="connsiteY3289" fmla="*/ 2065470 h 3428468"/>
              <a:gd name="connsiteX3290" fmla="*/ 3520024 w 5317239"/>
              <a:gd name="connsiteY3290" fmla="*/ 2149806 h 3428468"/>
              <a:gd name="connsiteX3291" fmla="*/ 3518939 w 5317239"/>
              <a:gd name="connsiteY3291" fmla="*/ 2153008 h 3428468"/>
              <a:gd name="connsiteX3292" fmla="*/ 3519101 w 5317239"/>
              <a:gd name="connsiteY3292" fmla="*/ 2152628 h 3428468"/>
              <a:gd name="connsiteX3293" fmla="*/ 3538476 w 5317239"/>
              <a:gd name="connsiteY3293" fmla="*/ 2475482 h 3428468"/>
              <a:gd name="connsiteX3294" fmla="*/ 3521598 w 5317239"/>
              <a:gd name="connsiteY3294" fmla="*/ 2477761 h 3428468"/>
              <a:gd name="connsiteX3295" fmla="*/ 3506076 w 5317239"/>
              <a:gd name="connsiteY3295" fmla="*/ 2475482 h 3428468"/>
              <a:gd name="connsiteX3296" fmla="*/ 3503146 w 5317239"/>
              <a:gd name="connsiteY3296" fmla="*/ 2476079 h 3428468"/>
              <a:gd name="connsiteX3297" fmla="*/ 3497013 w 5317239"/>
              <a:gd name="connsiteY3297" fmla="*/ 2479661 h 3428468"/>
              <a:gd name="connsiteX3298" fmla="*/ 3494788 w 5317239"/>
              <a:gd name="connsiteY3298" fmla="*/ 2483351 h 3428468"/>
              <a:gd name="connsiteX3299" fmla="*/ 3494517 w 5317239"/>
              <a:gd name="connsiteY3299" fmla="*/ 2489484 h 3428468"/>
              <a:gd name="connsiteX3300" fmla="*/ 3465536 w 5317239"/>
              <a:gd name="connsiteY3300" fmla="*/ 2496810 h 3428468"/>
              <a:gd name="connsiteX3301" fmla="*/ 3462118 w 5317239"/>
              <a:gd name="connsiteY3301" fmla="*/ 2500934 h 3428468"/>
              <a:gd name="connsiteX3302" fmla="*/ 3461737 w 5317239"/>
              <a:gd name="connsiteY3302" fmla="*/ 2507990 h 3428468"/>
              <a:gd name="connsiteX3303" fmla="*/ 3451643 w 5317239"/>
              <a:gd name="connsiteY3303" fmla="*/ 2514339 h 3428468"/>
              <a:gd name="connsiteX3304" fmla="*/ 3445239 w 5317239"/>
              <a:gd name="connsiteY3304" fmla="*/ 2516239 h 3428468"/>
              <a:gd name="connsiteX3305" fmla="*/ 3425323 w 5317239"/>
              <a:gd name="connsiteY3305" fmla="*/ 2513145 h 3428468"/>
              <a:gd name="connsiteX3306" fmla="*/ 3422066 w 5317239"/>
              <a:gd name="connsiteY3306" fmla="*/ 2486987 h 3428468"/>
              <a:gd name="connsiteX3307" fmla="*/ 3421089 w 5317239"/>
              <a:gd name="connsiteY3307" fmla="*/ 2484707 h 3428468"/>
              <a:gd name="connsiteX3308" fmla="*/ 3412677 w 5317239"/>
              <a:gd name="connsiteY3308" fmla="*/ 2474397 h 3428468"/>
              <a:gd name="connsiteX3309" fmla="*/ 3406545 w 5317239"/>
              <a:gd name="connsiteY3309" fmla="*/ 2458061 h 3428468"/>
              <a:gd name="connsiteX3310" fmla="*/ 3405513 w 5317239"/>
              <a:gd name="connsiteY3310" fmla="*/ 2456487 h 3428468"/>
              <a:gd name="connsiteX3311" fmla="*/ 3394225 w 5317239"/>
              <a:gd name="connsiteY3311" fmla="*/ 2444982 h 3428468"/>
              <a:gd name="connsiteX3312" fmla="*/ 3392597 w 5317239"/>
              <a:gd name="connsiteY3312" fmla="*/ 2443950 h 3428468"/>
              <a:gd name="connsiteX3313" fmla="*/ 3377890 w 5317239"/>
              <a:gd name="connsiteY3313" fmla="*/ 2438361 h 3428468"/>
              <a:gd name="connsiteX3314" fmla="*/ 3376262 w 5317239"/>
              <a:gd name="connsiteY3314" fmla="*/ 2438090 h 3428468"/>
              <a:gd name="connsiteX3315" fmla="*/ 3357593 w 5317239"/>
              <a:gd name="connsiteY3315" fmla="*/ 2438198 h 3428468"/>
              <a:gd name="connsiteX3316" fmla="*/ 3353902 w 5317239"/>
              <a:gd name="connsiteY3316" fmla="*/ 2440097 h 3428468"/>
              <a:gd name="connsiteX3317" fmla="*/ 3353089 w 5317239"/>
              <a:gd name="connsiteY3317" fmla="*/ 2443137 h 3428468"/>
              <a:gd name="connsiteX3318" fmla="*/ 3353306 w 5317239"/>
              <a:gd name="connsiteY3318" fmla="*/ 2444168 h 3428468"/>
              <a:gd name="connsiteX3319" fmla="*/ 3357539 w 5317239"/>
              <a:gd name="connsiteY3319" fmla="*/ 2456378 h 3428468"/>
              <a:gd name="connsiteX3320" fmla="*/ 3360361 w 5317239"/>
              <a:gd name="connsiteY3320" fmla="*/ 2459201 h 3428468"/>
              <a:gd name="connsiteX3321" fmla="*/ 3363345 w 5317239"/>
              <a:gd name="connsiteY3321" fmla="*/ 2460177 h 3428468"/>
              <a:gd name="connsiteX3322" fmla="*/ 3364811 w 5317239"/>
              <a:gd name="connsiteY3322" fmla="*/ 2467721 h 3428468"/>
              <a:gd name="connsiteX3323" fmla="*/ 3357755 w 5317239"/>
              <a:gd name="connsiteY3323" fmla="*/ 2468969 h 3428468"/>
              <a:gd name="connsiteX3324" fmla="*/ 3354065 w 5317239"/>
              <a:gd name="connsiteY3324" fmla="*/ 2474179 h 3428468"/>
              <a:gd name="connsiteX3325" fmla="*/ 3354663 w 5317239"/>
              <a:gd name="connsiteY3325" fmla="*/ 2477761 h 3428468"/>
              <a:gd name="connsiteX3326" fmla="*/ 3341746 w 5317239"/>
              <a:gd name="connsiteY3326" fmla="*/ 2480420 h 3428468"/>
              <a:gd name="connsiteX3327" fmla="*/ 3338110 w 5317239"/>
              <a:gd name="connsiteY3327" fmla="*/ 2485142 h 3428468"/>
              <a:gd name="connsiteX3328" fmla="*/ 3339087 w 5317239"/>
              <a:gd name="connsiteY3328" fmla="*/ 2500229 h 3428468"/>
              <a:gd name="connsiteX3329" fmla="*/ 3339195 w 5317239"/>
              <a:gd name="connsiteY3329" fmla="*/ 2501043 h 3428468"/>
              <a:gd name="connsiteX3330" fmla="*/ 3340932 w 5317239"/>
              <a:gd name="connsiteY3330" fmla="*/ 2508044 h 3428468"/>
              <a:gd name="connsiteX3331" fmla="*/ 3345599 w 5317239"/>
              <a:gd name="connsiteY3331" fmla="*/ 2511463 h 3428468"/>
              <a:gd name="connsiteX3332" fmla="*/ 3346196 w 5317239"/>
              <a:gd name="connsiteY3332" fmla="*/ 2511409 h 3428468"/>
              <a:gd name="connsiteX3333" fmla="*/ 3349181 w 5317239"/>
              <a:gd name="connsiteY3333" fmla="*/ 2510812 h 3428468"/>
              <a:gd name="connsiteX3334" fmla="*/ 3352545 w 5317239"/>
              <a:gd name="connsiteY3334" fmla="*/ 2507827 h 3428468"/>
              <a:gd name="connsiteX3335" fmla="*/ 3353414 w 5317239"/>
              <a:gd name="connsiteY3335" fmla="*/ 2505167 h 3428468"/>
              <a:gd name="connsiteX3336" fmla="*/ 3355205 w 5317239"/>
              <a:gd name="connsiteY3336" fmla="*/ 2499903 h 3428468"/>
              <a:gd name="connsiteX3337" fmla="*/ 3356074 w 5317239"/>
              <a:gd name="connsiteY3337" fmla="*/ 2506687 h 3428468"/>
              <a:gd name="connsiteX3338" fmla="*/ 3356290 w 5317239"/>
              <a:gd name="connsiteY3338" fmla="*/ 2507501 h 3428468"/>
              <a:gd name="connsiteX3339" fmla="*/ 3356833 w 5317239"/>
              <a:gd name="connsiteY3339" fmla="*/ 2508641 h 3428468"/>
              <a:gd name="connsiteX3340" fmla="*/ 3359275 w 5317239"/>
              <a:gd name="connsiteY3340" fmla="*/ 2512386 h 3428468"/>
              <a:gd name="connsiteX3341" fmla="*/ 3359275 w 5317239"/>
              <a:gd name="connsiteY3341" fmla="*/ 2512657 h 3428468"/>
              <a:gd name="connsiteX3342" fmla="*/ 3349181 w 5317239"/>
              <a:gd name="connsiteY3342" fmla="*/ 2512386 h 3428468"/>
              <a:gd name="connsiteX3343" fmla="*/ 3349127 w 5317239"/>
              <a:gd name="connsiteY3343" fmla="*/ 2512386 h 3428468"/>
              <a:gd name="connsiteX3344" fmla="*/ 3345599 w 5317239"/>
              <a:gd name="connsiteY3344" fmla="*/ 2514014 h 3428468"/>
              <a:gd name="connsiteX3345" fmla="*/ 3344677 w 5317239"/>
              <a:gd name="connsiteY3345" fmla="*/ 2517867 h 3428468"/>
              <a:gd name="connsiteX3346" fmla="*/ 3345762 w 5317239"/>
              <a:gd name="connsiteY3346" fmla="*/ 2523022 h 3428468"/>
              <a:gd name="connsiteX3347" fmla="*/ 3344731 w 5317239"/>
              <a:gd name="connsiteY3347" fmla="*/ 2523185 h 3428468"/>
              <a:gd name="connsiteX3348" fmla="*/ 3341258 w 5317239"/>
              <a:gd name="connsiteY3348" fmla="*/ 2525682 h 3428468"/>
              <a:gd name="connsiteX3349" fmla="*/ 3339195 w 5317239"/>
              <a:gd name="connsiteY3349" fmla="*/ 2529806 h 3428468"/>
              <a:gd name="connsiteX3350" fmla="*/ 3336808 w 5317239"/>
              <a:gd name="connsiteY3350" fmla="*/ 2529426 h 3428468"/>
              <a:gd name="connsiteX3351" fmla="*/ 3334420 w 5317239"/>
              <a:gd name="connsiteY3351" fmla="*/ 2529047 h 3428468"/>
              <a:gd name="connsiteX3352" fmla="*/ 3333388 w 5317239"/>
              <a:gd name="connsiteY3352" fmla="*/ 2529047 h 3428468"/>
              <a:gd name="connsiteX3353" fmla="*/ 3330620 w 5317239"/>
              <a:gd name="connsiteY3353" fmla="*/ 2530241 h 3428468"/>
              <a:gd name="connsiteX3354" fmla="*/ 3329209 w 5317239"/>
              <a:gd name="connsiteY3354" fmla="*/ 2533876 h 3428468"/>
              <a:gd name="connsiteX3355" fmla="*/ 3329318 w 5317239"/>
              <a:gd name="connsiteY3355" fmla="*/ 2535233 h 3428468"/>
              <a:gd name="connsiteX3356" fmla="*/ 3320689 w 5317239"/>
              <a:gd name="connsiteY3356" fmla="*/ 2536916 h 3428468"/>
              <a:gd name="connsiteX3357" fmla="*/ 3317215 w 5317239"/>
              <a:gd name="connsiteY3357" fmla="*/ 2540118 h 3428468"/>
              <a:gd name="connsiteX3358" fmla="*/ 3314882 w 5317239"/>
              <a:gd name="connsiteY3358" fmla="*/ 2548096 h 3428468"/>
              <a:gd name="connsiteX3359" fmla="*/ 3314394 w 5317239"/>
              <a:gd name="connsiteY3359" fmla="*/ 2547770 h 3428468"/>
              <a:gd name="connsiteX3360" fmla="*/ 3313634 w 5317239"/>
              <a:gd name="connsiteY3360" fmla="*/ 2547281 h 3428468"/>
              <a:gd name="connsiteX3361" fmla="*/ 3312549 w 5317239"/>
              <a:gd name="connsiteY3361" fmla="*/ 2546793 h 3428468"/>
              <a:gd name="connsiteX3362" fmla="*/ 3310160 w 5317239"/>
              <a:gd name="connsiteY3362" fmla="*/ 2546630 h 3428468"/>
              <a:gd name="connsiteX3363" fmla="*/ 3307284 w 5317239"/>
              <a:gd name="connsiteY3363" fmla="*/ 2548638 h 3428468"/>
              <a:gd name="connsiteX3364" fmla="*/ 3302563 w 5317239"/>
              <a:gd name="connsiteY3364" fmla="*/ 2556182 h 3428468"/>
              <a:gd name="connsiteX3365" fmla="*/ 3297841 w 5317239"/>
              <a:gd name="connsiteY3365" fmla="*/ 2559167 h 3428468"/>
              <a:gd name="connsiteX3366" fmla="*/ 3297353 w 5317239"/>
              <a:gd name="connsiteY3366" fmla="*/ 2558624 h 3428468"/>
              <a:gd name="connsiteX3367" fmla="*/ 3293879 w 5317239"/>
              <a:gd name="connsiteY3367" fmla="*/ 2557267 h 3428468"/>
              <a:gd name="connsiteX3368" fmla="*/ 3269349 w 5317239"/>
              <a:gd name="connsiteY3368" fmla="*/ 2558515 h 3428468"/>
              <a:gd name="connsiteX3369" fmla="*/ 3265442 w 5317239"/>
              <a:gd name="connsiteY3369" fmla="*/ 2561174 h 3428468"/>
              <a:gd name="connsiteX3370" fmla="*/ 3266039 w 5317239"/>
              <a:gd name="connsiteY3370" fmla="*/ 2565842 h 3428468"/>
              <a:gd name="connsiteX3371" fmla="*/ 3272769 w 5317239"/>
              <a:gd name="connsiteY3371" fmla="*/ 2574362 h 3428468"/>
              <a:gd name="connsiteX3372" fmla="*/ 3270381 w 5317239"/>
              <a:gd name="connsiteY3372" fmla="*/ 2577999 h 3428468"/>
              <a:gd name="connsiteX3373" fmla="*/ 3265659 w 5317239"/>
              <a:gd name="connsiteY3373" fmla="*/ 2578921 h 3428468"/>
              <a:gd name="connsiteX3374" fmla="*/ 3262132 w 5317239"/>
              <a:gd name="connsiteY3374" fmla="*/ 2582448 h 3428468"/>
              <a:gd name="connsiteX3375" fmla="*/ 3260395 w 5317239"/>
              <a:gd name="connsiteY3375" fmla="*/ 2591186 h 3428468"/>
              <a:gd name="connsiteX3376" fmla="*/ 3251115 w 5317239"/>
              <a:gd name="connsiteY3376" fmla="*/ 2601118 h 3428468"/>
              <a:gd name="connsiteX3377" fmla="*/ 3250084 w 5317239"/>
              <a:gd name="connsiteY3377" fmla="*/ 2602908 h 3428468"/>
              <a:gd name="connsiteX3378" fmla="*/ 3248401 w 5317239"/>
              <a:gd name="connsiteY3378" fmla="*/ 2608607 h 3428468"/>
              <a:gd name="connsiteX3379" fmla="*/ 3243571 w 5317239"/>
              <a:gd name="connsiteY3379" fmla="*/ 2609583 h 3428468"/>
              <a:gd name="connsiteX3380" fmla="*/ 3240532 w 5317239"/>
              <a:gd name="connsiteY3380" fmla="*/ 2611755 h 3428468"/>
              <a:gd name="connsiteX3381" fmla="*/ 3233151 w 5317239"/>
              <a:gd name="connsiteY3381" fmla="*/ 2624725 h 3428468"/>
              <a:gd name="connsiteX3382" fmla="*/ 3229515 w 5317239"/>
              <a:gd name="connsiteY3382" fmla="*/ 2627764 h 3428468"/>
              <a:gd name="connsiteX3383" fmla="*/ 3227290 w 5317239"/>
              <a:gd name="connsiteY3383" fmla="*/ 2622120 h 3428468"/>
              <a:gd name="connsiteX3384" fmla="*/ 3224305 w 5317239"/>
              <a:gd name="connsiteY3384" fmla="*/ 2619406 h 3428468"/>
              <a:gd name="connsiteX3385" fmla="*/ 3216598 w 5317239"/>
              <a:gd name="connsiteY3385" fmla="*/ 2617236 h 3428468"/>
              <a:gd name="connsiteX3386" fmla="*/ 3215187 w 5317239"/>
              <a:gd name="connsiteY3386" fmla="*/ 2617073 h 3428468"/>
              <a:gd name="connsiteX3387" fmla="*/ 3179857 w 5317239"/>
              <a:gd name="connsiteY3387" fmla="*/ 2618484 h 3428468"/>
              <a:gd name="connsiteX3388" fmla="*/ 3176602 w 5317239"/>
              <a:gd name="connsiteY3388" fmla="*/ 2620058 h 3428468"/>
              <a:gd name="connsiteX3389" fmla="*/ 3176167 w 5317239"/>
              <a:gd name="connsiteY3389" fmla="*/ 2620600 h 3428468"/>
              <a:gd name="connsiteX3390" fmla="*/ 3166616 w 5317239"/>
              <a:gd name="connsiteY3390" fmla="*/ 2617290 h 3428468"/>
              <a:gd name="connsiteX3391" fmla="*/ 3161569 w 5317239"/>
              <a:gd name="connsiteY3391" fmla="*/ 2618810 h 3428468"/>
              <a:gd name="connsiteX3392" fmla="*/ 3154731 w 5317239"/>
              <a:gd name="connsiteY3392" fmla="*/ 2627655 h 3428468"/>
              <a:gd name="connsiteX3393" fmla="*/ 3154133 w 5317239"/>
              <a:gd name="connsiteY3393" fmla="*/ 2632160 h 3428468"/>
              <a:gd name="connsiteX3394" fmla="*/ 3171934 w 5317239"/>
              <a:gd name="connsiteY3394" fmla="*/ 2675196 h 3428468"/>
              <a:gd name="connsiteX3395" fmla="*/ 3168570 w 5317239"/>
              <a:gd name="connsiteY3395" fmla="*/ 2677801 h 3428468"/>
              <a:gd name="connsiteX3396" fmla="*/ 3166887 w 5317239"/>
              <a:gd name="connsiteY3396" fmla="*/ 2680678 h 3428468"/>
              <a:gd name="connsiteX3397" fmla="*/ 3165150 w 5317239"/>
              <a:gd name="connsiteY3397" fmla="*/ 2691586 h 3428468"/>
              <a:gd name="connsiteX3398" fmla="*/ 3147947 w 5317239"/>
              <a:gd name="connsiteY3398" fmla="*/ 2726753 h 3428468"/>
              <a:gd name="connsiteX3399" fmla="*/ 3147295 w 5317239"/>
              <a:gd name="connsiteY3399" fmla="*/ 2725505 h 3428468"/>
              <a:gd name="connsiteX3400" fmla="*/ 3137798 w 5317239"/>
              <a:gd name="connsiteY3400" fmla="*/ 2712968 h 3428468"/>
              <a:gd name="connsiteX3401" fmla="*/ 3134488 w 5317239"/>
              <a:gd name="connsiteY3401" fmla="*/ 2711178 h 3428468"/>
              <a:gd name="connsiteX3402" fmla="*/ 3134217 w 5317239"/>
              <a:gd name="connsiteY3402" fmla="*/ 2711178 h 3428468"/>
              <a:gd name="connsiteX3403" fmla="*/ 3130960 w 5317239"/>
              <a:gd name="connsiteY3403" fmla="*/ 2712535 h 3428468"/>
              <a:gd name="connsiteX3404" fmla="*/ 3119129 w 5317239"/>
              <a:gd name="connsiteY3404" fmla="*/ 2724637 h 3428468"/>
              <a:gd name="connsiteX3405" fmla="*/ 3115764 w 5317239"/>
              <a:gd name="connsiteY3405" fmla="*/ 2714705 h 3428468"/>
              <a:gd name="connsiteX3406" fmla="*/ 3110609 w 5317239"/>
              <a:gd name="connsiteY3406" fmla="*/ 2711720 h 3428468"/>
              <a:gd name="connsiteX3407" fmla="*/ 3090637 w 5317239"/>
              <a:gd name="connsiteY3407" fmla="*/ 2715682 h 3428468"/>
              <a:gd name="connsiteX3408" fmla="*/ 3088412 w 5317239"/>
              <a:gd name="connsiteY3408" fmla="*/ 2716822 h 3428468"/>
              <a:gd name="connsiteX3409" fmla="*/ 3088250 w 5317239"/>
              <a:gd name="connsiteY3409" fmla="*/ 2716984 h 3428468"/>
              <a:gd name="connsiteX3410" fmla="*/ 3089172 w 5317239"/>
              <a:gd name="connsiteY3410" fmla="*/ 2715953 h 3428468"/>
              <a:gd name="connsiteX3411" fmla="*/ 3090311 w 5317239"/>
              <a:gd name="connsiteY3411" fmla="*/ 2712372 h 3428468"/>
              <a:gd name="connsiteX3412" fmla="*/ 3089172 w 5317239"/>
              <a:gd name="connsiteY3412" fmla="*/ 2702657 h 3428468"/>
              <a:gd name="connsiteX3413" fmla="*/ 3087272 w 5317239"/>
              <a:gd name="connsiteY3413" fmla="*/ 2699455 h 3428468"/>
              <a:gd name="connsiteX3414" fmla="*/ 3083636 w 5317239"/>
              <a:gd name="connsiteY3414" fmla="*/ 2698750 h 3428468"/>
              <a:gd name="connsiteX3415" fmla="*/ 3056882 w 5317239"/>
              <a:gd name="connsiteY3415" fmla="*/ 2705045 h 3428468"/>
              <a:gd name="connsiteX3416" fmla="*/ 3045864 w 5317239"/>
              <a:gd name="connsiteY3416" fmla="*/ 2692075 h 3428468"/>
              <a:gd name="connsiteX3417" fmla="*/ 3044942 w 5317239"/>
              <a:gd name="connsiteY3417" fmla="*/ 2691260 h 3428468"/>
              <a:gd name="connsiteX3418" fmla="*/ 3026653 w 5317239"/>
              <a:gd name="connsiteY3418" fmla="*/ 2678995 h 3428468"/>
              <a:gd name="connsiteX3419" fmla="*/ 3028715 w 5317239"/>
              <a:gd name="connsiteY3419" fmla="*/ 2674220 h 3428468"/>
              <a:gd name="connsiteX3420" fmla="*/ 3040546 w 5317239"/>
              <a:gd name="connsiteY3420" fmla="*/ 2670366 h 3428468"/>
              <a:gd name="connsiteX3421" fmla="*/ 3043476 w 5317239"/>
              <a:gd name="connsiteY3421" fmla="*/ 2667436 h 3428468"/>
              <a:gd name="connsiteX3422" fmla="*/ 3042825 w 5317239"/>
              <a:gd name="connsiteY3422" fmla="*/ 2663366 h 3428468"/>
              <a:gd name="connsiteX3423" fmla="*/ 3031591 w 5317239"/>
              <a:gd name="connsiteY3423" fmla="*/ 2648115 h 3428468"/>
              <a:gd name="connsiteX3424" fmla="*/ 3030506 w 5317239"/>
              <a:gd name="connsiteY3424" fmla="*/ 2647030 h 3428468"/>
              <a:gd name="connsiteX3425" fmla="*/ 2995339 w 5317239"/>
              <a:gd name="connsiteY3425" fmla="*/ 2623205 h 3428468"/>
              <a:gd name="connsiteX3426" fmla="*/ 2993005 w 5317239"/>
              <a:gd name="connsiteY3426" fmla="*/ 2622446 h 3428468"/>
              <a:gd name="connsiteX3427" fmla="*/ 2958109 w 5317239"/>
              <a:gd name="connsiteY3427" fmla="*/ 2620709 h 3428468"/>
              <a:gd name="connsiteX3428" fmla="*/ 2935098 w 5317239"/>
              <a:gd name="connsiteY3428" fmla="*/ 2578324 h 3428468"/>
              <a:gd name="connsiteX3429" fmla="*/ 2934339 w 5317239"/>
              <a:gd name="connsiteY3429" fmla="*/ 2577293 h 3428468"/>
              <a:gd name="connsiteX3430" fmla="*/ 2897055 w 5317239"/>
              <a:gd name="connsiteY3430" fmla="*/ 2539575 h 3428468"/>
              <a:gd name="connsiteX3431" fmla="*/ 2892117 w 5317239"/>
              <a:gd name="connsiteY3431" fmla="*/ 2538598 h 3428468"/>
              <a:gd name="connsiteX3432" fmla="*/ 2887449 w 5317239"/>
              <a:gd name="connsiteY3432" fmla="*/ 2540552 h 3428468"/>
              <a:gd name="connsiteX3433" fmla="*/ 2884953 w 5317239"/>
              <a:gd name="connsiteY3433" fmla="*/ 2543211 h 3428468"/>
              <a:gd name="connsiteX3434" fmla="*/ 2879254 w 5317239"/>
              <a:gd name="connsiteY3434" fmla="*/ 2558896 h 3428468"/>
              <a:gd name="connsiteX3435" fmla="*/ 2872851 w 5317239"/>
              <a:gd name="connsiteY3435" fmla="*/ 2561392 h 3428468"/>
              <a:gd name="connsiteX3436" fmla="*/ 2870409 w 5317239"/>
              <a:gd name="connsiteY3436" fmla="*/ 2563671 h 3428468"/>
              <a:gd name="connsiteX3437" fmla="*/ 2866881 w 5317239"/>
              <a:gd name="connsiteY3437" fmla="*/ 2571215 h 3428468"/>
              <a:gd name="connsiteX3438" fmla="*/ 2866881 w 5317239"/>
              <a:gd name="connsiteY3438" fmla="*/ 2575122 h 3428468"/>
              <a:gd name="connsiteX3439" fmla="*/ 2874425 w 5317239"/>
              <a:gd name="connsiteY3439" fmla="*/ 2590535 h 3428468"/>
              <a:gd name="connsiteX3440" fmla="*/ 2875836 w 5317239"/>
              <a:gd name="connsiteY3440" fmla="*/ 2592217 h 3428468"/>
              <a:gd name="connsiteX3441" fmla="*/ 2892930 w 5317239"/>
              <a:gd name="connsiteY3441" fmla="*/ 2604645 h 3428468"/>
              <a:gd name="connsiteX3442" fmla="*/ 2900746 w 5317239"/>
              <a:gd name="connsiteY3442" fmla="*/ 2622391 h 3428468"/>
              <a:gd name="connsiteX3443" fmla="*/ 2899118 w 5317239"/>
              <a:gd name="connsiteY3443" fmla="*/ 2642200 h 3428468"/>
              <a:gd name="connsiteX3444" fmla="*/ 2894993 w 5317239"/>
              <a:gd name="connsiteY3444" fmla="*/ 2648007 h 3428468"/>
              <a:gd name="connsiteX3445" fmla="*/ 2894179 w 5317239"/>
              <a:gd name="connsiteY3445" fmla="*/ 2651155 h 3428468"/>
              <a:gd name="connsiteX3446" fmla="*/ 2897381 w 5317239"/>
              <a:gd name="connsiteY3446" fmla="*/ 2677584 h 3428468"/>
              <a:gd name="connsiteX3447" fmla="*/ 2889023 w 5317239"/>
              <a:gd name="connsiteY3447" fmla="*/ 2681600 h 3428468"/>
              <a:gd name="connsiteX3448" fmla="*/ 2881697 w 5317239"/>
              <a:gd name="connsiteY3448" fmla="*/ 2676824 h 3428468"/>
              <a:gd name="connsiteX3449" fmla="*/ 2878929 w 5317239"/>
              <a:gd name="connsiteY3449" fmla="*/ 2676119 h 3428468"/>
              <a:gd name="connsiteX3450" fmla="*/ 2870409 w 5317239"/>
              <a:gd name="connsiteY3450" fmla="*/ 2676661 h 3428468"/>
              <a:gd name="connsiteX3451" fmla="*/ 2867152 w 5317239"/>
              <a:gd name="connsiteY3451" fmla="*/ 2664939 h 3428468"/>
              <a:gd name="connsiteX3452" fmla="*/ 2862594 w 5317239"/>
              <a:gd name="connsiteY3452" fmla="*/ 2661629 h 3428468"/>
              <a:gd name="connsiteX3453" fmla="*/ 2858035 w 5317239"/>
              <a:gd name="connsiteY3453" fmla="*/ 2661846 h 3428468"/>
              <a:gd name="connsiteX3454" fmla="*/ 2849080 w 5317239"/>
              <a:gd name="connsiteY3454" fmla="*/ 2647898 h 3428468"/>
              <a:gd name="connsiteX3455" fmla="*/ 2856841 w 5317239"/>
              <a:gd name="connsiteY3455" fmla="*/ 2645782 h 3428468"/>
              <a:gd name="connsiteX3456" fmla="*/ 2860043 w 5317239"/>
              <a:gd name="connsiteY3456" fmla="*/ 2642417 h 3428468"/>
              <a:gd name="connsiteX3457" fmla="*/ 2858632 w 5317239"/>
              <a:gd name="connsiteY3457" fmla="*/ 2638021 h 3428468"/>
              <a:gd name="connsiteX3458" fmla="*/ 2849351 w 5317239"/>
              <a:gd name="connsiteY3458" fmla="*/ 2629881 h 3428468"/>
              <a:gd name="connsiteX3459" fmla="*/ 2846150 w 5317239"/>
              <a:gd name="connsiteY3459" fmla="*/ 2628741 h 3428468"/>
              <a:gd name="connsiteX3460" fmla="*/ 2842025 w 5317239"/>
              <a:gd name="connsiteY3460" fmla="*/ 2628904 h 3428468"/>
              <a:gd name="connsiteX3461" fmla="*/ 2840994 w 5317239"/>
              <a:gd name="connsiteY3461" fmla="*/ 2629067 h 3428468"/>
              <a:gd name="connsiteX3462" fmla="*/ 2837358 w 5317239"/>
              <a:gd name="connsiteY3462" fmla="*/ 2610126 h 3428468"/>
              <a:gd name="connsiteX3463" fmla="*/ 2844739 w 5317239"/>
              <a:gd name="connsiteY3463" fmla="*/ 2593357 h 3428468"/>
              <a:gd name="connsiteX3464" fmla="*/ 2843165 w 5317239"/>
              <a:gd name="connsiteY3464" fmla="*/ 2587821 h 3428468"/>
              <a:gd name="connsiteX3465" fmla="*/ 2840885 w 5317239"/>
              <a:gd name="connsiteY3465" fmla="*/ 2586248 h 3428468"/>
              <a:gd name="connsiteX3466" fmla="*/ 2835188 w 5317239"/>
              <a:gd name="connsiteY3466" fmla="*/ 2586681 h 3428468"/>
              <a:gd name="connsiteX3467" fmla="*/ 2835079 w 5317239"/>
              <a:gd name="connsiteY3467" fmla="*/ 2586790 h 3428468"/>
              <a:gd name="connsiteX3468" fmla="*/ 2832582 w 5317239"/>
              <a:gd name="connsiteY3468" fmla="*/ 2574037 h 3428468"/>
              <a:gd name="connsiteX3469" fmla="*/ 2830845 w 5317239"/>
              <a:gd name="connsiteY3469" fmla="*/ 2571269 h 3428468"/>
              <a:gd name="connsiteX3470" fmla="*/ 2828349 w 5317239"/>
              <a:gd name="connsiteY3470" fmla="*/ 2569424 h 3428468"/>
              <a:gd name="connsiteX3471" fmla="*/ 2833287 w 5317239"/>
              <a:gd name="connsiteY3471" fmla="*/ 2559981 h 3428468"/>
              <a:gd name="connsiteX3472" fmla="*/ 2833776 w 5317239"/>
              <a:gd name="connsiteY3472" fmla="*/ 2557484 h 3428468"/>
              <a:gd name="connsiteX3473" fmla="*/ 2832907 w 5317239"/>
              <a:gd name="connsiteY3473" fmla="*/ 2547933 h 3428468"/>
              <a:gd name="connsiteX3474" fmla="*/ 2831442 w 5317239"/>
              <a:gd name="connsiteY3474" fmla="*/ 2545002 h 3428468"/>
              <a:gd name="connsiteX3475" fmla="*/ 2821348 w 5317239"/>
              <a:gd name="connsiteY3475" fmla="*/ 2535722 h 3428468"/>
              <a:gd name="connsiteX3476" fmla="*/ 2815433 w 5317239"/>
              <a:gd name="connsiteY3476" fmla="*/ 2535505 h 3428468"/>
              <a:gd name="connsiteX3477" fmla="*/ 2809517 w 5317239"/>
              <a:gd name="connsiteY3477" fmla="*/ 2540280 h 3428468"/>
              <a:gd name="connsiteX3478" fmla="*/ 2807618 w 5317239"/>
              <a:gd name="connsiteY3478" fmla="*/ 2539466 h 3428468"/>
              <a:gd name="connsiteX3479" fmla="*/ 2802842 w 5317239"/>
              <a:gd name="connsiteY3479" fmla="*/ 2540172 h 3428468"/>
              <a:gd name="connsiteX3480" fmla="*/ 2801431 w 5317239"/>
              <a:gd name="connsiteY3480" fmla="*/ 2544785 h 3428468"/>
              <a:gd name="connsiteX3481" fmla="*/ 2802842 w 5317239"/>
              <a:gd name="connsiteY3481" fmla="*/ 2549995 h 3428468"/>
              <a:gd name="connsiteX3482" fmla="*/ 2780157 w 5317239"/>
              <a:gd name="connsiteY3482" fmla="*/ 2549398 h 3428468"/>
              <a:gd name="connsiteX3483" fmla="*/ 2763171 w 5317239"/>
              <a:gd name="connsiteY3483" fmla="*/ 2543482 h 3428468"/>
              <a:gd name="connsiteX3484" fmla="*/ 2760782 w 5317239"/>
              <a:gd name="connsiteY3484" fmla="*/ 2543320 h 3428468"/>
              <a:gd name="connsiteX3485" fmla="*/ 2738857 w 5317239"/>
              <a:gd name="connsiteY3485" fmla="*/ 2547716 h 3428468"/>
              <a:gd name="connsiteX3486" fmla="*/ 2735275 w 5317239"/>
              <a:gd name="connsiteY3486" fmla="*/ 2551351 h 3428468"/>
              <a:gd name="connsiteX3487" fmla="*/ 2732833 w 5317239"/>
              <a:gd name="connsiteY3487" fmla="*/ 2565299 h 3428468"/>
              <a:gd name="connsiteX3488" fmla="*/ 2717692 w 5317239"/>
              <a:gd name="connsiteY3488" fmla="*/ 2565625 h 3428468"/>
              <a:gd name="connsiteX3489" fmla="*/ 2714165 w 5317239"/>
              <a:gd name="connsiteY3489" fmla="*/ 2567470 h 3428468"/>
              <a:gd name="connsiteX3490" fmla="*/ 2688711 w 5317239"/>
              <a:gd name="connsiteY3490" fmla="*/ 2602149 h 3428468"/>
              <a:gd name="connsiteX3491" fmla="*/ 2688223 w 5317239"/>
              <a:gd name="connsiteY3491" fmla="*/ 2597102 h 3428468"/>
              <a:gd name="connsiteX3492" fmla="*/ 2685998 w 5317239"/>
              <a:gd name="connsiteY3492" fmla="*/ 2593628 h 3428468"/>
              <a:gd name="connsiteX3493" fmla="*/ 2685347 w 5317239"/>
              <a:gd name="connsiteY3493" fmla="*/ 2593194 h 3428468"/>
              <a:gd name="connsiteX3494" fmla="*/ 2683447 w 5317239"/>
              <a:gd name="connsiteY3494" fmla="*/ 2592706 h 3428468"/>
              <a:gd name="connsiteX3495" fmla="*/ 2680028 w 5317239"/>
              <a:gd name="connsiteY3495" fmla="*/ 2565896 h 3428468"/>
              <a:gd name="connsiteX3496" fmla="*/ 2677695 w 5317239"/>
              <a:gd name="connsiteY3496" fmla="*/ 2562477 h 3428468"/>
              <a:gd name="connsiteX3497" fmla="*/ 2677206 w 5317239"/>
              <a:gd name="connsiteY3497" fmla="*/ 2562205 h 3428468"/>
              <a:gd name="connsiteX3498" fmla="*/ 2677098 w 5317239"/>
              <a:gd name="connsiteY3498" fmla="*/ 2562097 h 3428468"/>
              <a:gd name="connsiteX3499" fmla="*/ 2667600 w 5317239"/>
              <a:gd name="connsiteY3499" fmla="*/ 2556941 h 3428468"/>
              <a:gd name="connsiteX3500" fmla="*/ 2667763 w 5317239"/>
              <a:gd name="connsiteY3500" fmla="*/ 2551189 h 3428468"/>
              <a:gd name="connsiteX3501" fmla="*/ 2675090 w 5317239"/>
              <a:gd name="connsiteY3501" fmla="*/ 2533768 h 3428468"/>
              <a:gd name="connsiteX3502" fmla="*/ 2707381 w 5317239"/>
              <a:gd name="connsiteY3502" fmla="*/ 2515696 h 3428468"/>
              <a:gd name="connsiteX3503" fmla="*/ 2709551 w 5317239"/>
              <a:gd name="connsiteY3503" fmla="*/ 2512766 h 3428468"/>
              <a:gd name="connsiteX3504" fmla="*/ 2708846 w 5317239"/>
              <a:gd name="connsiteY3504" fmla="*/ 2509183 h 3428468"/>
              <a:gd name="connsiteX3505" fmla="*/ 2701682 w 5317239"/>
              <a:gd name="connsiteY3505" fmla="*/ 2498818 h 3428468"/>
              <a:gd name="connsiteX3506" fmla="*/ 2703039 w 5317239"/>
              <a:gd name="connsiteY3506" fmla="*/ 2489647 h 3428468"/>
              <a:gd name="connsiteX3507" fmla="*/ 2730717 w 5317239"/>
              <a:gd name="connsiteY3507" fmla="*/ 2490026 h 3428468"/>
              <a:gd name="connsiteX3508" fmla="*/ 2737663 w 5317239"/>
              <a:gd name="connsiteY3508" fmla="*/ 2498927 h 3428468"/>
              <a:gd name="connsiteX3509" fmla="*/ 2739834 w 5317239"/>
              <a:gd name="connsiteY3509" fmla="*/ 2500392 h 3428468"/>
              <a:gd name="connsiteX3510" fmla="*/ 2742494 w 5317239"/>
              <a:gd name="connsiteY3510" fmla="*/ 2500880 h 3428468"/>
              <a:gd name="connsiteX3511" fmla="*/ 2746075 w 5317239"/>
              <a:gd name="connsiteY3511" fmla="*/ 2498058 h 3428468"/>
              <a:gd name="connsiteX3512" fmla="*/ 2749060 w 5317239"/>
              <a:gd name="connsiteY3512" fmla="*/ 2490623 h 3428468"/>
              <a:gd name="connsiteX3513" fmla="*/ 2749386 w 5317239"/>
              <a:gd name="connsiteY3513" fmla="*/ 2490623 h 3428468"/>
              <a:gd name="connsiteX3514" fmla="*/ 2749060 w 5317239"/>
              <a:gd name="connsiteY3514" fmla="*/ 2494748 h 3428468"/>
              <a:gd name="connsiteX3515" fmla="*/ 2751502 w 5317239"/>
              <a:gd name="connsiteY3515" fmla="*/ 2499090 h 3428468"/>
              <a:gd name="connsiteX3516" fmla="*/ 2753130 w 5317239"/>
              <a:gd name="connsiteY3516" fmla="*/ 2499903 h 3428468"/>
              <a:gd name="connsiteX3517" fmla="*/ 2757363 w 5317239"/>
              <a:gd name="connsiteY3517" fmla="*/ 2500934 h 3428468"/>
              <a:gd name="connsiteX3518" fmla="*/ 2760891 w 5317239"/>
              <a:gd name="connsiteY3518" fmla="*/ 2500392 h 3428468"/>
              <a:gd name="connsiteX3519" fmla="*/ 2762899 w 5317239"/>
              <a:gd name="connsiteY3519" fmla="*/ 2497461 h 3428468"/>
              <a:gd name="connsiteX3520" fmla="*/ 2768326 w 5317239"/>
              <a:gd name="connsiteY3520" fmla="*/ 2470923 h 3428468"/>
              <a:gd name="connsiteX3521" fmla="*/ 2767132 w 5317239"/>
              <a:gd name="connsiteY3521" fmla="*/ 2466853 h 3428468"/>
              <a:gd name="connsiteX3522" fmla="*/ 2760728 w 5317239"/>
              <a:gd name="connsiteY3522" fmla="*/ 2460340 h 3428468"/>
              <a:gd name="connsiteX3523" fmla="*/ 2759155 w 5317239"/>
              <a:gd name="connsiteY3523" fmla="*/ 2459364 h 3428468"/>
              <a:gd name="connsiteX3524" fmla="*/ 2755518 w 5317239"/>
              <a:gd name="connsiteY3524" fmla="*/ 2458929 h 3428468"/>
              <a:gd name="connsiteX3525" fmla="*/ 2751774 w 5317239"/>
              <a:gd name="connsiteY3525" fmla="*/ 2460123 h 3428468"/>
              <a:gd name="connsiteX3526" fmla="*/ 2743470 w 5317239"/>
              <a:gd name="connsiteY3526" fmla="*/ 2449758 h 3428468"/>
              <a:gd name="connsiteX3527" fmla="*/ 2743742 w 5317239"/>
              <a:gd name="connsiteY3527" fmla="*/ 2442757 h 3428468"/>
              <a:gd name="connsiteX3528" fmla="*/ 2749874 w 5317239"/>
              <a:gd name="connsiteY3528" fmla="*/ 2443788 h 3428468"/>
              <a:gd name="connsiteX3529" fmla="*/ 2754650 w 5317239"/>
              <a:gd name="connsiteY3529" fmla="*/ 2441454 h 3428468"/>
              <a:gd name="connsiteX3530" fmla="*/ 2759480 w 5317239"/>
              <a:gd name="connsiteY3530" fmla="*/ 2432500 h 3428468"/>
              <a:gd name="connsiteX3531" fmla="*/ 2759371 w 5317239"/>
              <a:gd name="connsiteY3531" fmla="*/ 2427995 h 3428468"/>
              <a:gd name="connsiteX3532" fmla="*/ 2753022 w 5317239"/>
              <a:gd name="connsiteY3532" fmla="*/ 2417521 h 3428468"/>
              <a:gd name="connsiteX3533" fmla="*/ 2753511 w 5317239"/>
              <a:gd name="connsiteY3533" fmla="*/ 2408892 h 3428468"/>
              <a:gd name="connsiteX3534" fmla="*/ 2754433 w 5317239"/>
              <a:gd name="connsiteY3534" fmla="*/ 2407970 h 3428468"/>
              <a:gd name="connsiteX3535" fmla="*/ 2757418 w 5317239"/>
              <a:gd name="connsiteY3535" fmla="*/ 2413017 h 3428468"/>
              <a:gd name="connsiteX3536" fmla="*/ 2761868 w 5317239"/>
              <a:gd name="connsiteY3536" fmla="*/ 2428863 h 3428468"/>
              <a:gd name="connsiteX3537" fmla="*/ 2757635 w 5317239"/>
              <a:gd name="connsiteY3537" fmla="*/ 2440478 h 3428468"/>
              <a:gd name="connsiteX3538" fmla="*/ 2758015 w 5317239"/>
              <a:gd name="connsiteY3538" fmla="*/ 2444331 h 3428468"/>
              <a:gd name="connsiteX3539" fmla="*/ 2760294 w 5317239"/>
              <a:gd name="connsiteY3539" fmla="*/ 2446230 h 3428468"/>
              <a:gd name="connsiteX3540" fmla="*/ 2761760 w 5317239"/>
              <a:gd name="connsiteY3540" fmla="*/ 2446718 h 3428468"/>
              <a:gd name="connsiteX3541" fmla="*/ 2767024 w 5317239"/>
              <a:gd name="connsiteY3541" fmla="*/ 2447533 h 3428468"/>
              <a:gd name="connsiteX3542" fmla="*/ 2769411 w 5317239"/>
              <a:gd name="connsiteY3542" fmla="*/ 2447261 h 3428468"/>
              <a:gd name="connsiteX3543" fmla="*/ 2774133 w 5317239"/>
              <a:gd name="connsiteY3543" fmla="*/ 2445307 h 3428468"/>
              <a:gd name="connsiteX3544" fmla="*/ 2776901 w 5317239"/>
              <a:gd name="connsiteY3544" fmla="*/ 2440532 h 3428468"/>
              <a:gd name="connsiteX3545" fmla="*/ 2776575 w 5317239"/>
              <a:gd name="connsiteY3545" fmla="*/ 2438035 h 3428468"/>
              <a:gd name="connsiteX3546" fmla="*/ 2779885 w 5317239"/>
              <a:gd name="connsiteY3546" fmla="*/ 2436895 h 3428468"/>
              <a:gd name="connsiteX3547" fmla="*/ 2782925 w 5317239"/>
              <a:gd name="connsiteY3547" fmla="*/ 2432283 h 3428468"/>
              <a:gd name="connsiteX3548" fmla="*/ 2782111 w 5317239"/>
              <a:gd name="connsiteY3548" fmla="*/ 2421592 h 3428468"/>
              <a:gd name="connsiteX3549" fmla="*/ 2780157 w 5317239"/>
              <a:gd name="connsiteY3549" fmla="*/ 2418172 h 3428468"/>
              <a:gd name="connsiteX3550" fmla="*/ 2779831 w 5317239"/>
              <a:gd name="connsiteY3550" fmla="*/ 2418009 h 3428468"/>
              <a:gd name="connsiteX3551" fmla="*/ 2779723 w 5317239"/>
              <a:gd name="connsiteY3551" fmla="*/ 2417955 h 3428468"/>
              <a:gd name="connsiteX3552" fmla="*/ 2775815 w 5317239"/>
              <a:gd name="connsiteY3552" fmla="*/ 2417358 h 3428468"/>
              <a:gd name="connsiteX3553" fmla="*/ 2775382 w 5317239"/>
              <a:gd name="connsiteY3553" fmla="*/ 2417467 h 3428468"/>
              <a:gd name="connsiteX3554" fmla="*/ 2775978 w 5317239"/>
              <a:gd name="connsiteY3554" fmla="*/ 2406992 h 3428468"/>
              <a:gd name="connsiteX3555" fmla="*/ 2777823 w 5317239"/>
              <a:gd name="connsiteY3555" fmla="*/ 2404659 h 3428468"/>
              <a:gd name="connsiteX3556" fmla="*/ 2786344 w 5317239"/>
              <a:gd name="connsiteY3556" fmla="*/ 2404496 h 3428468"/>
              <a:gd name="connsiteX3557" fmla="*/ 2790739 w 5317239"/>
              <a:gd name="connsiteY3557" fmla="*/ 2400806 h 3428468"/>
              <a:gd name="connsiteX3558" fmla="*/ 2793724 w 5317239"/>
              <a:gd name="connsiteY3558" fmla="*/ 2384742 h 3428468"/>
              <a:gd name="connsiteX3559" fmla="*/ 2792748 w 5317239"/>
              <a:gd name="connsiteY3559" fmla="*/ 2381051 h 3428468"/>
              <a:gd name="connsiteX3560" fmla="*/ 2791174 w 5317239"/>
              <a:gd name="connsiteY3560" fmla="*/ 2379857 h 3428468"/>
              <a:gd name="connsiteX3561" fmla="*/ 2788840 w 5317239"/>
              <a:gd name="connsiteY3561" fmla="*/ 2379152 h 3428468"/>
              <a:gd name="connsiteX3562" fmla="*/ 2782165 w 5317239"/>
              <a:gd name="connsiteY3562" fmla="*/ 2379152 h 3428468"/>
              <a:gd name="connsiteX3563" fmla="*/ 2782274 w 5317239"/>
              <a:gd name="connsiteY3563" fmla="*/ 2377632 h 3428468"/>
              <a:gd name="connsiteX3564" fmla="*/ 2794430 w 5317239"/>
              <a:gd name="connsiteY3564" fmla="*/ 2369926 h 3428468"/>
              <a:gd name="connsiteX3565" fmla="*/ 2816139 w 5317239"/>
              <a:gd name="connsiteY3565" fmla="*/ 2374159 h 3428468"/>
              <a:gd name="connsiteX3566" fmla="*/ 2818960 w 5317239"/>
              <a:gd name="connsiteY3566" fmla="*/ 2373779 h 3428468"/>
              <a:gd name="connsiteX3567" fmla="*/ 2827915 w 5317239"/>
              <a:gd name="connsiteY3567" fmla="*/ 2369492 h 3428468"/>
              <a:gd name="connsiteX3568" fmla="*/ 2830466 w 5317239"/>
              <a:gd name="connsiteY3568" fmla="*/ 2365856 h 3428468"/>
              <a:gd name="connsiteX3569" fmla="*/ 2831063 w 5317239"/>
              <a:gd name="connsiteY3569" fmla="*/ 2359994 h 3428468"/>
              <a:gd name="connsiteX3570" fmla="*/ 2836869 w 5317239"/>
              <a:gd name="connsiteY3570" fmla="*/ 2355870 h 3428468"/>
              <a:gd name="connsiteX3571" fmla="*/ 2838009 w 5317239"/>
              <a:gd name="connsiteY3571" fmla="*/ 2356033 h 3428468"/>
              <a:gd name="connsiteX3572" fmla="*/ 2838823 w 5317239"/>
              <a:gd name="connsiteY3572" fmla="*/ 2357064 h 3428468"/>
              <a:gd name="connsiteX3573" fmla="*/ 2838660 w 5317239"/>
              <a:gd name="connsiteY3573" fmla="*/ 2359940 h 3428468"/>
              <a:gd name="connsiteX3574" fmla="*/ 2841482 w 5317239"/>
              <a:gd name="connsiteY3574" fmla="*/ 2370197 h 3428468"/>
              <a:gd name="connsiteX3575" fmla="*/ 2843653 w 5317239"/>
              <a:gd name="connsiteY3575" fmla="*/ 2372965 h 3428468"/>
              <a:gd name="connsiteX3576" fmla="*/ 2848646 w 5317239"/>
              <a:gd name="connsiteY3576" fmla="*/ 2375787 h 3428468"/>
              <a:gd name="connsiteX3577" fmla="*/ 2848755 w 5317239"/>
              <a:gd name="connsiteY3577" fmla="*/ 2375787 h 3428468"/>
              <a:gd name="connsiteX3578" fmla="*/ 2848972 w 5317239"/>
              <a:gd name="connsiteY3578" fmla="*/ 2375896 h 3428468"/>
              <a:gd name="connsiteX3579" fmla="*/ 2853422 w 5317239"/>
              <a:gd name="connsiteY3579" fmla="*/ 2375896 h 3428468"/>
              <a:gd name="connsiteX3580" fmla="*/ 2855701 w 5317239"/>
              <a:gd name="connsiteY3580" fmla="*/ 2372042 h 3428468"/>
              <a:gd name="connsiteX3581" fmla="*/ 2855810 w 5317239"/>
              <a:gd name="connsiteY3581" fmla="*/ 2364770 h 3428468"/>
              <a:gd name="connsiteX3582" fmla="*/ 2860043 w 5317239"/>
              <a:gd name="connsiteY3582" fmla="*/ 2364879 h 3428468"/>
              <a:gd name="connsiteX3583" fmla="*/ 2864167 w 5317239"/>
              <a:gd name="connsiteY3583" fmla="*/ 2362382 h 3428468"/>
              <a:gd name="connsiteX3584" fmla="*/ 2867695 w 5317239"/>
              <a:gd name="connsiteY3584" fmla="*/ 2355273 h 3428468"/>
              <a:gd name="connsiteX3585" fmla="*/ 2868075 w 5317239"/>
              <a:gd name="connsiteY3585" fmla="*/ 2352451 h 3428468"/>
              <a:gd name="connsiteX3586" fmla="*/ 2863950 w 5317239"/>
              <a:gd name="connsiteY3586" fmla="*/ 2329820 h 3428468"/>
              <a:gd name="connsiteX3587" fmla="*/ 2867532 w 5317239"/>
              <a:gd name="connsiteY3587" fmla="*/ 2325262 h 3428468"/>
              <a:gd name="connsiteX3588" fmla="*/ 2868455 w 5317239"/>
              <a:gd name="connsiteY3588" fmla="*/ 2321788 h 3428468"/>
              <a:gd name="connsiteX3589" fmla="*/ 2866718 w 5317239"/>
              <a:gd name="connsiteY3589" fmla="*/ 2309795 h 3428468"/>
              <a:gd name="connsiteX3590" fmla="*/ 2866447 w 5317239"/>
              <a:gd name="connsiteY3590" fmla="*/ 2308764 h 3428468"/>
              <a:gd name="connsiteX3591" fmla="*/ 2861725 w 5317239"/>
              <a:gd name="connsiteY3591" fmla="*/ 2296932 h 3428468"/>
              <a:gd name="connsiteX3592" fmla="*/ 2859663 w 5317239"/>
              <a:gd name="connsiteY3592" fmla="*/ 2294599 h 3428468"/>
              <a:gd name="connsiteX3593" fmla="*/ 2856678 w 5317239"/>
              <a:gd name="connsiteY3593" fmla="*/ 2293025 h 3428468"/>
              <a:gd name="connsiteX3594" fmla="*/ 2856570 w 5317239"/>
              <a:gd name="connsiteY3594" fmla="*/ 2289986 h 3428468"/>
              <a:gd name="connsiteX3595" fmla="*/ 2857438 w 5317239"/>
              <a:gd name="connsiteY3595" fmla="*/ 2287435 h 3428468"/>
              <a:gd name="connsiteX3596" fmla="*/ 2867315 w 5317239"/>
              <a:gd name="connsiteY3596" fmla="*/ 2281303 h 3428468"/>
              <a:gd name="connsiteX3597" fmla="*/ 2877898 w 5317239"/>
              <a:gd name="connsiteY3597" fmla="*/ 2279512 h 3428468"/>
              <a:gd name="connsiteX3598" fmla="*/ 2881425 w 5317239"/>
              <a:gd name="connsiteY3598" fmla="*/ 2276472 h 3428468"/>
              <a:gd name="connsiteX3599" fmla="*/ 2880448 w 5317239"/>
              <a:gd name="connsiteY3599" fmla="*/ 2271914 h 3428468"/>
              <a:gd name="connsiteX3600" fmla="*/ 2877464 w 5317239"/>
              <a:gd name="connsiteY3600" fmla="*/ 2268766 h 3428468"/>
              <a:gd name="connsiteX3601" fmla="*/ 2874370 w 5317239"/>
              <a:gd name="connsiteY3601" fmla="*/ 2236639 h 3428468"/>
              <a:gd name="connsiteX3602" fmla="*/ 2870626 w 5317239"/>
              <a:gd name="connsiteY3602" fmla="*/ 2232623 h 3428468"/>
              <a:gd name="connsiteX3603" fmla="*/ 2801105 w 5317239"/>
              <a:gd name="connsiteY3603" fmla="*/ 2221171 h 3428468"/>
              <a:gd name="connsiteX3604" fmla="*/ 2781514 w 5317239"/>
              <a:gd name="connsiteY3604" fmla="*/ 2177375 h 3428468"/>
              <a:gd name="connsiteX3605" fmla="*/ 2779723 w 5317239"/>
              <a:gd name="connsiteY3605" fmla="*/ 2175367 h 3428468"/>
              <a:gd name="connsiteX3606" fmla="*/ 2765721 w 5317239"/>
              <a:gd name="connsiteY3606" fmla="*/ 2166847 h 3428468"/>
              <a:gd name="connsiteX3607" fmla="*/ 2763767 w 5317239"/>
              <a:gd name="connsiteY3607" fmla="*/ 2166250 h 3428468"/>
              <a:gd name="connsiteX3608" fmla="*/ 2762031 w 5317239"/>
              <a:gd name="connsiteY3608" fmla="*/ 2166250 h 3428468"/>
              <a:gd name="connsiteX3609" fmla="*/ 2746781 w 5317239"/>
              <a:gd name="connsiteY3609" fmla="*/ 2169560 h 3428468"/>
              <a:gd name="connsiteX3610" fmla="*/ 2744935 w 5317239"/>
              <a:gd name="connsiteY3610" fmla="*/ 2170428 h 3428468"/>
              <a:gd name="connsiteX3611" fmla="*/ 2738477 w 5317239"/>
              <a:gd name="connsiteY3611" fmla="*/ 2175530 h 3428468"/>
              <a:gd name="connsiteX3612" fmla="*/ 2735275 w 5317239"/>
              <a:gd name="connsiteY3612" fmla="*/ 2162288 h 3428468"/>
              <a:gd name="connsiteX3613" fmla="*/ 2730771 w 5317239"/>
              <a:gd name="connsiteY3613" fmla="*/ 2158815 h 3428468"/>
              <a:gd name="connsiteX3614" fmla="*/ 2730663 w 5317239"/>
              <a:gd name="connsiteY3614" fmla="*/ 2158815 h 3428468"/>
              <a:gd name="connsiteX3615" fmla="*/ 2730500 w 5317239"/>
              <a:gd name="connsiteY3615" fmla="*/ 2158815 h 3428468"/>
              <a:gd name="connsiteX3616" fmla="*/ 2730391 w 5317239"/>
              <a:gd name="connsiteY3616" fmla="*/ 2158815 h 3428468"/>
              <a:gd name="connsiteX3617" fmla="*/ 2726050 w 5317239"/>
              <a:gd name="connsiteY3617" fmla="*/ 2162505 h 3428468"/>
              <a:gd name="connsiteX3618" fmla="*/ 2725561 w 5317239"/>
              <a:gd name="connsiteY3618" fmla="*/ 2165055 h 3428468"/>
              <a:gd name="connsiteX3619" fmla="*/ 2724747 w 5317239"/>
              <a:gd name="connsiteY3619" fmla="*/ 2165327 h 3428468"/>
              <a:gd name="connsiteX3620" fmla="*/ 2685944 w 5317239"/>
              <a:gd name="connsiteY3620" fmla="*/ 2151705 h 3428468"/>
              <a:gd name="connsiteX3621" fmla="*/ 2684695 w 5317239"/>
              <a:gd name="connsiteY3621" fmla="*/ 2151434 h 3428468"/>
              <a:gd name="connsiteX3622" fmla="*/ 2683013 w 5317239"/>
              <a:gd name="connsiteY3622" fmla="*/ 2151434 h 3428468"/>
              <a:gd name="connsiteX3623" fmla="*/ 2638620 w 5317239"/>
              <a:gd name="connsiteY3623" fmla="*/ 2161311 h 3428468"/>
              <a:gd name="connsiteX3624" fmla="*/ 2632542 w 5317239"/>
              <a:gd name="connsiteY3624" fmla="*/ 2133959 h 3428468"/>
              <a:gd name="connsiteX3625" fmla="*/ 2645403 w 5317239"/>
              <a:gd name="connsiteY3625" fmla="*/ 2048809 h 3428468"/>
              <a:gd name="connsiteX3626" fmla="*/ 2645403 w 5317239"/>
              <a:gd name="connsiteY3626" fmla="*/ 2047886 h 3428468"/>
              <a:gd name="connsiteX3627" fmla="*/ 2643396 w 5317239"/>
              <a:gd name="connsiteY3627" fmla="*/ 2012231 h 3428468"/>
              <a:gd name="connsiteX3628" fmla="*/ 2646869 w 5317239"/>
              <a:gd name="connsiteY3628" fmla="*/ 2014021 h 3428468"/>
              <a:gd name="connsiteX3629" fmla="*/ 2648552 w 5317239"/>
              <a:gd name="connsiteY3629" fmla="*/ 2014510 h 3428468"/>
              <a:gd name="connsiteX3630" fmla="*/ 2653056 w 5317239"/>
              <a:gd name="connsiteY3630" fmla="*/ 2012827 h 3428468"/>
              <a:gd name="connsiteX3631" fmla="*/ 2668306 w 5317239"/>
              <a:gd name="connsiteY3631" fmla="*/ 1992422 h 3428468"/>
              <a:gd name="connsiteX3632" fmla="*/ 2669174 w 5317239"/>
              <a:gd name="connsiteY3632" fmla="*/ 1989437 h 3428468"/>
              <a:gd name="connsiteX3633" fmla="*/ 2664670 w 5317239"/>
              <a:gd name="connsiteY3633" fmla="*/ 1914110 h 3428468"/>
              <a:gd name="connsiteX3634" fmla="*/ 2678454 w 5317239"/>
              <a:gd name="connsiteY3634" fmla="*/ 1906295 h 3428468"/>
              <a:gd name="connsiteX3635" fmla="*/ 2680679 w 5317239"/>
              <a:gd name="connsiteY3635" fmla="*/ 1903039 h 3428468"/>
              <a:gd name="connsiteX3636" fmla="*/ 2683773 w 5317239"/>
              <a:gd name="connsiteY3636" fmla="*/ 1882959 h 3428468"/>
              <a:gd name="connsiteX3637" fmla="*/ 2701737 w 5317239"/>
              <a:gd name="connsiteY3637" fmla="*/ 1877478 h 3428468"/>
              <a:gd name="connsiteX3638" fmla="*/ 2707272 w 5317239"/>
              <a:gd name="connsiteY3638" fmla="*/ 1878780 h 3428468"/>
              <a:gd name="connsiteX3639" fmla="*/ 2709443 w 5317239"/>
              <a:gd name="connsiteY3639" fmla="*/ 1879322 h 3428468"/>
              <a:gd name="connsiteX3640" fmla="*/ 2709551 w 5317239"/>
              <a:gd name="connsiteY3640" fmla="*/ 1879322 h 3428468"/>
              <a:gd name="connsiteX3641" fmla="*/ 2709931 w 5317239"/>
              <a:gd name="connsiteY3641" fmla="*/ 1879431 h 3428468"/>
              <a:gd name="connsiteX3642" fmla="*/ 2715087 w 5317239"/>
              <a:gd name="connsiteY3642" fmla="*/ 1876880 h 3428468"/>
              <a:gd name="connsiteX3643" fmla="*/ 2721382 w 5317239"/>
              <a:gd name="connsiteY3643" fmla="*/ 1862987 h 3428468"/>
              <a:gd name="connsiteX3644" fmla="*/ 2731640 w 5317239"/>
              <a:gd name="connsiteY3644" fmla="*/ 1864615 h 3428468"/>
              <a:gd name="connsiteX3645" fmla="*/ 2734027 w 5317239"/>
              <a:gd name="connsiteY3645" fmla="*/ 1864344 h 3428468"/>
              <a:gd name="connsiteX3646" fmla="*/ 2754650 w 5317239"/>
              <a:gd name="connsiteY3646" fmla="*/ 1856204 h 3428468"/>
              <a:gd name="connsiteX3647" fmla="*/ 2756441 w 5317239"/>
              <a:gd name="connsiteY3647" fmla="*/ 1854955 h 3428468"/>
              <a:gd name="connsiteX3648" fmla="*/ 2776032 w 5317239"/>
              <a:gd name="connsiteY3648" fmla="*/ 1831945 h 3428468"/>
              <a:gd name="connsiteX3649" fmla="*/ 2775815 w 5317239"/>
              <a:gd name="connsiteY3649" fmla="*/ 1837317 h 3428468"/>
              <a:gd name="connsiteX3650" fmla="*/ 2777172 w 5317239"/>
              <a:gd name="connsiteY3650" fmla="*/ 1840737 h 3428468"/>
              <a:gd name="connsiteX3651" fmla="*/ 2779831 w 5317239"/>
              <a:gd name="connsiteY3651" fmla="*/ 1841985 h 3428468"/>
              <a:gd name="connsiteX3652" fmla="*/ 2781242 w 5317239"/>
              <a:gd name="connsiteY3652" fmla="*/ 1842093 h 3428468"/>
              <a:gd name="connsiteX3653" fmla="*/ 2784824 w 5317239"/>
              <a:gd name="connsiteY3653" fmla="*/ 1841768 h 3428468"/>
              <a:gd name="connsiteX3654" fmla="*/ 2788026 w 5317239"/>
              <a:gd name="connsiteY3654" fmla="*/ 1839923 h 3428468"/>
              <a:gd name="connsiteX3655" fmla="*/ 2793399 w 5317239"/>
              <a:gd name="connsiteY3655" fmla="*/ 1832542 h 3428468"/>
              <a:gd name="connsiteX3656" fmla="*/ 2796655 w 5317239"/>
              <a:gd name="connsiteY3656" fmla="*/ 1832542 h 3428468"/>
              <a:gd name="connsiteX3657" fmla="*/ 2801051 w 5317239"/>
              <a:gd name="connsiteY3657" fmla="*/ 1829177 h 3428468"/>
              <a:gd name="connsiteX3658" fmla="*/ 2803005 w 5317239"/>
              <a:gd name="connsiteY3658" fmla="*/ 1821742 h 3428468"/>
              <a:gd name="connsiteX3659" fmla="*/ 2802462 w 5317239"/>
              <a:gd name="connsiteY3659" fmla="*/ 1818214 h 3428468"/>
              <a:gd name="connsiteX3660" fmla="*/ 2800563 w 5317239"/>
              <a:gd name="connsiteY3660" fmla="*/ 1816478 h 3428468"/>
              <a:gd name="connsiteX3661" fmla="*/ 2801268 w 5317239"/>
              <a:gd name="connsiteY3661" fmla="*/ 1813819 h 3428468"/>
              <a:gd name="connsiteX3662" fmla="*/ 2800780 w 5317239"/>
              <a:gd name="connsiteY3662" fmla="*/ 1802367 h 3428468"/>
              <a:gd name="connsiteX3663" fmla="*/ 2802191 w 5317239"/>
              <a:gd name="connsiteY3663" fmla="*/ 1799600 h 3428468"/>
              <a:gd name="connsiteX3664" fmla="*/ 2803330 w 5317239"/>
              <a:gd name="connsiteY3664" fmla="*/ 1799871 h 3428468"/>
              <a:gd name="connsiteX3665" fmla="*/ 2804633 w 5317239"/>
              <a:gd name="connsiteY3665" fmla="*/ 1799980 h 3428468"/>
              <a:gd name="connsiteX3666" fmla="*/ 2807346 w 5317239"/>
              <a:gd name="connsiteY3666" fmla="*/ 1799328 h 3428468"/>
              <a:gd name="connsiteX3667" fmla="*/ 2812719 w 5317239"/>
              <a:gd name="connsiteY3667" fmla="*/ 1796018 h 3428468"/>
              <a:gd name="connsiteX3668" fmla="*/ 2814238 w 5317239"/>
              <a:gd name="connsiteY3668" fmla="*/ 1789885 h 3428468"/>
              <a:gd name="connsiteX3669" fmla="*/ 2810223 w 5317239"/>
              <a:gd name="connsiteY3669" fmla="*/ 1782993 h 3428468"/>
              <a:gd name="connsiteX3670" fmla="*/ 2820100 w 5317239"/>
              <a:gd name="connsiteY3670" fmla="*/ 1778489 h 3428468"/>
              <a:gd name="connsiteX3671" fmla="*/ 2845064 w 5317239"/>
              <a:gd name="connsiteY3671" fmla="*/ 1777892 h 3428468"/>
              <a:gd name="connsiteX3672" fmla="*/ 2846529 w 5317239"/>
              <a:gd name="connsiteY3672" fmla="*/ 1777620 h 3428468"/>
              <a:gd name="connsiteX3673" fmla="*/ 2857601 w 5317239"/>
              <a:gd name="connsiteY3673" fmla="*/ 1773495 h 3428468"/>
              <a:gd name="connsiteX3674" fmla="*/ 2860531 w 5317239"/>
              <a:gd name="connsiteY3674" fmla="*/ 1769046 h 3428468"/>
              <a:gd name="connsiteX3675" fmla="*/ 2860368 w 5317239"/>
              <a:gd name="connsiteY3675" fmla="*/ 1765192 h 3428468"/>
              <a:gd name="connsiteX3676" fmla="*/ 2857709 w 5317239"/>
              <a:gd name="connsiteY3676" fmla="*/ 1761285 h 3428468"/>
              <a:gd name="connsiteX3677" fmla="*/ 2849134 w 5317239"/>
              <a:gd name="connsiteY3677" fmla="*/ 1757377 h 3428468"/>
              <a:gd name="connsiteX3678" fmla="*/ 2850491 w 5317239"/>
              <a:gd name="connsiteY3678" fmla="*/ 1751245 h 3428468"/>
              <a:gd name="connsiteX3679" fmla="*/ 2850003 w 5317239"/>
              <a:gd name="connsiteY3679" fmla="*/ 1748043 h 3428468"/>
              <a:gd name="connsiteX3680" fmla="*/ 2844630 w 5317239"/>
              <a:gd name="connsiteY3680" fmla="*/ 1738437 h 3428468"/>
              <a:gd name="connsiteX3681" fmla="*/ 2843382 w 5317239"/>
              <a:gd name="connsiteY3681" fmla="*/ 1711465 h 3428468"/>
              <a:gd name="connsiteX3682" fmla="*/ 2841917 w 5317239"/>
              <a:gd name="connsiteY3682" fmla="*/ 1708371 h 3428468"/>
              <a:gd name="connsiteX3683" fmla="*/ 2838606 w 5317239"/>
              <a:gd name="connsiteY3683" fmla="*/ 1705278 h 3428468"/>
              <a:gd name="connsiteX3684" fmla="*/ 2835513 w 5317239"/>
              <a:gd name="connsiteY3684" fmla="*/ 1704084 h 3428468"/>
              <a:gd name="connsiteX3685" fmla="*/ 2834916 w 5317239"/>
              <a:gd name="connsiteY3685" fmla="*/ 1704084 h 3428468"/>
              <a:gd name="connsiteX3686" fmla="*/ 2836544 w 5317239"/>
              <a:gd name="connsiteY3686" fmla="*/ 1698494 h 3428468"/>
              <a:gd name="connsiteX3687" fmla="*/ 2836490 w 5317239"/>
              <a:gd name="connsiteY3687" fmla="*/ 1695781 h 3428468"/>
              <a:gd name="connsiteX3688" fmla="*/ 2854887 w 5317239"/>
              <a:gd name="connsiteY3688" fmla="*/ 1686175 h 3428468"/>
              <a:gd name="connsiteX3689" fmla="*/ 2860151 w 5317239"/>
              <a:gd name="connsiteY3689" fmla="*/ 1694858 h 3428468"/>
              <a:gd name="connsiteX3690" fmla="*/ 2863407 w 5317239"/>
              <a:gd name="connsiteY3690" fmla="*/ 1696975 h 3428468"/>
              <a:gd name="connsiteX3691" fmla="*/ 2897761 w 5317239"/>
              <a:gd name="connsiteY3691" fmla="*/ 1701479 h 3428468"/>
              <a:gd name="connsiteX3692" fmla="*/ 2905847 w 5317239"/>
              <a:gd name="connsiteY3692" fmla="*/ 1710705 h 3428468"/>
              <a:gd name="connsiteX3693" fmla="*/ 2910514 w 5317239"/>
              <a:gd name="connsiteY3693" fmla="*/ 1712062 h 3428468"/>
              <a:gd name="connsiteX3694" fmla="*/ 2937052 w 5317239"/>
              <a:gd name="connsiteY3694" fmla="*/ 1704192 h 3428468"/>
              <a:gd name="connsiteX3695" fmla="*/ 2943076 w 5317239"/>
              <a:gd name="connsiteY3695" fmla="*/ 1716675 h 3428468"/>
              <a:gd name="connsiteX3696" fmla="*/ 2946767 w 5317239"/>
              <a:gd name="connsiteY3696" fmla="*/ 1719225 h 3428468"/>
              <a:gd name="connsiteX3697" fmla="*/ 2961583 w 5317239"/>
              <a:gd name="connsiteY3697" fmla="*/ 1720528 h 3428468"/>
              <a:gd name="connsiteX3698" fmla="*/ 2961962 w 5317239"/>
              <a:gd name="connsiteY3698" fmla="*/ 1720528 h 3428468"/>
              <a:gd name="connsiteX3699" fmla="*/ 2962451 w 5317239"/>
              <a:gd name="connsiteY3699" fmla="*/ 1720473 h 3428468"/>
              <a:gd name="connsiteX3700" fmla="*/ 2962994 w 5317239"/>
              <a:gd name="connsiteY3700" fmla="*/ 1720419 h 3428468"/>
              <a:gd name="connsiteX3701" fmla="*/ 2963916 w 5317239"/>
              <a:gd name="connsiteY3701" fmla="*/ 1720040 h 3428468"/>
              <a:gd name="connsiteX3702" fmla="*/ 2964079 w 5317239"/>
              <a:gd name="connsiteY3702" fmla="*/ 1719985 h 3428468"/>
              <a:gd name="connsiteX3703" fmla="*/ 2983454 w 5317239"/>
              <a:gd name="connsiteY3703" fmla="*/ 1709348 h 3428468"/>
              <a:gd name="connsiteX3704" fmla="*/ 3012868 w 5317239"/>
              <a:gd name="connsiteY3704" fmla="*/ 1712441 h 3428468"/>
              <a:gd name="connsiteX3705" fmla="*/ 3029692 w 5317239"/>
              <a:gd name="connsiteY3705" fmla="*/ 1719388 h 3428468"/>
              <a:gd name="connsiteX3706" fmla="*/ 3033219 w 5317239"/>
              <a:gd name="connsiteY3706" fmla="*/ 1719388 h 3428468"/>
              <a:gd name="connsiteX3707" fmla="*/ 3042499 w 5317239"/>
              <a:gd name="connsiteY3707" fmla="*/ 1715372 h 3428468"/>
              <a:gd name="connsiteX3708" fmla="*/ 3044887 w 5317239"/>
              <a:gd name="connsiteY3708" fmla="*/ 1712930 h 3428468"/>
              <a:gd name="connsiteX3709" fmla="*/ 3046841 w 5317239"/>
              <a:gd name="connsiteY3709" fmla="*/ 1708208 h 3428468"/>
              <a:gd name="connsiteX3710" fmla="*/ 3047167 w 5317239"/>
              <a:gd name="connsiteY3710" fmla="*/ 1706472 h 3428468"/>
              <a:gd name="connsiteX3711" fmla="*/ 3046787 w 5317239"/>
              <a:gd name="connsiteY3711" fmla="*/ 1704735 h 3428468"/>
              <a:gd name="connsiteX3712" fmla="*/ 3045321 w 5317239"/>
              <a:gd name="connsiteY3712" fmla="*/ 1701316 h 3428468"/>
              <a:gd name="connsiteX3713" fmla="*/ 3059703 w 5317239"/>
              <a:gd name="connsiteY3713" fmla="*/ 1701316 h 3428468"/>
              <a:gd name="connsiteX3714" fmla="*/ 3063882 w 5317239"/>
              <a:gd name="connsiteY3714" fmla="*/ 1698440 h 3428468"/>
              <a:gd name="connsiteX3715" fmla="*/ 3068277 w 5317239"/>
              <a:gd name="connsiteY3715" fmla="*/ 1686989 h 3428468"/>
              <a:gd name="connsiteX3716" fmla="*/ 3081683 w 5317239"/>
              <a:gd name="connsiteY3716" fmla="*/ 1678034 h 3428468"/>
              <a:gd name="connsiteX3717" fmla="*/ 3082117 w 5317239"/>
              <a:gd name="connsiteY3717" fmla="*/ 1681019 h 3428468"/>
              <a:gd name="connsiteX3718" fmla="*/ 3084993 w 5317239"/>
              <a:gd name="connsiteY3718" fmla="*/ 1684601 h 3428468"/>
              <a:gd name="connsiteX3719" fmla="*/ 3084613 w 5317239"/>
              <a:gd name="connsiteY3719" fmla="*/ 1686012 h 3428468"/>
              <a:gd name="connsiteX3720" fmla="*/ 3084450 w 5317239"/>
              <a:gd name="connsiteY3720" fmla="*/ 1687206 h 3428468"/>
              <a:gd name="connsiteX3721" fmla="*/ 3085753 w 5317239"/>
              <a:gd name="connsiteY3721" fmla="*/ 1690408 h 3428468"/>
              <a:gd name="connsiteX3722" fmla="*/ 3089986 w 5317239"/>
              <a:gd name="connsiteY3722" fmla="*/ 1694641 h 3428468"/>
              <a:gd name="connsiteX3723" fmla="*/ 3095902 w 5317239"/>
              <a:gd name="connsiteY3723" fmla="*/ 1695075 h 3428468"/>
              <a:gd name="connsiteX3724" fmla="*/ 3106592 w 5317239"/>
              <a:gd name="connsiteY3724" fmla="*/ 1687097 h 3428468"/>
              <a:gd name="connsiteX3725" fmla="*/ 3108112 w 5317239"/>
              <a:gd name="connsiteY3725" fmla="*/ 1685035 h 3428468"/>
              <a:gd name="connsiteX3726" fmla="*/ 3108167 w 5317239"/>
              <a:gd name="connsiteY3726" fmla="*/ 1684872 h 3428468"/>
              <a:gd name="connsiteX3727" fmla="*/ 3108167 w 5317239"/>
              <a:gd name="connsiteY3727" fmla="*/ 1684710 h 3428468"/>
              <a:gd name="connsiteX3728" fmla="*/ 3108329 w 5317239"/>
              <a:gd name="connsiteY3728" fmla="*/ 1683950 h 3428468"/>
              <a:gd name="connsiteX3729" fmla="*/ 3108329 w 5317239"/>
              <a:gd name="connsiteY3729" fmla="*/ 1683027 h 3428468"/>
              <a:gd name="connsiteX3730" fmla="*/ 3107298 w 5317239"/>
              <a:gd name="connsiteY3730" fmla="*/ 1680531 h 3428468"/>
              <a:gd name="connsiteX3731" fmla="*/ 3104205 w 5317239"/>
              <a:gd name="connsiteY3731" fmla="*/ 1676840 h 3428468"/>
              <a:gd name="connsiteX3732" fmla="*/ 3102414 w 5317239"/>
              <a:gd name="connsiteY3732" fmla="*/ 1675538 h 3428468"/>
              <a:gd name="connsiteX3733" fmla="*/ 3111260 w 5317239"/>
              <a:gd name="connsiteY3733" fmla="*/ 1668645 h 3428468"/>
              <a:gd name="connsiteX3734" fmla="*/ 3130363 w 5317239"/>
              <a:gd name="connsiteY3734" fmla="*/ 1672607 h 3428468"/>
              <a:gd name="connsiteX3735" fmla="*/ 3138287 w 5317239"/>
              <a:gd name="connsiteY3735" fmla="*/ 1674235 h 3428468"/>
              <a:gd name="connsiteX3736" fmla="*/ 3138721 w 5317239"/>
              <a:gd name="connsiteY3736" fmla="*/ 1674235 h 3428468"/>
              <a:gd name="connsiteX3737" fmla="*/ 3139209 w 5317239"/>
              <a:gd name="connsiteY3737" fmla="*/ 1674235 h 3428468"/>
              <a:gd name="connsiteX3738" fmla="*/ 3141760 w 5317239"/>
              <a:gd name="connsiteY3738" fmla="*/ 1673421 h 3428468"/>
              <a:gd name="connsiteX3739" fmla="*/ 3157010 w 5317239"/>
              <a:gd name="connsiteY3739" fmla="*/ 1662893 h 3428468"/>
              <a:gd name="connsiteX3740" fmla="*/ 3158801 w 5317239"/>
              <a:gd name="connsiteY3740" fmla="*/ 1660451 h 3428468"/>
              <a:gd name="connsiteX3741" fmla="*/ 3160591 w 5317239"/>
              <a:gd name="connsiteY3741" fmla="*/ 1654372 h 3428468"/>
              <a:gd name="connsiteX3742" fmla="*/ 3160971 w 5317239"/>
              <a:gd name="connsiteY3742" fmla="*/ 1653070 h 3428468"/>
              <a:gd name="connsiteX3743" fmla="*/ 3172965 w 5317239"/>
              <a:gd name="connsiteY3743" fmla="*/ 1649488 h 3428468"/>
              <a:gd name="connsiteX3744" fmla="*/ 3176167 w 5317239"/>
              <a:gd name="connsiteY3744" fmla="*/ 1651387 h 3428468"/>
              <a:gd name="connsiteX3745" fmla="*/ 3177090 w 5317239"/>
              <a:gd name="connsiteY3745" fmla="*/ 1651767 h 3428468"/>
              <a:gd name="connsiteX3746" fmla="*/ 3179098 w 5317239"/>
              <a:gd name="connsiteY3746" fmla="*/ 1651931 h 3428468"/>
              <a:gd name="connsiteX3747" fmla="*/ 3179586 w 5317239"/>
              <a:gd name="connsiteY3747" fmla="*/ 1651876 h 3428468"/>
              <a:gd name="connsiteX3748" fmla="*/ 3187673 w 5317239"/>
              <a:gd name="connsiteY3748" fmla="*/ 1649759 h 3428468"/>
              <a:gd name="connsiteX3749" fmla="*/ 3189572 w 5317239"/>
              <a:gd name="connsiteY3749" fmla="*/ 1648728 h 3428468"/>
              <a:gd name="connsiteX3750" fmla="*/ 3197224 w 5317239"/>
              <a:gd name="connsiteY3750" fmla="*/ 1641890 h 3428468"/>
              <a:gd name="connsiteX3751" fmla="*/ 3198635 w 5317239"/>
              <a:gd name="connsiteY3751" fmla="*/ 1639503 h 3428468"/>
              <a:gd name="connsiteX3752" fmla="*/ 3203140 w 5317239"/>
              <a:gd name="connsiteY3752" fmla="*/ 1618608 h 3428468"/>
              <a:gd name="connsiteX3753" fmla="*/ 3207916 w 5317239"/>
              <a:gd name="connsiteY3753" fmla="*/ 1616546 h 3428468"/>
              <a:gd name="connsiteX3754" fmla="*/ 3216762 w 5317239"/>
              <a:gd name="connsiteY3754" fmla="*/ 1621322 h 3428468"/>
              <a:gd name="connsiteX3755" fmla="*/ 3219801 w 5317239"/>
              <a:gd name="connsiteY3755" fmla="*/ 1621756 h 3428468"/>
              <a:gd name="connsiteX3756" fmla="*/ 3246882 w 5317239"/>
              <a:gd name="connsiteY3756" fmla="*/ 1616166 h 3428468"/>
              <a:gd name="connsiteX3757" fmla="*/ 3248618 w 5317239"/>
              <a:gd name="connsiteY3757" fmla="*/ 1615407 h 3428468"/>
              <a:gd name="connsiteX3758" fmla="*/ 3264085 w 5317239"/>
              <a:gd name="connsiteY3758" fmla="*/ 1604172 h 3428468"/>
              <a:gd name="connsiteX3759" fmla="*/ 3267667 w 5317239"/>
              <a:gd name="connsiteY3759" fmla="*/ 1605801 h 3428468"/>
              <a:gd name="connsiteX3760" fmla="*/ 3270109 w 5317239"/>
              <a:gd name="connsiteY3760" fmla="*/ 1606180 h 3428468"/>
              <a:gd name="connsiteX3761" fmla="*/ 3272389 w 5317239"/>
              <a:gd name="connsiteY3761" fmla="*/ 1605203 h 3428468"/>
              <a:gd name="connsiteX3762" fmla="*/ 3280855 w 5317239"/>
              <a:gd name="connsiteY3762" fmla="*/ 1598474 h 3428468"/>
              <a:gd name="connsiteX3763" fmla="*/ 3289701 w 5317239"/>
              <a:gd name="connsiteY3763" fmla="*/ 1597877 h 3428468"/>
              <a:gd name="connsiteX3764" fmla="*/ 3293771 w 5317239"/>
              <a:gd name="connsiteY3764" fmla="*/ 1594567 h 3428468"/>
              <a:gd name="connsiteX3765" fmla="*/ 3295670 w 5317239"/>
              <a:gd name="connsiteY3765" fmla="*/ 1587511 h 3428468"/>
              <a:gd name="connsiteX3766" fmla="*/ 1934083 w 5317239"/>
              <a:gd name="connsiteY3766" fmla="*/ 1565749 h 3428468"/>
              <a:gd name="connsiteX3767" fmla="*/ 1974949 w 5317239"/>
              <a:gd name="connsiteY3767" fmla="*/ 1600916 h 3428468"/>
              <a:gd name="connsiteX3768" fmla="*/ 2011961 w 5317239"/>
              <a:gd name="connsiteY3768" fmla="*/ 1588000 h 3428468"/>
              <a:gd name="connsiteX3769" fmla="*/ 2015381 w 5317239"/>
              <a:gd name="connsiteY3769" fmla="*/ 1588163 h 3428468"/>
              <a:gd name="connsiteX3770" fmla="*/ 2055595 w 5317239"/>
              <a:gd name="connsiteY3770" fmla="*/ 1606995 h 3428468"/>
              <a:gd name="connsiteX3771" fmla="*/ 2084263 w 5317239"/>
              <a:gd name="connsiteY3771" fmla="*/ 1613347 h 3428468"/>
              <a:gd name="connsiteX3772" fmla="*/ 2055595 w 5317239"/>
              <a:gd name="connsiteY3772" fmla="*/ 1607049 h 3428468"/>
              <a:gd name="connsiteX3773" fmla="*/ 2015381 w 5317239"/>
              <a:gd name="connsiteY3773" fmla="*/ 1588217 h 3428468"/>
              <a:gd name="connsiteX3774" fmla="*/ 2011961 w 5317239"/>
              <a:gd name="connsiteY3774" fmla="*/ 1588054 h 3428468"/>
              <a:gd name="connsiteX3775" fmla="*/ 1974949 w 5317239"/>
              <a:gd name="connsiteY3775" fmla="*/ 1600970 h 3428468"/>
              <a:gd name="connsiteX3776" fmla="*/ 1934083 w 5317239"/>
              <a:gd name="connsiteY3776" fmla="*/ 1565749 h 3428468"/>
              <a:gd name="connsiteX3777" fmla="*/ 2900908 w 5317239"/>
              <a:gd name="connsiteY3777" fmla="*/ 1557880 h 3428468"/>
              <a:gd name="connsiteX3778" fmla="*/ 2900963 w 5317239"/>
              <a:gd name="connsiteY3778" fmla="*/ 1557934 h 3428468"/>
              <a:gd name="connsiteX3779" fmla="*/ 2900902 w 5317239"/>
              <a:gd name="connsiteY3779" fmla="*/ 1557900 h 3428468"/>
              <a:gd name="connsiteX3780" fmla="*/ 2642582 w 5317239"/>
              <a:gd name="connsiteY3780" fmla="*/ 1545560 h 3428468"/>
              <a:gd name="connsiteX3781" fmla="*/ 2644210 w 5317239"/>
              <a:gd name="connsiteY3781" fmla="*/ 1545614 h 3428468"/>
              <a:gd name="connsiteX3782" fmla="*/ 2652677 w 5317239"/>
              <a:gd name="connsiteY3782" fmla="*/ 1547460 h 3428468"/>
              <a:gd name="connsiteX3783" fmla="*/ 2644102 w 5317239"/>
              <a:gd name="connsiteY3783" fmla="*/ 1545614 h 3428468"/>
              <a:gd name="connsiteX3784" fmla="*/ 2642582 w 5317239"/>
              <a:gd name="connsiteY3784" fmla="*/ 1545560 h 3428468"/>
              <a:gd name="connsiteX3785" fmla="*/ 4636255 w 5317239"/>
              <a:gd name="connsiteY3785" fmla="*/ 1535629 h 3428468"/>
              <a:gd name="connsiteX3786" fmla="*/ 4647490 w 5317239"/>
              <a:gd name="connsiteY3786" fmla="*/ 1584147 h 3428468"/>
              <a:gd name="connsiteX3787" fmla="*/ 4719398 w 5317239"/>
              <a:gd name="connsiteY3787" fmla="*/ 1892727 h 3428468"/>
              <a:gd name="connsiteX3788" fmla="*/ 4772419 w 5317239"/>
              <a:gd name="connsiteY3788" fmla="*/ 2096079 h 3428468"/>
              <a:gd name="connsiteX3789" fmla="*/ 4718692 w 5317239"/>
              <a:gd name="connsiteY3789" fmla="*/ 2193819 h 3428468"/>
              <a:gd name="connsiteX3790" fmla="*/ 4718149 w 5317239"/>
              <a:gd name="connsiteY3790" fmla="*/ 2196098 h 3428468"/>
              <a:gd name="connsiteX3791" fmla="*/ 4720266 w 5317239"/>
              <a:gd name="connsiteY3791" fmla="*/ 2318478 h 3428468"/>
              <a:gd name="connsiteX3792" fmla="*/ 4720754 w 5317239"/>
              <a:gd name="connsiteY3792" fmla="*/ 2320486 h 3428468"/>
              <a:gd name="connsiteX3793" fmla="*/ 4748052 w 5317239"/>
              <a:gd name="connsiteY3793" fmla="*/ 2372748 h 3428468"/>
              <a:gd name="connsiteX3794" fmla="*/ 4675330 w 5317239"/>
              <a:gd name="connsiteY3794" fmla="*/ 2363794 h 3428468"/>
              <a:gd name="connsiteX3795" fmla="*/ 4666321 w 5317239"/>
              <a:gd name="connsiteY3795" fmla="*/ 2342140 h 3428468"/>
              <a:gd name="connsiteX3796" fmla="*/ 4662577 w 5317239"/>
              <a:gd name="connsiteY3796" fmla="*/ 2339372 h 3428468"/>
              <a:gd name="connsiteX3797" fmla="*/ 4648086 w 5317239"/>
              <a:gd name="connsiteY3797" fmla="*/ 2338070 h 3428468"/>
              <a:gd name="connsiteX3798" fmla="*/ 4644613 w 5317239"/>
              <a:gd name="connsiteY3798" fmla="*/ 2339263 h 3428468"/>
              <a:gd name="connsiteX3799" fmla="*/ 4640760 w 5317239"/>
              <a:gd name="connsiteY3799" fmla="*/ 2342845 h 3428468"/>
              <a:gd name="connsiteX3800" fmla="*/ 4614547 w 5317239"/>
              <a:gd name="connsiteY3800" fmla="*/ 2325153 h 3428468"/>
              <a:gd name="connsiteX3801" fmla="*/ 4611074 w 5317239"/>
              <a:gd name="connsiteY3801" fmla="*/ 2324448 h 3428468"/>
              <a:gd name="connsiteX3802" fmla="*/ 4608198 w 5317239"/>
              <a:gd name="connsiteY3802" fmla="*/ 2326456 h 3428468"/>
              <a:gd name="connsiteX3803" fmla="*/ 4605050 w 5317239"/>
              <a:gd name="connsiteY3803" fmla="*/ 2331340 h 3428468"/>
              <a:gd name="connsiteX3804" fmla="*/ 4547198 w 5317239"/>
              <a:gd name="connsiteY3804" fmla="*/ 2319238 h 3428468"/>
              <a:gd name="connsiteX3805" fmla="*/ 4553167 w 5317239"/>
              <a:gd name="connsiteY3805" fmla="*/ 2289986 h 3428468"/>
              <a:gd name="connsiteX3806" fmla="*/ 4552408 w 5317239"/>
              <a:gd name="connsiteY3806" fmla="*/ 2286404 h 3428468"/>
              <a:gd name="connsiteX3807" fmla="*/ 4549260 w 5317239"/>
              <a:gd name="connsiteY3807" fmla="*/ 2284559 h 3428468"/>
              <a:gd name="connsiteX3808" fmla="*/ 4522396 w 5317239"/>
              <a:gd name="connsiteY3808" fmla="*/ 2281466 h 3428468"/>
              <a:gd name="connsiteX3809" fmla="*/ 4520442 w 5317239"/>
              <a:gd name="connsiteY3809" fmla="*/ 2274845 h 3428468"/>
              <a:gd name="connsiteX3810" fmla="*/ 4515884 w 5317239"/>
              <a:gd name="connsiteY3810" fmla="*/ 2271589 h 3428468"/>
              <a:gd name="connsiteX3811" fmla="*/ 4503836 w 5317239"/>
              <a:gd name="connsiteY3811" fmla="*/ 2272131 h 3428468"/>
              <a:gd name="connsiteX3812" fmla="*/ 4496075 w 5317239"/>
              <a:gd name="connsiteY3812" fmla="*/ 2268984 h 3428468"/>
              <a:gd name="connsiteX3813" fmla="*/ 4494122 w 5317239"/>
              <a:gd name="connsiteY3813" fmla="*/ 2268658 h 3428468"/>
              <a:gd name="connsiteX3814" fmla="*/ 4457272 w 5317239"/>
              <a:gd name="connsiteY3814" fmla="*/ 2270991 h 3428468"/>
              <a:gd name="connsiteX3815" fmla="*/ 4453582 w 5317239"/>
              <a:gd name="connsiteY3815" fmla="*/ 2269960 h 3428468"/>
              <a:gd name="connsiteX3816" fmla="*/ 4444464 w 5317239"/>
              <a:gd name="connsiteY3816" fmla="*/ 2252159 h 3428468"/>
              <a:gd name="connsiteX3817" fmla="*/ 4440883 w 5317239"/>
              <a:gd name="connsiteY3817" fmla="*/ 2249718 h 3428468"/>
              <a:gd name="connsiteX3818" fmla="*/ 4431168 w 5317239"/>
              <a:gd name="connsiteY3818" fmla="*/ 2248741 h 3428468"/>
              <a:gd name="connsiteX3819" fmla="*/ 4427261 w 5317239"/>
              <a:gd name="connsiteY3819" fmla="*/ 2250315 h 3428468"/>
              <a:gd name="connsiteX3820" fmla="*/ 4422268 w 5317239"/>
              <a:gd name="connsiteY3820" fmla="*/ 2256176 h 3428468"/>
              <a:gd name="connsiteX3821" fmla="*/ 4421182 w 5317239"/>
              <a:gd name="connsiteY3821" fmla="*/ 2259215 h 3428468"/>
              <a:gd name="connsiteX3822" fmla="*/ 4421559 w 5317239"/>
              <a:gd name="connsiteY3822" fmla="*/ 2276091 h 3428468"/>
              <a:gd name="connsiteX3823" fmla="*/ 4421562 w 5317239"/>
              <a:gd name="connsiteY3823" fmla="*/ 2276256 h 3428468"/>
              <a:gd name="connsiteX3824" fmla="*/ 4418903 w 5317239"/>
              <a:gd name="connsiteY3824" fmla="*/ 2275713 h 3428468"/>
              <a:gd name="connsiteX3825" fmla="*/ 4413476 w 5317239"/>
              <a:gd name="connsiteY3825" fmla="*/ 2276310 h 3428468"/>
              <a:gd name="connsiteX3826" fmla="*/ 4412662 w 5317239"/>
              <a:gd name="connsiteY3826" fmla="*/ 2276473 h 3428468"/>
              <a:gd name="connsiteX3827" fmla="*/ 4390302 w 5317239"/>
              <a:gd name="connsiteY3827" fmla="*/ 2283419 h 3428468"/>
              <a:gd name="connsiteX3828" fmla="*/ 4381511 w 5317239"/>
              <a:gd name="connsiteY3828" fmla="*/ 2266433 h 3428468"/>
              <a:gd name="connsiteX3829" fmla="*/ 4378200 w 5317239"/>
              <a:gd name="connsiteY3829" fmla="*/ 2264045 h 3428468"/>
              <a:gd name="connsiteX3830" fmla="*/ 4371471 w 5317239"/>
              <a:gd name="connsiteY3830" fmla="*/ 2262959 h 3428468"/>
              <a:gd name="connsiteX3831" fmla="*/ 4367835 w 5317239"/>
              <a:gd name="connsiteY3831" fmla="*/ 2256990 h 3428468"/>
              <a:gd name="connsiteX3832" fmla="*/ 4363548 w 5317239"/>
              <a:gd name="connsiteY3832" fmla="*/ 2254873 h 3428468"/>
              <a:gd name="connsiteX3833" fmla="*/ 4354159 w 5317239"/>
              <a:gd name="connsiteY3833" fmla="*/ 2255742 h 3428468"/>
              <a:gd name="connsiteX3834" fmla="*/ 4351174 w 5317239"/>
              <a:gd name="connsiteY3834" fmla="*/ 2257261 h 3428468"/>
              <a:gd name="connsiteX3835" fmla="*/ 4347049 w 5317239"/>
              <a:gd name="connsiteY3835" fmla="*/ 2261983 h 3428468"/>
              <a:gd name="connsiteX3836" fmla="*/ 4346723 w 5317239"/>
              <a:gd name="connsiteY3836" fmla="*/ 2262526 h 3428468"/>
              <a:gd name="connsiteX3837" fmla="*/ 4346181 w 5317239"/>
              <a:gd name="connsiteY3837" fmla="*/ 2266433 h 3428468"/>
              <a:gd name="connsiteX3838" fmla="*/ 4346832 w 5317239"/>
              <a:gd name="connsiteY3838" fmla="*/ 2268386 h 3428468"/>
              <a:gd name="connsiteX3839" fmla="*/ 4348786 w 5317239"/>
              <a:gd name="connsiteY3839" fmla="*/ 2274302 h 3428468"/>
              <a:gd name="connsiteX3840" fmla="*/ 4343142 w 5317239"/>
              <a:gd name="connsiteY3840" fmla="*/ 2285807 h 3428468"/>
              <a:gd name="connsiteX3841" fmla="*/ 4342816 w 5317239"/>
              <a:gd name="connsiteY3841" fmla="*/ 2289009 h 3428468"/>
              <a:gd name="connsiteX3842" fmla="*/ 4345638 w 5317239"/>
              <a:gd name="connsiteY3842" fmla="*/ 2299158 h 3428468"/>
              <a:gd name="connsiteX3843" fmla="*/ 4338096 w 5317239"/>
              <a:gd name="connsiteY3843" fmla="*/ 2306542 h 3428468"/>
              <a:gd name="connsiteX3844" fmla="*/ 4337877 w 5317239"/>
              <a:gd name="connsiteY3844" fmla="*/ 2306756 h 3428468"/>
              <a:gd name="connsiteX3845" fmla="*/ 4334350 w 5317239"/>
              <a:gd name="connsiteY3845" fmla="*/ 2299646 h 3428468"/>
              <a:gd name="connsiteX3846" fmla="*/ 4330605 w 5317239"/>
              <a:gd name="connsiteY3846" fmla="*/ 2297150 h 3428468"/>
              <a:gd name="connsiteX3847" fmla="*/ 4326589 w 5317239"/>
              <a:gd name="connsiteY3847" fmla="*/ 2299104 h 3428468"/>
              <a:gd name="connsiteX3848" fmla="*/ 4319751 w 5317239"/>
              <a:gd name="connsiteY3848" fmla="*/ 2309035 h 3428468"/>
              <a:gd name="connsiteX3849" fmla="*/ 4302493 w 5317239"/>
              <a:gd name="connsiteY3849" fmla="*/ 2314299 h 3428468"/>
              <a:gd name="connsiteX3850" fmla="*/ 4300159 w 5317239"/>
              <a:gd name="connsiteY3850" fmla="*/ 2310283 h 3428468"/>
              <a:gd name="connsiteX3851" fmla="*/ 4302981 w 5317239"/>
              <a:gd name="connsiteY3851" fmla="*/ 2298832 h 3428468"/>
              <a:gd name="connsiteX3852" fmla="*/ 4302439 w 5317239"/>
              <a:gd name="connsiteY3852" fmla="*/ 2295359 h 3428468"/>
              <a:gd name="connsiteX3853" fmla="*/ 4299562 w 5317239"/>
              <a:gd name="connsiteY3853" fmla="*/ 2293351 h 3428468"/>
              <a:gd name="connsiteX3854" fmla="*/ 4282793 w 5317239"/>
              <a:gd name="connsiteY3854" fmla="*/ 2289823 h 3428468"/>
              <a:gd name="connsiteX3855" fmla="*/ 4278072 w 5317239"/>
              <a:gd name="connsiteY3855" fmla="*/ 2291777 h 3428468"/>
              <a:gd name="connsiteX3856" fmla="*/ 4273567 w 5317239"/>
              <a:gd name="connsiteY3856" fmla="*/ 2298669 h 3428468"/>
              <a:gd name="connsiteX3857" fmla="*/ 4261411 w 5317239"/>
              <a:gd name="connsiteY3857" fmla="*/ 2295413 h 3428468"/>
              <a:gd name="connsiteX3858" fmla="*/ 4260705 w 5317239"/>
              <a:gd name="connsiteY3858" fmla="*/ 2295305 h 3428468"/>
              <a:gd name="connsiteX3859" fmla="*/ 4260542 w 5317239"/>
              <a:gd name="connsiteY3859" fmla="*/ 2295305 h 3428468"/>
              <a:gd name="connsiteX3860" fmla="*/ 4260380 w 5317239"/>
              <a:gd name="connsiteY3860" fmla="*/ 2295305 h 3428468"/>
              <a:gd name="connsiteX3861" fmla="*/ 4259619 w 5317239"/>
              <a:gd name="connsiteY3861" fmla="*/ 2295305 h 3428468"/>
              <a:gd name="connsiteX3862" fmla="*/ 4257937 w 5317239"/>
              <a:gd name="connsiteY3862" fmla="*/ 2295901 h 3428468"/>
              <a:gd name="connsiteX3863" fmla="*/ 4255820 w 5317239"/>
              <a:gd name="connsiteY3863" fmla="*/ 2298724 h 3428468"/>
              <a:gd name="connsiteX3864" fmla="*/ 4252944 w 5317239"/>
              <a:gd name="connsiteY3864" fmla="*/ 2310337 h 3428468"/>
              <a:gd name="connsiteX3865" fmla="*/ 4250763 w 5317239"/>
              <a:gd name="connsiteY3865" fmla="*/ 2311501 h 3428468"/>
              <a:gd name="connsiteX3866" fmla="*/ 4250502 w 5317239"/>
              <a:gd name="connsiteY3866" fmla="*/ 2311640 h 3428468"/>
              <a:gd name="connsiteX3867" fmla="*/ 4247789 w 5317239"/>
              <a:gd name="connsiteY3867" fmla="*/ 2303879 h 3428468"/>
              <a:gd name="connsiteX3868" fmla="*/ 4250611 w 5317239"/>
              <a:gd name="connsiteY3868" fmla="*/ 2297747 h 3428468"/>
              <a:gd name="connsiteX3869" fmla="*/ 4250285 w 5317239"/>
              <a:gd name="connsiteY3869" fmla="*/ 2293405 h 3428468"/>
              <a:gd name="connsiteX3870" fmla="*/ 4241493 w 5317239"/>
              <a:gd name="connsiteY3870" fmla="*/ 2279892 h 3428468"/>
              <a:gd name="connsiteX3871" fmla="*/ 4237749 w 5317239"/>
              <a:gd name="connsiteY3871" fmla="*/ 2277829 h 3428468"/>
              <a:gd name="connsiteX3872" fmla="*/ 4236283 w 5317239"/>
              <a:gd name="connsiteY3872" fmla="*/ 2278047 h 3428468"/>
              <a:gd name="connsiteX3873" fmla="*/ 4229505 w 5317239"/>
              <a:gd name="connsiteY3873" fmla="*/ 2280359 h 3428468"/>
              <a:gd name="connsiteX3874" fmla="*/ 4229282 w 5317239"/>
              <a:gd name="connsiteY3874" fmla="*/ 2280434 h 3428468"/>
              <a:gd name="connsiteX3875" fmla="*/ 4227329 w 5317239"/>
              <a:gd name="connsiteY3875" fmla="*/ 2281737 h 3428468"/>
              <a:gd name="connsiteX3876" fmla="*/ 4218320 w 5317239"/>
              <a:gd name="connsiteY3876" fmla="*/ 2292103 h 3428468"/>
              <a:gd name="connsiteX3877" fmla="*/ 4217288 w 5317239"/>
              <a:gd name="connsiteY3877" fmla="*/ 2294273 h 3428468"/>
              <a:gd name="connsiteX3878" fmla="*/ 4215823 w 5317239"/>
              <a:gd name="connsiteY3878" fmla="*/ 2302305 h 3428468"/>
              <a:gd name="connsiteX3879" fmla="*/ 4212567 w 5317239"/>
              <a:gd name="connsiteY3879" fmla="*/ 2302794 h 3428468"/>
              <a:gd name="connsiteX3880" fmla="*/ 4208985 w 5317239"/>
              <a:gd name="connsiteY3880" fmla="*/ 2305670 h 3428468"/>
              <a:gd name="connsiteX3881" fmla="*/ 4204535 w 5317239"/>
              <a:gd name="connsiteY3881" fmla="*/ 2317501 h 3428468"/>
              <a:gd name="connsiteX3882" fmla="*/ 4204373 w 5317239"/>
              <a:gd name="connsiteY3882" fmla="*/ 2317990 h 3428468"/>
              <a:gd name="connsiteX3883" fmla="*/ 4198674 w 5317239"/>
              <a:gd name="connsiteY3883" fmla="*/ 2340674 h 3428468"/>
              <a:gd name="connsiteX3884" fmla="*/ 4198565 w 5317239"/>
              <a:gd name="connsiteY3884" fmla="*/ 2341868 h 3428468"/>
              <a:gd name="connsiteX3885" fmla="*/ 4198565 w 5317239"/>
              <a:gd name="connsiteY3885" fmla="*/ 2342031 h 3428468"/>
              <a:gd name="connsiteX3886" fmla="*/ 4198728 w 5317239"/>
              <a:gd name="connsiteY3886" fmla="*/ 2353591 h 3428468"/>
              <a:gd name="connsiteX3887" fmla="*/ 4197589 w 5317239"/>
              <a:gd name="connsiteY3887" fmla="*/ 2354025 h 3428468"/>
              <a:gd name="connsiteX3888" fmla="*/ 4195255 w 5317239"/>
              <a:gd name="connsiteY3888" fmla="*/ 2357499 h 3428468"/>
              <a:gd name="connsiteX3889" fmla="*/ 4194930 w 5317239"/>
              <a:gd name="connsiteY3889" fmla="*/ 2360537 h 3428468"/>
              <a:gd name="connsiteX3890" fmla="*/ 4185269 w 5317239"/>
              <a:gd name="connsiteY3890" fmla="*/ 2362926 h 3428468"/>
              <a:gd name="connsiteX3891" fmla="*/ 4182393 w 5317239"/>
              <a:gd name="connsiteY3891" fmla="*/ 2365096 h 3428468"/>
              <a:gd name="connsiteX3892" fmla="*/ 4174144 w 5317239"/>
              <a:gd name="connsiteY3892" fmla="*/ 2379912 h 3428468"/>
              <a:gd name="connsiteX3893" fmla="*/ 4168445 w 5317239"/>
              <a:gd name="connsiteY3893" fmla="*/ 2382191 h 3428468"/>
              <a:gd name="connsiteX3894" fmla="*/ 4166275 w 5317239"/>
              <a:gd name="connsiteY3894" fmla="*/ 2384036 h 3428468"/>
              <a:gd name="connsiteX3895" fmla="*/ 4165027 w 5317239"/>
              <a:gd name="connsiteY3895" fmla="*/ 2382462 h 3428468"/>
              <a:gd name="connsiteX3896" fmla="*/ 4162313 w 5317239"/>
              <a:gd name="connsiteY3896" fmla="*/ 2380781 h 3428468"/>
              <a:gd name="connsiteX3897" fmla="*/ 4161227 w 5317239"/>
              <a:gd name="connsiteY3897" fmla="*/ 2380726 h 3428468"/>
              <a:gd name="connsiteX3898" fmla="*/ 4144675 w 5317239"/>
              <a:gd name="connsiteY3898" fmla="*/ 2381703 h 3428468"/>
              <a:gd name="connsiteX3899" fmla="*/ 4142233 w 5317239"/>
              <a:gd name="connsiteY3899" fmla="*/ 2382571 h 3428468"/>
              <a:gd name="connsiteX3900" fmla="*/ 4124486 w 5317239"/>
              <a:gd name="connsiteY3900" fmla="*/ 2395651 h 3428468"/>
              <a:gd name="connsiteX3901" fmla="*/ 4120091 w 5317239"/>
              <a:gd name="connsiteY3901" fmla="*/ 2395976 h 3428468"/>
              <a:gd name="connsiteX3902" fmla="*/ 4116075 w 5317239"/>
              <a:gd name="connsiteY3902" fmla="*/ 2399232 h 3428468"/>
              <a:gd name="connsiteX3903" fmla="*/ 4115907 w 5317239"/>
              <a:gd name="connsiteY3903" fmla="*/ 2399736 h 3428468"/>
              <a:gd name="connsiteX3904" fmla="*/ 4115858 w 5317239"/>
              <a:gd name="connsiteY3904" fmla="*/ 2399884 h 3428468"/>
              <a:gd name="connsiteX3905" fmla="*/ 4113795 w 5317239"/>
              <a:gd name="connsiteY3905" fmla="*/ 2399178 h 3428468"/>
              <a:gd name="connsiteX3906" fmla="*/ 4108911 w 5317239"/>
              <a:gd name="connsiteY3906" fmla="*/ 2398744 h 3428468"/>
              <a:gd name="connsiteX3907" fmla="*/ 4107771 w 5317239"/>
              <a:gd name="connsiteY3907" fmla="*/ 2398744 h 3428468"/>
              <a:gd name="connsiteX3908" fmla="*/ 4108911 w 5317239"/>
              <a:gd name="connsiteY3908" fmla="*/ 2395325 h 3428468"/>
              <a:gd name="connsiteX3909" fmla="*/ 4108965 w 5317239"/>
              <a:gd name="connsiteY3909" fmla="*/ 2392720 h 3428468"/>
              <a:gd name="connsiteX3910" fmla="*/ 4104569 w 5317239"/>
              <a:gd name="connsiteY3910" fmla="*/ 2376656 h 3428468"/>
              <a:gd name="connsiteX3911" fmla="*/ 4102670 w 5317239"/>
              <a:gd name="connsiteY3911" fmla="*/ 2374051 h 3428468"/>
              <a:gd name="connsiteX3912" fmla="*/ 4097514 w 5317239"/>
              <a:gd name="connsiteY3912" fmla="*/ 2370740 h 3428468"/>
              <a:gd name="connsiteX3913" fmla="*/ 4094800 w 5317239"/>
              <a:gd name="connsiteY3913" fmla="*/ 2370035 h 3428468"/>
              <a:gd name="connsiteX3914" fmla="*/ 4093878 w 5317239"/>
              <a:gd name="connsiteY3914" fmla="*/ 2370197 h 3428468"/>
              <a:gd name="connsiteX3915" fmla="*/ 4080528 w 5317239"/>
              <a:gd name="connsiteY3915" fmla="*/ 2373780 h 3428468"/>
              <a:gd name="connsiteX3916" fmla="*/ 4077814 w 5317239"/>
              <a:gd name="connsiteY3916" fmla="*/ 2375841 h 3428468"/>
              <a:gd name="connsiteX3917" fmla="*/ 4071464 w 5317239"/>
              <a:gd name="connsiteY3917" fmla="*/ 2386370 h 3428468"/>
              <a:gd name="connsiteX3918" fmla="*/ 4062184 w 5317239"/>
              <a:gd name="connsiteY3918" fmla="*/ 2390169 h 3428468"/>
              <a:gd name="connsiteX3919" fmla="*/ 4040910 w 5317239"/>
              <a:gd name="connsiteY3919" fmla="*/ 2389463 h 3428468"/>
              <a:gd name="connsiteX3920" fmla="*/ 4034940 w 5317239"/>
              <a:gd name="connsiteY3920" fmla="*/ 2383873 h 3428468"/>
              <a:gd name="connsiteX3921" fmla="*/ 4031250 w 5317239"/>
              <a:gd name="connsiteY3921" fmla="*/ 2382680 h 3428468"/>
              <a:gd name="connsiteX3922" fmla="*/ 4027994 w 5317239"/>
              <a:gd name="connsiteY3922" fmla="*/ 2384797 h 3428468"/>
              <a:gd name="connsiteX3923" fmla="*/ 4022404 w 5317239"/>
              <a:gd name="connsiteY3923" fmla="*/ 2393914 h 3428468"/>
              <a:gd name="connsiteX3924" fmla="*/ 4021753 w 5317239"/>
              <a:gd name="connsiteY3924" fmla="*/ 2396899 h 3428468"/>
              <a:gd name="connsiteX3925" fmla="*/ 4023489 w 5317239"/>
              <a:gd name="connsiteY3925" fmla="*/ 2409706 h 3428468"/>
              <a:gd name="connsiteX3926" fmla="*/ 4023652 w 5317239"/>
              <a:gd name="connsiteY3926" fmla="*/ 2410521 h 3428468"/>
              <a:gd name="connsiteX3927" fmla="*/ 4028482 w 5317239"/>
              <a:gd name="connsiteY3927" fmla="*/ 2425173 h 3428468"/>
              <a:gd name="connsiteX3928" fmla="*/ 4028754 w 5317239"/>
              <a:gd name="connsiteY3928" fmla="*/ 2425825 h 3428468"/>
              <a:gd name="connsiteX3929" fmla="*/ 4027126 w 5317239"/>
              <a:gd name="connsiteY3929" fmla="*/ 2428430 h 3428468"/>
              <a:gd name="connsiteX3930" fmla="*/ 4025389 w 5317239"/>
              <a:gd name="connsiteY3930" fmla="*/ 2436516 h 3428468"/>
              <a:gd name="connsiteX3931" fmla="*/ 4025280 w 5317239"/>
              <a:gd name="connsiteY3931" fmla="*/ 2437873 h 3428468"/>
              <a:gd name="connsiteX3932" fmla="*/ 4025606 w 5317239"/>
              <a:gd name="connsiteY3932" fmla="*/ 2439175 h 3428468"/>
              <a:gd name="connsiteX3933" fmla="*/ 4026474 w 5317239"/>
              <a:gd name="connsiteY3933" fmla="*/ 2441346 h 3428468"/>
              <a:gd name="connsiteX3934" fmla="*/ 4027777 w 5317239"/>
              <a:gd name="connsiteY3934" fmla="*/ 2444657 h 3428468"/>
              <a:gd name="connsiteX3935" fmla="*/ 4031250 w 5317239"/>
              <a:gd name="connsiteY3935" fmla="*/ 2447424 h 3428468"/>
              <a:gd name="connsiteX3936" fmla="*/ 4033801 w 5317239"/>
              <a:gd name="connsiteY3936" fmla="*/ 2447858 h 3428468"/>
              <a:gd name="connsiteX3937" fmla="*/ 4025280 w 5317239"/>
              <a:gd name="connsiteY3937" fmla="*/ 2456759 h 3428468"/>
              <a:gd name="connsiteX3938" fmla="*/ 4024086 w 5317239"/>
              <a:gd name="connsiteY3938" fmla="*/ 2460395 h 3428468"/>
              <a:gd name="connsiteX3939" fmla="*/ 4025389 w 5317239"/>
              <a:gd name="connsiteY3939" fmla="*/ 2471520 h 3428468"/>
              <a:gd name="connsiteX3940" fmla="*/ 4016541 w 5317239"/>
              <a:gd name="connsiteY3940" fmla="*/ 2474445 h 3428468"/>
              <a:gd name="connsiteX3941" fmla="*/ 4025605 w 5317239"/>
              <a:gd name="connsiteY3941" fmla="*/ 2471465 h 3428468"/>
              <a:gd name="connsiteX3942" fmla="*/ 4005797 w 5317239"/>
              <a:gd name="connsiteY3942" fmla="*/ 2478032 h 3428468"/>
              <a:gd name="connsiteX3943" fmla="*/ 4005797 w 5317239"/>
              <a:gd name="connsiteY3943" fmla="*/ 2477997 h 3428468"/>
              <a:gd name="connsiteX3944" fmla="*/ 4005526 w 5317239"/>
              <a:gd name="connsiteY3944" fmla="*/ 2478087 h 3428468"/>
              <a:gd name="connsiteX3945" fmla="*/ 4004604 w 5317239"/>
              <a:gd name="connsiteY3945" fmla="*/ 2474180 h 3428468"/>
              <a:gd name="connsiteX3946" fmla="*/ 3999556 w 5317239"/>
              <a:gd name="connsiteY3946" fmla="*/ 2470706 h 3428468"/>
              <a:gd name="connsiteX3947" fmla="*/ 3988973 w 5317239"/>
              <a:gd name="connsiteY3947" fmla="*/ 2472171 h 3428468"/>
              <a:gd name="connsiteX3948" fmla="*/ 3988865 w 5317239"/>
              <a:gd name="connsiteY3948" fmla="*/ 2455999 h 3428468"/>
              <a:gd name="connsiteX3949" fmla="*/ 3985880 w 5317239"/>
              <a:gd name="connsiteY3949" fmla="*/ 2451766 h 3428468"/>
              <a:gd name="connsiteX3950" fmla="*/ 3961621 w 5317239"/>
              <a:gd name="connsiteY3950" fmla="*/ 2443083 h 3428468"/>
              <a:gd name="connsiteX3951" fmla="*/ 3961350 w 5317239"/>
              <a:gd name="connsiteY3951" fmla="*/ 2427778 h 3428468"/>
              <a:gd name="connsiteX3952" fmla="*/ 3959830 w 5317239"/>
              <a:gd name="connsiteY3952" fmla="*/ 2424468 h 3428468"/>
              <a:gd name="connsiteX3953" fmla="*/ 3950550 w 5317239"/>
              <a:gd name="connsiteY3953" fmla="*/ 2416327 h 3428468"/>
              <a:gd name="connsiteX3954" fmla="*/ 3948271 w 5317239"/>
              <a:gd name="connsiteY3954" fmla="*/ 2415242 h 3428468"/>
              <a:gd name="connsiteX3955" fmla="*/ 3916468 w 5317239"/>
              <a:gd name="connsiteY3955" fmla="*/ 2410141 h 3428468"/>
              <a:gd name="connsiteX3956" fmla="*/ 3914949 w 5317239"/>
              <a:gd name="connsiteY3956" fmla="*/ 2410141 h 3428468"/>
              <a:gd name="connsiteX3957" fmla="*/ 3892698 w 5317239"/>
              <a:gd name="connsiteY3957" fmla="*/ 2414265 h 3428468"/>
              <a:gd name="connsiteX3958" fmla="*/ 3889604 w 5317239"/>
              <a:gd name="connsiteY3958" fmla="*/ 2416490 h 3428468"/>
              <a:gd name="connsiteX3959" fmla="*/ 3882387 w 5317239"/>
              <a:gd name="connsiteY3959" fmla="*/ 2429298 h 3428468"/>
              <a:gd name="connsiteX3960" fmla="*/ 3880813 w 5317239"/>
              <a:gd name="connsiteY3960" fmla="*/ 2429461 h 3428468"/>
              <a:gd name="connsiteX3961" fmla="*/ 3869090 w 5317239"/>
              <a:gd name="connsiteY3961" fmla="*/ 2430872 h 3428468"/>
              <a:gd name="connsiteX3962" fmla="*/ 3866865 w 5317239"/>
              <a:gd name="connsiteY3962" fmla="*/ 2431794 h 3428468"/>
              <a:gd name="connsiteX3963" fmla="*/ 3847762 w 5317239"/>
              <a:gd name="connsiteY3963" fmla="*/ 2446556 h 3428468"/>
              <a:gd name="connsiteX3964" fmla="*/ 3841630 w 5317239"/>
              <a:gd name="connsiteY3964" fmla="*/ 2441997 h 3428468"/>
              <a:gd name="connsiteX3965" fmla="*/ 3839350 w 5317239"/>
              <a:gd name="connsiteY3965" fmla="*/ 2441129 h 3428468"/>
              <a:gd name="connsiteX3966" fmla="*/ 3838156 w 5317239"/>
              <a:gd name="connsiteY3966" fmla="*/ 2441129 h 3428468"/>
              <a:gd name="connsiteX3967" fmla="*/ 3836962 w 5317239"/>
              <a:gd name="connsiteY3967" fmla="*/ 2441509 h 3428468"/>
              <a:gd name="connsiteX3968" fmla="*/ 3834140 w 5317239"/>
              <a:gd name="connsiteY3968" fmla="*/ 2442811 h 3428468"/>
              <a:gd name="connsiteX3969" fmla="*/ 3834629 w 5317239"/>
              <a:gd name="connsiteY3969" fmla="*/ 2437927 h 3428468"/>
              <a:gd name="connsiteX3970" fmla="*/ 3834466 w 5317239"/>
              <a:gd name="connsiteY3970" fmla="*/ 2436136 h 3428468"/>
              <a:gd name="connsiteX3971" fmla="*/ 3829365 w 5317239"/>
              <a:gd name="connsiteY3971" fmla="*/ 2419638 h 3428468"/>
              <a:gd name="connsiteX3972" fmla="*/ 3827683 w 5317239"/>
              <a:gd name="connsiteY3972" fmla="*/ 2417305 h 3428468"/>
              <a:gd name="connsiteX3973" fmla="*/ 3826814 w 5317239"/>
              <a:gd name="connsiteY3973" fmla="*/ 2416707 h 3428468"/>
              <a:gd name="connsiteX3974" fmla="*/ 3827465 w 5317239"/>
              <a:gd name="connsiteY3974" fmla="*/ 2415187 h 3428468"/>
              <a:gd name="connsiteX3975" fmla="*/ 3827085 w 5317239"/>
              <a:gd name="connsiteY3975" fmla="*/ 2411009 h 3428468"/>
              <a:gd name="connsiteX3976" fmla="*/ 3824643 w 5317239"/>
              <a:gd name="connsiteY3976" fmla="*/ 2407155 h 3428468"/>
              <a:gd name="connsiteX3977" fmla="*/ 3821116 w 5317239"/>
              <a:gd name="connsiteY3977" fmla="*/ 2405094 h 3428468"/>
              <a:gd name="connsiteX3978" fmla="*/ 3818619 w 5317239"/>
              <a:gd name="connsiteY3978" fmla="*/ 2405690 h 3428468"/>
              <a:gd name="connsiteX3979" fmla="*/ 3811402 w 5317239"/>
              <a:gd name="connsiteY3979" fmla="*/ 2409760 h 3428468"/>
              <a:gd name="connsiteX3980" fmla="*/ 3792949 w 5317239"/>
              <a:gd name="connsiteY3980" fmla="*/ 2400589 h 3428468"/>
              <a:gd name="connsiteX3981" fmla="*/ 3786926 w 5317239"/>
              <a:gd name="connsiteY3981" fmla="*/ 2402597 h 3428468"/>
              <a:gd name="connsiteX3982" fmla="*/ 3756534 w 5317239"/>
              <a:gd name="connsiteY3982" fmla="*/ 2461915 h 3428468"/>
              <a:gd name="connsiteX3983" fmla="*/ 3745571 w 5317239"/>
              <a:gd name="connsiteY3983" fmla="*/ 2456379 h 3428468"/>
              <a:gd name="connsiteX3984" fmla="*/ 3744214 w 5317239"/>
              <a:gd name="connsiteY3984" fmla="*/ 2455944 h 3428468"/>
              <a:gd name="connsiteX3985" fmla="*/ 3743618 w 5317239"/>
              <a:gd name="connsiteY3985" fmla="*/ 2455944 h 3428468"/>
              <a:gd name="connsiteX3986" fmla="*/ 3742858 w 5317239"/>
              <a:gd name="connsiteY3986" fmla="*/ 2455944 h 3428468"/>
              <a:gd name="connsiteX3987" fmla="*/ 3730213 w 5317239"/>
              <a:gd name="connsiteY3987" fmla="*/ 2457844 h 3428468"/>
              <a:gd name="connsiteX3988" fmla="*/ 3722886 w 5317239"/>
              <a:gd name="connsiteY3988" fmla="*/ 2455999 h 3428468"/>
              <a:gd name="connsiteX3989" fmla="*/ 3722723 w 5317239"/>
              <a:gd name="connsiteY3989" fmla="*/ 2455999 h 3428468"/>
              <a:gd name="connsiteX3990" fmla="*/ 3722289 w 5317239"/>
              <a:gd name="connsiteY3990" fmla="*/ 2455944 h 3428468"/>
              <a:gd name="connsiteX3991" fmla="*/ 3721855 w 5317239"/>
              <a:gd name="connsiteY3991" fmla="*/ 2455944 h 3428468"/>
              <a:gd name="connsiteX3992" fmla="*/ 3721367 w 5317239"/>
              <a:gd name="connsiteY3992" fmla="*/ 2455944 h 3428468"/>
              <a:gd name="connsiteX3993" fmla="*/ 3720986 w 5317239"/>
              <a:gd name="connsiteY3993" fmla="*/ 2455999 h 3428468"/>
              <a:gd name="connsiteX3994" fmla="*/ 3720499 w 5317239"/>
              <a:gd name="connsiteY3994" fmla="*/ 2456107 h 3428468"/>
              <a:gd name="connsiteX3995" fmla="*/ 3720119 w 5317239"/>
              <a:gd name="connsiteY3995" fmla="*/ 2456270 h 3428468"/>
              <a:gd name="connsiteX3996" fmla="*/ 3719847 w 5317239"/>
              <a:gd name="connsiteY3996" fmla="*/ 2456379 h 3428468"/>
              <a:gd name="connsiteX3997" fmla="*/ 3719684 w 5317239"/>
              <a:gd name="connsiteY3997" fmla="*/ 2456488 h 3428468"/>
              <a:gd name="connsiteX3998" fmla="*/ 3719304 w 5317239"/>
              <a:gd name="connsiteY3998" fmla="*/ 2456705 h 3428468"/>
              <a:gd name="connsiteX3999" fmla="*/ 3718925 w 5317239"/>
              <a:gd name="connsiteY3999" fmla="*/ 2456976 h 3428468"/>
              <a:gd name="connsiteX4000" fmla="*/ 3718544 w 5317239"/>
              <a:gd name="connsiteY4000" fmla="*/ 2457301 h 3428468"/>
              <a:gd name="connsiteX4001" fmla="*/ 3718273 w 5317239"/>
              <a:gd name="connsiteY4001" fmla="*/ 2457573 h 3428468"/>
              <a:gd name="connsiteX4002" fmla="*/ 3717948 w 5317239"/>
              <a:gd name="connsiteY4002" fmla="*/ 2458061 h 3428468"/>
              <a:gd name="connsiteX4003" fmla="*/ 3717785 w 5317239"/>
              <a:gd name="connsiteY4003" fmla="*/ 2458279 h 3428468"/>
              <a:gd name="connsiteX4004" fmla="*/ 3717405 w 5317239"/>
              <a:gd name="connsiteY4004" fmla="*/ 2459092 h 3428468"/>
              <a:gd name="connsiteX4005" fmla="*/ 3707202 w 5317239"/>
              <a:gd name="connsiteY4005" fmla="*/ 2492468 h 3428468"/>
              <a:gd name="connsiteX4006" fmla="*/ 3659227 w 5317239"/>
              <a:gd name="connsiteY4006" fmla="*/ 2491166 h 3428468"/>
              <a:gd name="connsiteX4007" fmla="*/ 3612337 w 5317239"/>
              <a:gd name="connsiteY4007" fmla="*/ 2485468 h 3428468"/>
              <a:gd name="connsiteX4008" fmla="*/ 3609352 w 5317239"/>
              <a:gd name="connsiteY4008" fmla="*/ 2477490 h 3428468"/>
              <a:gd name="connsiteX4009" fmla="*/ 3608376 w 5317239"/>
              <a:gd name="connsiteY4009" fmla="*/ 2475916 h 3428468"/>
              <a:gd name="connsiteX4010" fmla="*/ 3606856 w 5317239"/>
              <a:gd name="connsiteY4010" fmla="*/ 2474939 h 3428468"/>
              <a:gd name="connsiteX4011" fmla="*/ 3606260 w 5317239"/>
              <a:gd name="connsiteY4011" fmla="*/ 2474776 h 3428468"/>
              <a:gd name="connsiteX4012" fmla="*/ 3604957 w 5317239"/>
              <a:gd name="connsiteY4012" fmla="*/ 2474668 h 3428468"/>
              <a:gd name="connsiteX4013" fmla="*/ 3603817 w 5317239"/>
              <a:gd name="connsiteY4013" fmla="*/ 2474885 h 3428468"/>
              <a:gd name="connsiteX4014" fmla="*/ 3603112 w 5317239"/>
              <a:gd name="connsiteY4014" fmla="*/ 2475156 h 3428468"/>
              <a:gd name="connsiteX4015" fmla="*/ 3597033 w 5317239"/>
              <a:gd name="connsiteY4015" fmla="*/ 2478304 h 3428468"/>
              <a:gd name="connsiteX4016" fmla="*/ 3590955 w 5317239"/>
              <a:gd name="connsiteY4016" fmla="*/ 2481452 h 3428468"/>
              <a:gd name="connsiteX4017" fmla="*/ 3589870 w 5317239"/>
              <a:gd name="connsiteY4017" fmla="*/ 2480529 h 3428468"/>
              <a:gd name="connsiteX4018" fmla="*/ 3586451 w 5317239"/>
              <a:gd name="connsiteY4018" fmla="*/ 2479552 h 3428468"/>
              <a:gd name="connsiteX4019" fmla="*/ 3586017 w 5317239"/>
              <a:gd name="connsiteY4019" fmla="*/ 2479552 h 3428468"/>
              <a:gd name="connsiteX4020" fmla="*/ 3583466 w 5317239"/>
              <a:gd name="connsiteY4020" fmla="*/ 2481181 h 3428468"/>
              <a:gd name="connsiteX4021" fmla="*/ 3582923 w 5317239"/>
              <a:gd name="connsiteY4021" fmla="*/ 2482049 h 3428468"/>
              <a:gd name="connsiteX4022" fmla="*/ 3582326 w 5317239"/>
              <a:gd name="connsiteY4022" fmla="*/ 2483351 h 3428468"/>
              <a:gd name="connsiteX4023" fmla="*/ 3581078 w 5317239"/>
              <a:gd name="connsiteY4023" fmla="*/ 2480041 h 3428468"/>
              <a:gd name="connsiteX4024" fmla="*/ 3575325 w 5317239"/>
              <a:gd name="connsiteY4024" fmla="*/ 2477327 h 3428468"/>
              <a:gd name="connsiteX4025" fmla="*/ 3559587 w 5317239"/>
              <a:gd name="connsiteY4025" fmla="*/ 2482809 h 3428468"/>
              <a:gd name="connsiteX4026" fmla="*/ 3548950 w 5317239"/>
              <a:gd name="connsiteY4026" fmla="*/ 2477544 h 3428468"/>
              <a:gd name="connsiteX4027" fmla="*/ 3547322 w 5317239"/>
              <a:gd name="connsiteY4027" fmla="*/ 2476730 h 3428468"/>
              <a:gd name="connsiteX4028" fmla="*/ 3527947 w 5317239"/>
              <a:gd name="connsiteY4028" fmla="*/ 2154147 h 3428468"/>
              <a:gd name="connsiteX4029" fmla="*/ 3597902 w 5317239"/>
              <a:gd name="connsiteY4029" fmla="*/ 2072579 h 3428468"/>
              <a:gd name="connsiteX4030" fmla="*/ 3603438 w 5317239"/>
              <a:gd name="connsiteY4030" fmla="*/ 2072145 h 3428468"/>
              <a:gd name="connsiteX4031" fmla="*/ 3604251 w 5317239"/>
              <a:gd name="connsiteY4031" fmla="*/ 2071928 h 3428468"/>
              <a:gd name="connsiteX4032" fmla="*/ 3604903 w 5317239"/>
              <a:gd name="connsiteY4032" fmla="*/ 2071765 h 3428468"/>
              <a:gd name="connsiteX4033" fmla="*/ 3605825 w 5317239"/>
              <a:gd name="connsiteY4033" fmla="*/ 2071168 h 3428468"/>
              <a:gd name="connsiteX4034" fmla="*/ 3606151 w 5317239"/>
              <a:gd name="connsiteY4034" fmla="*/ 2070951 h 3428468"/>
              <a:gd name="connsiteX4035" fmla="*/ 3606965 w 5317239"/>
              <a:gd name="connsiteY4035" fmla="*/ 2069920 h 3428468"/>
              <a:gd name="connsiteX4036" fmla="*/ 3607073 w 5317239"/>
              <a:gd name="connsiteY4036" fmla="*/ 2069811 h 3428468"/>
              <a:gd name="connsiteX4037" fmla="*/ 3607562 w 5317239"/>
              <a:gd name="connsiteY4037" fmla="*/ 2068400 h 3428468"/>
              <a:gd name="connsiteX4038" fmla="*/ 3610058 w 5317239"/>
              <a:gd name="connsiteY4038" fmla="*/ 2053910 h 3428468"/>
              <a:gd name="connsiteX4039" fmla="*/ 3617547 w 5317239"/>
              <a:gd name="connsiteY4039" fmla="*/ 2048157 h 3428468"/>
              <a:gd name="connsiteX4040" fmla="*/ 3619121 w 5317239"/>
              <a:gd name="connsiteY4040" fmla="*/ 2045770 h 3428468"/>
              <a:gd name="connsiteX4041" fmla="*/ 3619230 w 5317239"/>
              <a:gd name="connsiteY4041" fmla="*/ 2045390 h 3428468"/>
              <a:gd name="connsiteX4042" fmla="*/ 3619230 w 5317239"/>
              <a:gd name="connsiteY4042" fmla="*/ 2044739 h 3428468"/>
              <a:gd name="connsiteX4043" fmla="*/ 3619230 w 5317239"/>
              <a:gd name="connsiteY4043" fmla="*/ 2044305 h 3428468"/>
              <a:gd name="connsiteX4044" fmla="*/ 3619230 w 5317239"/>
              <a:gd name="connsiteY4044" fmla="*/ 2043924 h 3428468"/>
              <a:gd name="connsiteX4045" fmla="*/ 3619230 w 5317239"/>
              <a:gd name="connsiteY4045" fmla="*/ 2043653 h 3428468"/>
              <a:gd name="connsiteX4046" fmla="*/ 3619230 w 5317239"/>
              <a:gd name="connsiteY4046" fmla="*/ 2043545 h 3428468"/>
              <a:gd name="connsiteX4047" fmla="*/ 3622215 w 5317239"/>
              <a:gd name="connsiteY4047" fmla="*/ 2041917 h 3428468"/>
              <a:gd name="connsiteX4048" fmla="*/ 3624820 w 5317239"/>
              <a:gd name="connsiteY4048" fmla="*/ 2038823 h 3428468"/>
              <a:gd name="connsiteX4049" fmla="*/ 3627913 w 5317239"/>
              <a:gd name="connsiteY4049" fmla="*/ 2035079 h 3428468"/>
              <a:gd name="connsiteX4050" fmla="*/ 3639636 w 5317239"/>
              <a:gd name="connsiteY4050" fmla="*/ 2037032 h 3428468"/>
              <a:gd name="connsiteX4051" fmla="*/ 3640070 w 5317239"/>
              <a:gd name="connsiteY4051" fmla="*/ 2037032 h 3428468"/>
              <a:gd name="connsiteX4052" fmla="*/ 3640558 w 5317239"/>
              <a:gd name="connsiteY4052" fmla="*/ 2037032 h 3428468"/>
              <a:gd name="connsiteX4053" fmla="*/ 3642403 w 5317239"/>
              <a:gd name="connsiteY4053" fmla="*/ 2036544 h 3428468"/>
              <a:gd name="connsiteX4054" fmla="*/ 3643109 w 5317239"/>
              <a:gd name="connsiteY4054" fmla="*/ 2036110 h 3428468"/>
              <a:gd name="connsiteX4055" fmla="*/ 3644899 w 5317239"/>
              <a:gd name="connsiteY4055" fmla="*/ 2033016 h 3428468"/>
              <a:gd name="connsiteX4056" fmla="*/ 3645931 w 5317239"/>
              <a:gd name="connsiteY4056" fmla="*/ 2024008 h 3428468"/>
              <a:gd name="connsiteX4057" fmla="*/ 3645225 w 5317239"/>
              <a:gd name="connsiteY4057" fmla="*/ 2021022 h 3428468"/>
              <a:gd name="connsiteX4058" fmla="*/ 3638224 w 5317239"/>
              <a:gd name="connsiteY4058" fmla="*/ 2010168 h 3428468"/>
              <a:gd name="connsiteX4059" fmla="*/ 3633069 w 5317239"/>
              <a:gd name="connsiteY4059" fmla="*/ 1985747 h 3428468"/>
              <a:gd name="connsiteX4060" fmla="*/ 3632255 w 5317239"/>
              <a:gd name="connsiteY4060" fmla="*/ 1983956 h 3428468"/>
              <a:gd name="connsiteX4061" fmla="*/ 3622974 w 5317239"/>
              <a:gd name="connsiteY4061" fmla="*/ 1971745 h 3428468"/>
              <a:gd name="connsiteX4062" fmla="*/ 3625525 w 5317239"/>
              <a:gd name="connsiteY4062" fmla="*/ 1965558 h 3428468"/>
              <a:gd name="connsiteX4063" fmla="*/ 3625308 w 5317239"/>
              <a:gd name="connsiteY4063" fmla="*/ 1961651 h 3428468"/>
              <a:gd name="connsiteX4064" fmla="*/ 3620152 w 5317239"/>
              <a:gd name="connsiteY4064" fmla="*/ 1952479 h 3428468"/>
              <a:gd name="connsiteX4065" fmla="*/ 3621238 w 5317239"/>
              <a:gd name="connsiteY4065" fmla="*/ 1949386 h 3428468"/>
              <a:gd name="connsiteX4066" fmla="*/ 3619284 w 5317239"/>
              <a:gd name="connsiteY4066" fmla="*/ 1944013 h 3428468"/>
              <a:gd name="connsiteX4067" fmla="*/ 3617222 w 5317239"/>
              <a:gd name="connsiteY4067" fmla="*/ 1942765 h 3428468"/>
              <a:gd name="connsiteX4068" fmla="*/ 3615865 w 5317239"/>
              <a:gd name="connsiteY4068" fmla="*/ 1935873 h 3428468"/>
              <a:gd name="connsiteX4069" fmla="*/ 3614129 w 5317239"/>
              <a:gd name="connsiteY4069" fmla="*/ 1933105 h 3428468"/>
              <a:gd name="connsiteX4070" fmla="*/ 3613857 w 5317239"/>
              <a:gd name="connsiteY4070" fmla="*/ 1931531 h 3428468"/>
              <a:gd name="connsiteX4071" fmla="*/ 3613586 w 5317239"/>
              <a:gd name="connsiteY4071" fmla="*/ 1931096 h 3428468"/>
              <a:gd name="connsiteX4072" fmla="*/ 3612989 w 5317239"/>
              <a:gd name="connsiteY4072" fmla="*/ 1930120 h 3428468"/>
              <a:gd name="connsiteX4073" fmla="*/ 3612120 w 5317239"/>
              <a:gd name="connsiteY4073" fmla="*/ 1929360 h 3428468"/>
              <a:gd name="connsiteX4074" fmla="*/ 3611687 w 5317239"/>
              <a:gd name="connsiteY4074" fmla="*/ 1929143 h 3428468"/>
              <a:gd name="connsiteX4075" fmla="*/ 3611144 w 5317239"/>
              <a:gd name="connsiteY4075" fmla="*/ 1928872 h 3428468"/>
              <a:gd name="connsiteX4076" fmla="*/ 3611089 w 5317239"/>
              <a:gd name="connsiteY4076" fmla="*/ 1928872 h 3428468"/>
              <a:gd name="connsiteX4077" fmla="*/ 3612066 w 5317239"/>
              <a:gd name="connsiteY4077" fmla="*/ 1927461 h 3428468"/>
              <a:gd name="connsiteX4078" fmla="*/ 3612337 w 5317239"/>
              <a:gd name="connsiteY4078" fmla="*/ 1922847 h 3428468"/>
              <a:gd name="connsiteX4079" fmla="*/ 3610981 w 5317239"/>
              <a:gd name="connsiteY4079" fmla="*/ 1920188 h 3428468"/>
              <a:gd name="connsiteX4080" fmla="*/ 3611198 w 5317239"/>
              <a:gd name="connsiteY4080" fmla="*/ 1919971 h 3428468"/>
              <a:gd name="connsiteX4081" fmla="*/ 3612446 w 5317239"/>
              <a:gd name="connsiteY4081" fmla="*/ 1917963 h 3428468"/>
              <a:gd name="connsiteX4082" fmla="*/ 3614565 w 5317239"/>
              <a:gd name="connsiteY4082" fmla="*/ 1917328 h 3428468"/>
              <a:gd name="connsiteX4083" fmla="*/ 3614509 w 5317239"/>
              <a:gd name="connsiteY4083" fmla="*/ 1917420 h 3428468"/>
              <a:gd name="connsiteX4084" fmla="*/ 3614617 w 5317239"/>
              <a:gd name="connsiteY4084" fmla="*/ 1917312 h 3428468"/>
              <a:gd name="connsiteX4085" fmla="*/ 3614565 w 5317239"/>
              <a:gd name="connsiteY4085" fmla="*/ 1917328 h 3428468"/>
              <a:gd name="connsiteX4086" fmla="*/ 3616625 w 5317239"/>
              <a:gd name="connsiteY4086" fmla="*/ 1913948 h 3428468"/>
              <a:gd name="connsiteX4087" fmla="*/ 3616516 w 5317239"/>
              <a:gd name="connsiteY4087" fmla="*/ 1912536 h 3428468"/>
              <a:gd name="connsiteX4088" fmla="*/ 3615214 w 5317239"/>
              <a:gd name="connsiteY4088" fmla="*/ 1906892 h 3428468"/>
              <a:gd name="connsiteX4089" fmla="*/ 3619990 w 5317239"/>
              <a:gd name="connsiteY4089" fmla="*/ 1903473 h 3428468"/>
              <a:gd name="connsiteX4090" fmla="*/ 3621889 w 5317239"/>
              <a:gd name="connsiteY4090" fmla="*/ 1899674 h 3428468"/>
              <a:gd name="connsiteX4091" fmla="*/ 3619773 w 5317239"/>
              <a:gd name="connsiteY4091" fmla="*/ 1895984 h 3428468"/>
              <a:gd name="connsiteX4092" fmla="*/ 3619339 w 5317239"/>
              <a:gd name="connsiteY4092" fmla="*/ 1895712 h 3428468"/>
              <a:gd name="connsiteX4093" fmla="*/ 3620750 w 5317239"/>
              <a:gd name="connsiteY4093" fmla="*/ 1894084 h 3428468"/>
              <a:gd name="connsiteX4094" fmla="*/ 3634860 w 5317239"/>
              <a:gd name="connsiteY4094" fmla="*/ 1908846 h 3428468"/>
              <a:gd name="connsiteX4095" fmla="*/ 3637736 w 5317239"/>
              <a:gd name="connsiteY4095" fmla="*/ 1910203 h 3428468"/>
              <a:gd name="connsiteX4096" fmla="*/ 3640829 w 5317239"/>
              <a:gd name="connsiteY4096" fmla="*/ 1909334 h 3428468"/>
              <a:gd name="connsiteX4097" fmla="*/ 3652444 w 5317239"/>
              <a:gd name="connsiteY4097" fmla="*/ 1900814 h 3428468"/>
              <a:gd name="connsiteX4098" fmla="*/ 3657110 w 5317239"/>
              <a:gd name="connsiteY4098" fmla="*/ 1903636 h 3428468"/>
              <a:gd name="connsiteX4099" fmla="*/ 3664763 w 5317239"/>
              <a:gd name="connsiteY4099" fmla="*/ 1908303 h 3428468"/>
              <a:gd name="connsiteX4100" fmla="*/ 3669810 w 5317239"/>
              <a:gd name="connsiteY4100" fmla="*/ 1908032 h 3428468"/>
              <a:gd name="connsiteX4101" fmla="*/ 3741338 w 5317239"/>
              <a:gd name="connsiteY4101" fmla="*/ 1854522 h 3428468"/>
              <a:gd name="connsiteX4102" fmla="*/ 3762232 w 5317239"/>
              <a:gd name="connsiteY4102" fmla="*/ 1848171 h 3428468"/>
              <a:gd name="connsiteX4103" fmla="*/ 3764946 w 5317239"/>
              <a:gd name="connsiteY4103" fmla="*/ 1845838 h 3428468"/>
              <a:gd name="connsiteX4104" fmla="*/ 3770807 w 5317239"/>
              <a:gd name="connsiteY4104" fmla="*/ 1834062 h 3428468"/>
              <a:gd name="connsiteX4105" fmla="*/ 3780684 w 5317239"/>
              <a:gd name="connsiteY4105" fmla="*/ 1834767 h 3428468"/>
              <a:gd name="connsiteX4106" fmla="*/ 3794523 w 5317239"/>
              <a:gd name="connsiteY4106" fmla="*/ 1843559 h 3428468"/>
              <a:gd name="connsiteX4107" fmla="*/ 3797834 w 5317239"/>
              <a:gd name="connsiteY4107" fmla="*/ 1865050 h 3428468"/>
              <a:gd name="connsiteX4108" fmla="*/ 3800058 w 5317239"/>
              <a:gd name="connsiteY4108" fmla="*/ 1868306 h 3428468"/>
              <a:gd name="connsiteX4109" fmla="*/ 3814440 w 5317239"/>
              <a:gd name="connsiteY4109" fmla="*/ 1876609 h 3428468"/>
              <a:gd name="connsiteX4110" fmla="*/ 3819759 w 5317239"/>
              <a:gd name="connsiteY4110" fmla="*/ 1876013 h 3428468"/>
              <a:gd name="connsiteX4111" fmla="*/ 3820627 w 5317239"/>
              <a:gd name="connsiteY4111" fmla="*/ 1874873 h 3428468"/>
              <a:gd name="connsiteX4112" fmla="*/ 3821170 w 5317239"/>
              <a:gd name="connsiteY4112" fmla="*/ 1872105 h 3428468"/>
              <a:gd name="connsiteX4113" fmla="*/ 3820790 w 5317239"/>
              <a:gd name="connsiteY4113" fmla="*/ 1870694 h 3428468"/>
              <a:gd name="connsiteX4114" fmla="*/ 3819542 w 5317239"/>
              <a:gd name="connsiteY4114" fmla="*/ 1868035 h 3428468"/>
              <a:gd name="connsiteX4115" fmla="*/ 3816882 w 5317239"/>
              <a:gd name="connsiteY4115" fmla="*/ 1862499 h 3428468"/>
              <a:gd name="connsiteX4116" fmla="*/ 3824480 w 5317239"/>
              <a:gd name="connsiteY4116" fmla="*/ 1841659 h 3428468"/>
              <a:gd name="connsiteX4117" fmla="*/ 3824752 w 5317239"/>
              <a:gd name="connsiteY4117" fmla="*/ 1841768 h 3428468"/>
              <a:gd name="connsiteX4118" fmla="*/ 3825023 w 5317239"/>
              <a:gd name="connsiteY4118" fmla="*/ 1841768 h 3428468"/>
              <a:gd name="connsiteX4119" fmla="*/ 3825403 w 5317239"/>
              <a:gd name="connsiteY4119" fmla="*/ 1841768 h 3428468"/>
              <a:gd name="connsiteX4120" fmla="*/ 3826217 w 5317239"/>
              <a:gd name="connsiteY4120" fmla="*/ 1841768 h 3428468"/>
              <a:gd name="connsiteX4121" fmla="*/ 3829365 w 5317239"/>
              <a:gd name="connsiteY4121" fmla="*/ 1840085 h 3428468"/>
              <a:gd name="connsiteX4122" fmla="*/ 3837451 w 5317239"/>
              <a:gd name="connsiteY4122" fmla="*/ 1829937 h 3428468"/>
              <a:gd name="connsiteX4123" fmla="*/ 3844289 w 5317239"/>
              <a:gd name="connsiteY4123" fmla="*/ 1827441 h 3428468"/>
              <a:gd name="connsiteX4124" fmla="*/ 3847816 w 5317239"/>
              <a:gd name="connsiteY4124" fmla="*/ 1832162 h 3428468"/>
              <a:gd name="connsiteX4125" fmla="*/ 3852863 w 5317239"/>
              <a:gd name="connsiteY4125" fmla="*/ 1833736 h 3428468"/>
              <a:gd name="connsiteX4126" fmla="*/ 3864532 w 5317239"/>
              <a:gd name="connsiteY4126" fmla="*/ 1829829 h 3428468"/>
              <a:gd name="connsiteX4127" fmla="*/ 3881030 w 5317239"/>
              <a:gd name="connsiteY4127" fmla="*/ 1842257 h 3428468"/>
              <a:gd name="connsiteX4128" fmla="*/ 3882441 w 5317239"/>
              <a:gd name="connsiteY4128" fmla="*/ 1842962 h 3428468"/>
              <a:gd name="connsiteX4129" fmla="*/ 3884014 w 5317239"/>
              <a:gd name="connsiteY4129" fmla="*/ 1843179 h 3428468"/>
              <a:gd name="connsiteX4130" fmla="*/ 3890527 w 5317239"/>
              <a:gd name="connsiteY4130" fmla="*/ 1842853 h 3428468"/>
              <a:gd name="connsiteX4131" fmla="*/ 3893892 w 5317239"/>
              <a:gd name="connsiteY4131" fmla="*/ 1841063 h 3428468"/>
              <a:gd name="connsiteX4132" fmla="*/ 3900187 w 5317239"/>
              <a:gd name="connsiteY4132" fmla="*/ 1832814 h 3428468"/>
              <a:gd name="connsiteX4133" fmla="*/ 3901056 w 5317239"/>
              <a:gd name="connsiteY4133" fmla="*/ 1829286 h 3428468"/>
              <a:gd name="connsiteX4134" fmla="*/ 3898993 w 5317239"/>
              <a:gd name="connsiteY4134" fmla="*/ 1826247 h 3428468"/>
              <a:gd name="connsiteX4135" fmla="*/ 3894489 w 5317239"/>
              <a:gd name="connsiteY4135" fmla="*/ 1823425 h 3428468"/>
              <a:gd name="connsiteX4136" fmla="*/ 3899156 w 5317239"/>
              <a:gd name="connsiteY4136" fmla="*/ 1819354 h 3428468"/>
              <a:gd name="connsiteX4137" fmla="*/ 3927593 w 5317239"/>
              <a:gd name="connsiteY4137" fmla="*/ 1816098 h 3428468"/>
              <a:gd name="connsiteX4138" fmla="*/ 3926182 w 5317239"/>
              <a:gd name="connsiteY4138" fmla="*/ 1819354 h 3428468"/>
              <a:gd name="connsiteX4139" fmla="*/ 3916414 w 5317239"/>
              <a:gd name="connsiteY4139" fmla="*/ 1820331 h 3428468"/>
              <a:gd name="connsiteX4140" fmla="*/ 3912344 w 5317239"/>
              <a:gd name="connsiteY4140" fmla="*/ 1824673 h 3428468"/>
              <a:gd name="connsiteX4141" fmla="*/ 3912181 w 5317239"/>
              <a:gd name="connsiteY4141" fmla="*/ 1829340 h 3428468"/>
              <a:gd name="connsiteX4142" fmla="*/ 3912181 w 5317239"/>
              <a:gd name="connsiteY4142" fmla="*/ 1829503 h 3428468"/>
              <a:gd name="connsiteX4143" fmla="*/ 3912235 w 5317239"/>
              <a:gd name="connsiteY4143" fmla="*/ 1830208 h 3428468"/>
              <a:gd name="connsiteX4144" fmla="*/ 3912235 w 5317239"/>
              <a:gd name="connsiteY4144" fmla="*/ 1830696 h 3428468"/>
              <a:gd name="connsiteX4145" fmla="*/ 3912344 w 5317239"/>
              <a:gd name="connsiteY4145" fmla="*/ 1831023 h 3428468"/>
              <a:gd name="connsiteX4146" fmla="*/ 3913321 w 5317239"/>
              <a:gd name="connsiteY4146" fmla="*/ 1832705 h 3428468"/>
              <a:gd name="connsiteX4147" fmla="*/ 3914243 w 5317239"/>
              <a:gd name="connsiteY4147" fmla="*/ 1833464 h 3428468"/>
              <a:gd name="connsiteX4148" fmla="*/ 3924338 w 5317239"/>
              <a:gd name="connsiteY4148" fmla="*/ 1839760 h 3428468"/>
              <a:gd name="connsiteX4149" fmla="*/ 3927919 w 5317239"/>
              <a:gd name="connsiteY4149" fmla="*/ 1840303 h 3428468"/>
              <a:gd name="connsiteX4150" fmla="*/ 3930796 w 5317239"/>
              <a:gd name="connsiteY4150" fmla="*/ 1839543 h 3428468"/>
              <a:gd name="connsiteX4151" fmla="*/ 3936005 w 5317239"/>
              <a:gd name="connsiteY4151" fmla="*/ 1844047 h 3428468"/>
              <a:gd name="connsiteX4152" fmla="*/ 3942138 w 5317239"/>
              <a:gd name="connsiteY4152" fmla="*/ 1843830 h 3428468"/>
              <a:gd name="connsiteX4153" fmla="*/ 3952395 w 5317239"/>
              <a:gd name="connsiteY4153" fmla="*/ 1833790 h 3428468"/>
              <a:gd name="connsiteX4154" fmla="*/ 3970468 w 5317239"/>
              <a:gd name="connsiteY4154" fmla="*/ 1852513 h 3428468"/>
              <a:gd name="connsiteX4155" fmla="*/ 3971281 w 5317239"/>
              <a:gd name="connsiteY4155" fmla="*/ 1853219 h 3428468"/>
              <a:gd name="connsiteX4156" fmla="*/ 3988268 w 5317239"/>
              <a:gd name="connsiteY4156" fmla="*/ 1864019 h 3428468"/>
              <a:gd name="connsiteX4157" fmla="*/ 3989733 w 5317239"/>
              <a:gd name="connsiteY4157" fmla="*/ 1864615 h 3428468"/>
              <a:gd name="connsiteX4158" fmla="*/ 3991253 w 5317239"/>
              <a:gd name="connsiteY4158" fmla="*/ 1864670 h 3428468"/>
              <a:gd name="connsiteX4159" fmla="*/ 3993966 w 5317239"/>
              <a:gd name="connsiteY4159" fmla="*/ 1863259 h 3428468"/>
              <a:gd name="connsiteX4160" fmla="*/ 4000425 w 5317239"/>
              <a:gd name="connsiteY4160" fmla="*/ 1856312 h 3428468"/>
              <a:gd name="connsiteX4161" fmla="*/ 4017465 w 5317239"/>
              <a:gd name="connsiteY4161" fmla="*/ 1853653 h 3428468"/>
              <a:gd name="connsiteX4162" fmla="*/ 4019962 w 5317239"/>
              <a:gd name="connsiteY4162" fmla="*/ 1852405 h 3428468"/>
              <a:gd name="connsiteX4163" fmla="*/ 4028210 w 5317239"/>
              <a:gd name="connsiteY4163" fmla="*/ 1844264 h 3428468"/>
              <a:gd name="connsiteX4164" fmla="*/ 4028428 w 5317239"/>
              <a:gd name="connsiteY4164" fmla="*/ 1838078 h 3428468"/>
              <a:gd name="connsiteX4165" fmla="*/ 4021861 w 5317239"/>
              <a:gd name="connsiteY4165" fmla="*/ 1830642 h 3428468"/>
              <a:gd name="connsiteX4166" fmla="*/ 4022783 w 5317239"/>
              <a:gd name="connsiteY4166" fmla="*/ 1815881 h 3428468"/>
              <a:gd name="connsiteX4167" fmla="*/ 4025823 w 5317239"/>
              <a:gd name="connsiteY4167" fmla="*/ 1806112 h 3428468"/>
              <a:gd name="connsiteX4168" fmla="*/ 4041290 w 5317239"/>
              <a:gd name="connsiteY4168" fmla="*/ 1789940 h 3428468"/>
              <a:gd name="connsiteX4169" fmla="*/ 4042538 w 5317239"/>
              <a:gd name="connsiteY4169" fmla="*/ 1787226 h 3428468"/>
              <a:gd name="connsiteX4170" fmla="*/ 4049377 w 5317239"/>
              <a:gd name="connsiteY4170" fmla="*/ 1791514 h 3428468"/>
              <a:gd name="connsiteX4171" fmla="*/ 4056431 w 5317239"/>
              <a:gd name="connsiteY4171" fmla="*/ 1807035 h 3428468"/>
              <a:gd name="connsiteX4172" fmla="*/ 4060556 w 5317239"/>
              <a:gd name="connsiteY4172" fmla="*/ 1809694 h 3428468"/>
              <a:gd name="connsiteX4173" fmla="*/ 4064464 w 5317239"/>
              <a:gd name="connsiteY4173" fmla="*/ 1809694 h 3428468"/>
              <a:gd name="connsiteX4174" fmla="*/ 4071356 w 5317239"/>
              <a:gd name="connsiteY4174" fmla="*/ 1819300 h 3428468"/>
              <a:gd name="connsiteX4175" fmla="*/ 4072170 w 5317239"/>
              <a:gd name="connsiteY4175" fmla="*/ 1820169 h 3428468"/>
              <a:gd name="connsiteX4176" fmla="*/ 4075480 w 5317239"/>
              <a:gd name="connsiteY4176" fmla="*/ 1821145 h 3428468"/>
              <a:gd name="connsiteX4177" fmla="*/ 4075480 w 5317239"/>
              <a:gd name="connsiteY4177" fmla="*/ 1821091 h 3428468"/>
              <a:gd name="connsiteX4178" fmla="*/ 4076077 w 5317239"/>
              <a:gd name="connsiteY4178" fmla="*/ 1821091 h 3428468"/>
              <a:gd name="connsiteX4179" fmla="*/ 4081450 w 5317239"/>
              <a:gd name="connsiteY4179" fmla="*/ 1820549 h 3428468"/>
              <a:gd name="connsiteX4180" fmla="*/ 4083567 w 5317239"/>
              <a:gd name="connsiteY4180" fmla="*/ 1819788 h 3428468"/>
              <a:gd name="connsiteX4181" fmla="*/ 4099956 w 5317239"/>
              <a:gd name="connsiteY4181" fmla="*/ 1808500 h 3428468"/>
              <a:gd name="connsiteX4182" fmla="*/ 4101910 w 5317239"/>
              <a:gd name="connsiteY4182" fmla="*/ 1805298 h 3428468"/>
              <a:gd name="connsiteX4183" fmla="*/ 4102670 w 5317239"/>
              <a:gd name="connsiteY4183" fmla="*/ 1798189 h 3428468"/>
              <a:gd name="connsiteX4184" fmla="*/ 4109996 w 5317239"/>
              <a:gd name="connsiteY4184" fmla="*/ 1802965 h 3428468"/>
              <a:gd name="connsiteX4185" fmla="*/ 4112655 w 5317239"/>
              <a:gd name="connsiteY4185" fmla="*/ 1803670 h 3428468"/>
              <a:gd name="connsiteX4186" fmla="*/ 4115206 w 5317239"/>
              <a:gd name="connsiteY4186" fmla="*/ 1802748 h 3428468"/>
              <a:gd name="connsiteX4187" fmla="*/ 4127743 w 5317239"/>
              <a:gd name="connsiteY4187" fmla="*/ 1793196 h 3428468"/>
              <a:gd name="connsiteX4188" fmla="*/ 4131487 w 5317239"/>
              <a:gd name="connsiteY4188" fmla="*/ 1794281 h 3428468"/>
              <a:gd name="connsiteX4189" fmla="*/ 4144295 w 5317239"/>
              <a:gd name="connsiteY4189" fmla="*/ 1798026 h 3428468"/>
              <a:gd name="connsiteX4190" fmla="*/ 4147714 w 5317239"/>
              <a:gd name="connsiteY4190" fmla="*/ 1797646 h 3428468"/>
              <a:gd name="connsiteX4191" fmla="*/ 4149885 w 5317239"/>
              <a:gd name="connsiteY4191" fmla="*/ 1794933 h 3428468"/>
              <a:gd name="connsiteX4192" fmla="*/ 4150753 w 5317239"/>
              <a:gd name="connsiteY4192" fmla="*/ 1791894 h 3428468"/>
              <a:gd name="connsiteX4193" fmla="*/ 4157103 w 5317239"/>
              <a:gd name="connsiteY4193" fmla="*/ 1789235 h 3428468"/>
              <a:gd name="connsiteX4194" fmla="*/ 4159871 w 5317239"/>
              <a:gd name="connsiteY4194" fmla="*/ 1785164 h 3428468"/>
              <a:gd name="connsiteX4195" fmla="*/ 4172244 w 5317239"/>
              <a:gd name="connsiteY4195" fmla="*/ 1783373 h 3428468"/>
              <a:gd name="connsiteX4196" fmla="*/ 4174361 w 5317239"/>
              <a:gd name="connsiteY4196" fmla="*/ 1783047 h 3428468"/>
              <a:gd name="connsiteX4197" fmla="*/ 4177508 w 5317239"/>
              <a:gd name="connsiteY4197" fmla="*/ 1781040 h 3428468"/>
              <a:gd name="connsiteX4198" fmla="*/ 4178105 w 5317239"/>
              <a:gd name="connsiteY4198" fmla="*/ 1777349 h 3428468"/>
              <a:gd name="connsiteX4199" fmla="*/ 4175881 w 5317239"/>
              <a:gd name="connsiteY4199" fmla="*/ 1769263 h 3428468"/>
              <a:gd name="connsiteX4200" fmla="*/ 4191564 w 5317239"/>
              <a:gd name="connsiteY4200" fmla="*/ 1768232 h 3428468"/>
              <a:gd name="connsiteX4201" fmla="*/ 4194766 w 5317239"/>
              <a:gd name="connsiteY4201" fmla="*/ 1766603 h 3428468"/>
              <a:gd name="connsiteX4202" fmla="*/ 4195743 w 5317239"/>
              <a:gd name="connsiteY4202" fmla="*/ 1763185 h 3428468"/>
              <a:gd name="connsiteX4203" fmla="*/ 4193084 w 5317239"/>
              <a:gd name="connsiteY4203" fmla="*/ 1742019 h 3428468"/>
              <a:gd name="connsiteX4204" fmla="*/ 4204318 w 5317239"/>
              <a:gd name="connsiteY4204" fmla="*/ 1677220 h 3428468"/>
              <a:gd name="connsiteX4205" fmla="*/ 4208714 w 5317239"/>
              <a:gd name="connsiteY4205" fmla="*/ 1676678 h 3428468"/>
              <a:gd name="connsiteX4206" fmla="*/ 4218645 w 5317239"/>
              <a:gd name="connsiteY4206" fmla="*/ 1680585 h 3428468"/>
              <a:gd name="connsiteX4207" fmla="*/ 4254844 w 5317239"/>
              <a:gd name="connsiteY4207" fmla="*/ 1694804 h 3428468"/>
              <a:gd name="connsiteX4208" fmla="*/ 4279916 w 5317239"/>
              <a:gd name="connsiteY4208" fmla="*/ 1718140 h 3428468"/>
              <a:gd name="connsiteX4209" fmla="*/ 4283878 w 5317239"/>
              <a:gd name="connsiteY4209" fmla="*/ 1719280 h 3428468"/>
              <a:gd name="connsiteX4210" fmla="*/ 4287840 w 5317239"/>
              <a:gd name="connsiteY4210" fmla="*/ 1718466 h 3428468"/>
              <a:gd name="connsiteX4211" fmla="*/ 4290933 w 5317239"/>
              <a:gd name="connsiteY4211" fmla="*/ 1716186 h 3428468"/>
              <a:gd name="connsiteX4212" fmla="*/ 4291205 w 5317239"/>
              <a:gd name="connsiteY4212" fmla="*/ 1716512 h 3428468"/>
              <a:gd name="connsiteX4213" fmla="*/ 4293375 w 5317239"/>
              <a:gd name="connsiteY4213" fmla="*/ 1719008 h 3428468"/>
              <a:gd name="connsiteX4214" fmla="*/ 4298260 w 5317239"/>
              <a:gd name="connsiteY4214" fmla="*/ 1720311 h 3428468"/>
              <a:gd name="connsiteX4215" fmla="*/ 4301570 w 5317239"/>
              <a:gd name="connsiteY4215" fmla="*/ 1719171 h 3428468"/>
              <a:gd name="connsiteX4216" fmla="*/ 4304501 w 5317239"/>
              <a:gd name="connsiteY4216" fmla="*/ 1713744 h 3428468"/>
              <a:gd name="connsiteX4217" fmla="*/ 4303633 w 5317239"/>
              <a:gd name="connsiteY4217" fmla="*/ 1710434 h 3428468"/>
              <a:gd name="connsiteX4218" fmla="*/ 4303524 w 5317239"/>
              <a:gd name="connsiteY4218" fmla="*/ 1710000 h 3428468"/>
              <a:gd name="connsiteX4219" fmla="*/ 4304772 w 5317239"/>
              <a:gd name="connsiteY4219" fmla="*/ 1710705 h 3428468"/>
              <a:gd name="connsiteX4220" fmla="*/ 4311611 w 5317239"/>
              <a:gd name="connsiteY4220" fmla="*/ 1713202 h 3428468"/>
              <a:gd name="connsiteX4221" fmla="*/ 4315681 w 5317239"/>
              <a:gd name="connsiteY4221" fmla="*/ 1719931 h 3428468"/>
              <a:gd name="connsiteX4222" fmla="*/ 4316495 w 5317239"/>
              <a:gd name="connsiteY4222" fmla="*/ 1731816 h 3428468"/>
              <a:gd name="connsiteX4223" fmla="*/ 4318014 w 5317239"/>
              <a:gd name="connsiteY4223" fmla="*/ 1734910 h 3428468"/>
              <a:gd name="connsiteX4224" fmla="*/ 4323387 w 5317239"/>
              <a:gd name="connsiteY4224" fmla="*/ 1739631 h 3428468"/>
              <a:gd name="connsiteX4225" fmla="*/ 4326426 w 5317239"/>
              <a:gd name="connsiteY4225" fmla="*/ 1740771 h 3428468"/>
              <a:gd name="connsiteX4226" fmla="*/ 4340428 w 5317239"/>
              <a:gd name="connsiteY4226" fmla="*/ 1740445 h 3428468"/>
              <a:gd name="connsiteX4227" fmla="*/ 4344824 w 5317239"/>
              <a:gd name="connsiteY4227" fmla="*/ 1736213 h 3428468"/>
              <a:gd name="connsiteX4228" fmla="*/ 4346127 w 5317239"/>
              <a:gd name="connsiteY4228" fmla="*/ 1716458 h 3428468"/>
              <a:gd name="connsiteX4229" fmla="*/ 4345747 w 5317239"/>
              <a:gd name="connsiteY4229" fmla="*/ 1714287 h 3428468"/>
              <a:gd name="connsiteX4230" fmla="*/ 4345204 w 5317239"/>
              <a:gd name="connsiteY4230" fmla="*/ 1713419 h 3428468"/>
              <a:gd name="connsiteX4231" fmla="*/ 4344390 w 5317239"/>
              <a:gd name="connsiteY4231" fmla="*/ 1712659 h 3428468"/>
              <a:gd name="connsiteX4232" fmla="*/ 4338094 w 5317239"/>
              <a:gd name="connsiteY4232" fmla="*/ 1707829 h 3428468"/>
              <a:gd name="connsiteX4233" fmla="*/ 4333753 w 5317239"/>
              <a:gd name="connsiteY4233" fmla="*/ 1691114 h 3428468"/>
              <a:gd name="connsiteX4234" fmla="*/ 4339017 w 5317239"/>
              <a:gd name="connsiteY4234" fmla="*/ 1680694 h 3428468"/>
              <a:gd name="connsiteX4235" fmla="*/ 4339017 w 5317239"/>
              <a:gd name="connsiteY4235" fmla="*/ 1676515 h 3428468"/>
              <a:gd name="connsiteX4236" fmla="*/ 4333753 w 5317239"/>
              <a:gd name="connsiteY4236" fmla="*/ 1666584 h 3428468"/>
              <a:gd name="connsiteX4237" fmla="*/ 4330225 w 5317239"/>
              <a:gd name="connsiteY4237" fmla="*/ 1664196 h 3428468"/>
              <a:gd name="connsiteX4238" fmla="*/ 4328705 w 5317239"/>
              <a:gd name="connsiteY4238" fmla="*/ 1664304 h 3428468"/>
              <a:gd name="connsiteX4239" fmla="*/ 4321271 w 5317239"/>
              <a:gd name="connsiteY4239" fmla="*/ 1666095 h 3428468"/>
              <a:gd name="connsiteX4240" fmla="*/ 4321054 w 5317239"/>
              <a:gd name="connsiteY4240" fmla="*/ 1663979 h 3428468"/>
              <a:gd name="connsiteX4241" fmla="*/ 4332450 w 5317239"/>
              <a:gd name="connsiteY4241" fmla="*/ 1658769 h 3428468"/>
              <a:gd name="connsiteX4242" fmla="*/ 4333699 w 5317239"/>
              <a:gd name="connsiteY4242" fmla="*/ 1659637 h 3428468"/>
              <a:gd name="connsiteX4243" fmla="*/ 4336575 w 5317239"/>
              <a:gd name="connsiteY4243" fmla="*/ 1661699 h 3428468"/>
              <a:gd name="connsiteX4244" fmla="*/ 4341079 w 5317239"/>
              <a:gd name="connsiteY4244" fmla="*/ 1662133 h 3428468"/>
              <a:gd name="connsiteX4245" fmla="*/ 4352910 w 5317239"/>
              <a:gd name="connsiteY4245" fmla="*/ 1656706 h 3428468"/>
              <a:gd name="connsiteX4246" fmla="*/ 4355461 w 5317239"/>
              <a:gd name="connsiteY4246" fmla="*/ 1653504 h 3428468"/>
              <a:gd name="connsiteX4247" fmla="*/ 4357252 w 5317239"/>
              <a:gd name="connsiteY4247" fmla="*/ 1645093 h 3428468"/>
              <a:gd name="connsiteX4248" fmla="*/ 4365446 w 5317239"/>
              <a:gd name="connsiteY4248" fmla="*/ 1640479 h 3428468"/>
              <a:gd name="connsiteX4249" fmla="*/ 4377115 w 5317239"/>
              <a:gd name="connsiteY4249" fmla="*/ 1646829 h 3428468"/>
              <a:gd name="connsiteX4250" fmla="*/ 4380751 w 5317239"/>
              <a:gd name="connsiteY4250" fmla="*/ 1647155 h 3428468"/>
              <a:gd name="connsiteX4251" fmla="*/ 4383410 w 5317239"/>
              <a:gd name="connsiteY4251" fmla="*/ 1644713 h 3428468"/>
              <a:gd name="connsiteX4252" fmla="*/ 4391714 w 5317239"/>
              <a:gd name="connsiteY4252" fmla="*/ 1625881 h 3428468"/>
              <a:gd name="connsiteX4253" fmla="*/ 4392039 w 5317239"/>
              <a:gd name="connsiteY4253" fmla="*/ 1624633 h 3428468"/>
              <a:gd name="connsiteX4254" fmla="*/ 4390900 w 5317239"/>
              <a:gd name="connsiteY4254" fmla="*/ 1621050 h 3428468"/>
              <a:gd name="connsiteX4255" fmla="*/ 4385689 w 5317239"/>
              <a:gd name="connsiteY4255" fmla="*/ 1615244 h 3428468"/>
              <a:gd name="connsiteX4256" fmla="*/ 4420531 w 5317239"/>
              <a:gd name="connsiteY4256" fmla="*/ 1599396 h 3428468"/>
              <a:gd name="connsiteX4257" fmla="*/ 4422701 w 5317239"/>
              <a:gd name="connsiteY4257" fmla="*/ 1600536 h 3428468"/>
              <a:gd name="connsiteX4258" fmla="*/ 4423516 w 5317239"/>
              <a:gd name="connsiteY4258" fmla="*/ 1603793 h 3428468"/>
              <a:gd name="connsiteX4259" fmla="*/ 4425741 w 5317239"/>
              <a:gd name="connsiteY4259" fmla="*/ 1606669 h 3428468"/>
              <a:gd name="connsiteX4260" fmla="*/ 4429377 w 5317239"/>
              <a:gd name="connsiteY4260" fmla="*/ 1606941 h 3428468"/>
              <a:gd name="connsiteX4261" fmla="*/ 2363362 w 5317239"/>
              <a:gd name="connsiteY4261" fmla="*/ 1523852 h 3428468"/>
              <a:gd name="connsiteX4262" fmla="*/ 2320922 w 5317239"/>
              <a:gd name="connsiteY4262" fmla="*/ 1544257 h 3428468"/>
              <a:gd name="connsiteX4263" fmla="*/ 2319783 w 5317239"/>
              <a:gd name="connsiteY4263" fmla="*/ 1545072 h 3428468"/>
              <a:gd name="connsiteX4264" fmla="*/ 2313270 w 5317239"/>
              <a:gd name="connsiteY4264" fmla="*/ 1551259 h 3428468"/>
              <a:gd name="connsiteX4265" fmla="*/ 2295361 w 5317239"/>
              <a:gd name="connsiteY4265" fmla="*/ 1553918 h 3428468"/>
              <a:gd name="connsiteX4266" fmla="*/ 2295343 w 5317239"/>
              <a:gd name="connsiteY4266" fmla="*/ 1553804 h 3428468"/>
              <a:gd name="connsiteX4267" fmla="*/ 2313216 w 5317239"/>
              <a:gd name="connsiteY4267" fmla="*/ 1551150 h 3428468"/>
              <a:gd name="connsiteX4268" fmla="*/ 2319728 w 5317239"/>
              <a:gd name="connsiteY4268" fmla="*/ 1544963 h 3428468"/>
              <a:gd name="connsiteX4269" fmla="*/ 2320922 w 5317239"/>
              <a:gd name="connsiteY4269" fmla="*/ 1544149 h 3428468"/>
              <a:gd name="connsiteX4270" fmla="*/ 2813804 w 5317239"/>
              <a:gd name="connsiteY4270" fmla="*/ 1522061 h 3428468"/>
              <a:gd name="connsiteX4271" fmla="*/ 2813804 w 5317239"/>
              <a:gd name="connsiteY4271" fmla="*/ 1522115 h 3428468"/>
              <a:gd name="connsiteX4272" fmla="*/ 2797849 w 5317239"/>
              <a:gd name="connsiteY4272" fmla="*/ 1523581 h 3428468"/>
              <a:gd name="connsiteX4273" fmla="*/ 2254658 w 5317239"/>
              <a:gd name="connsiteY4273" fmla="*/ 1508602 h 3428468"/>
              <a:gd name="connsiteX4274" fmla="*/ 2248634 w 5317239"/>
              <a:gd name="connsiteY4274" fmla="*/ 1520216 h 3428468"/>
              <a:gd name="connsiteX4275" fmla="*/ 2217157 w 5317239"/>
              <a:gd name="connsiteY4275" fmla="*/ 1538234 h 3428468"/>
              <a:gd name="connsiteX4276" fmla="*/ 2248634 w 5317239"/>
              <a:gd name="connsiteY4276" fmla="*/ 1520108 h 3428468"/>
              <a:gd name="connsiteX4277" fmla="*/ 2536104 w 5317239"/>
              <a:gd name="connsiteY4277" fmla="*/ 1482552 h 3428468"/>
              <a:gd name="connsiteX4278" fmla="*/ 2539468 w 5317239"/>
              <a:gd name="connsiteY4278" fmla="*/ 1486514 h 3428468"/>
              <a:gd name="connsiteX4279" fmla="*/ 2540120 w 5317239"/>
              <a:gd name="connsiteY4279" fmla="*/ 1487111 h 3428468"/>
              <a:gd name="connsiteX4280" fmla="*/ 2540391 w 5317239"/>
              <a:gd name="connsiteY4280" fmla="*/ 1487328 h 3428468"/>
              <a:gd name="connsiteX4281" fmla="*/ 2541531 w 5317239"/>
              <a:gd name="connsiteY4281" fmla="*/ 1487871 h 3428468"/>
              <a:gd name="connsiteX4282" fmla="*/ 2550268 w 5317239"/>
              <a:gd name="connsiteY4282" fmla="*/ 1490585 h 3428468"/>
              <a:gd name="connsiteX4283" fmla="*/ 2551191 w 5317239"/>
              <a:gd name="connsiteY4283" fmla="*/ 1494601 h 3428468"/>
              <a:gd name="connsiteX4284" fmla="*/ 2554229 w 5317239"/>
              <a:gd name="connsiteY4284" fmla="*/ 1497911 h 3428468"/>
              <a:gd name="connsiteX4285" fmla="*/ 2567363 w 5317239"/>
              <a:gd name="connsiteY4285" fmla="*/ 1502144 h 3428468"/>
              <a:gd name="connsiteX4286" fmla="*/ 2578109 w 5317239"/>
              <a:gd name="connsiteY4286" fmla="*/ 1515006 h 3428468"/>
              <a:gd name="connsiteX4287" fmla="*/ 2568557 w 5317239"/>
              <a:gd name="connsiteY4287" fmla="*/ 1561733 h 3428468"/>
              <a:gd name="connsiteX4288" fmla="*/ 2568557 w 5317239"/>
              <a:gd name="connsiteY4288" fmla="*/ 1562981 h 3428468"/>
              <a:gd name="connsiteX4289" fmla="*/ 2568557 w 5317239"/>
              <a:gd name="connsiteY4289" fmla="*/ 1563687 h 3428468"/>
              <a:gd name="connsiteX4290" fmla="*/ 2570077 w 5317239"/>
              <a:gd name="connsiteY4290" fmla="*/ 1584147 h 3428468"/>
              <a:gd name="connsiteX4291" fmla="*/ 2570185 w 5317239"/>
              <a:gd name="connsiteY4291" fmla="*/ 1584797 h 3428468"/>
              <a:gd name="connsiteX4292" fmla="*/ 2573930 w 5317239"/>
              <a:gd name="connsiteY4292" fmla="*/ 1602056 h 3428468"/>
              <a:gd name="connsiteX4293" fmla="*/ 2574038 w 5317239"/>
              <a:gd name="connsiteY4293" fmla="*/ 1602435 h 3428468"/>
              <a:gd name="connsiteX4294" fmla="*/ 2574256 w 5317239"/>
              <a:gd name="connsiteY4294" fmla="*/ 1603141 h 3428468"/>
              <a:gd name="connsiteX4295" fmla="*/ 2574527 w 5317239"/>
              <a:gd name="connsiteY4295" fmla="*/ 1603521 h 3428468"/>
              <a:gd name="connsiteX4296" fmla="*/ 2574852 w 5317239"/>
              <a:gd name="connsiteY4296" fmla="*/ 1604064 h 3428468"/>
              <a:gd name="connsiteX4297" fmla="*/ 2575232 w 5317239"/>
              <a:gd name="connsiteY4297" fmla="*/ 1604389 h 3428468"/>
              <a:gd name="connsiteX4298" fmla="*/ 2575667 w 5317239"/>
              <a:gd name="connsiteY4298" fmla="*/ 1604769 h 3428468"/>
              <a:gd name="connsiteX4299" fmla="*/ 2576100 w 5317239"/>
              <a:gd name="connsiteY4299" fmla="*/ 1605040 h 3428468"/>
              <a:gd name="connsiteX4300" fmla="*/ 2576589 w 5317239"/>
              <a:gd name="connsiteY4300" fmla="*/ 1605312 h 3428468"/>
              <a:gd name="connsiteX4301" fmla="*/ 2577403 w 5317239"/>
              <a:gd name="connsiteY4301" fmla="*/ 1605637 h 3428468"/>
              <a:gd name="connsiteX4302" fmla="*/ 2577403 w 5317239"/>
              <a:gd name="connsiteY4302" fmla="*/ 1613778 h 3428468"/>
              <a:gd name="connsiteX4303" fmla="*/ 2578163 w 5317239"/>
              <a:gd name="connsiteY4303" fmla="*/ 1616274 h 3428468"/>
              <a:gd name="connsiteX4304" fmla="*/ 2582559 w 5317239"/>
              <a:gd name="connsiteY4304" fmla="*/ 1622787 h 3428468"/>
              <a:gd name="connsiteX4305" fmla="*/ 2581962 w 5317239"/>
              <a:gd name="connsiteY4305" fmla="*/ 1624361 h 3428468"/>
              <a:gd name="connsiteX4306" fmla="*/ 2582070 w 5317239"/>
              <a:gd name="connsiteY4306" fmla="*/ 1627888 h 3428468"/>
              <a:gd name="connsiteX4307" fmla="*/ 2583210 w 5317239"/>
              <a:gd name="connsiteY4307" fmla="*/ 1629408 h 3428468"/>
              <a:gd name="connsiteX4308" fmla="*/ 2584784 w 5317239"/>
              <a:gd name="connsiteY4308" fmla="*/ 1630385 h 3428468"/>
              <a:gd name="connsiteX4309" fmla="*/ 2589288 w 5317239"/>
              <a:gd name="connsiteY4309" fmla="*/ 1631959 h 3428468"/>
              <a:gd name="connsiteX4310" fmla="*/ 2591894 w 5317239"/>
              <a:gd name="connsiteY4310" fmla="*/ 1632881 h 3428468"/>
              <a:gd name="connsiteX4311" fmla="*/ 2593196 w 5317239"/>
              <a:gd name="connsiteY4311" fmla="*/ 1633153 h 3428468"/>
              <a:gd name="connsiteX4312" fmla="*/ 2596560 w 5317239"/>
              <a:gd name="connsiteY4312" fmla="*/ 1631959 h 3428468"/>
              <a:gd name="connsiteX4313" fmla="*/ 2601065 w 5317239"/>
              <a:gd name="connsiteY4313" fmla="*/ 1627780 h 3428468"/>
              <a:gd name="connsiteX4314" fmla="*/ 2605678 w 5317239"/>
              <a:gd name="connsiteY4314" fmla="*/ 1627509 h 3428468"/>
              <a:gd name="connsiteX4315" fmla="*/ 2609857 w 5317239"/>
              <a:gd name="connsiteY4315" fmla="*/ 1623926 h 3428468"/>
              <a:gd name="connsiteX4316" fmla="*/ 2615718 w 5317239"/>
              <a:gd name="connsiteY4316" fmla="*/ 1596629 h 3428468"/>
              <a:gd name="connsiteX4317" fmla="*/ 2621905 w 5317239"/>
              <a:gd name="connsiteY4317" fmla="*/ 1594349 h 3428468"/>
              <a:gd name="connsiteX4318" fmla="*/ 2624727 w 5317239"/>
              <a:gd name="connsiteY4318" fmla="*/ 1591093 h 3428468"/>
              <a:gd name="connsiteX4319" fmla="*/ 2628797 w 5317239"/>
              <a:gd name="connsiteY4319" fmla="*/ 1572750 h 3428468"/>
              <a:gd name="connsiteX4320" fmla="*/ 2629503 w 5317239"/>
              <a:gd name="connsiteY4320" fmla="*/ 1571556 h 3428468"/>
              <a:gd name="connsiteX4321" fmla="*/ 2637426 w 5317239"/>
              <a:gd name="connsiteY4321" fmla="*/ 1570525 h 3428468"/>
              <a:gd name="connsiteX4322" fmla="*/ 2641008 w 5317239"/>
              <a:gd name="connsiteY4322" fmla="*/ 1567757 h 3428468"/>
              <a:gd name="connsiteX4323" fmla="*/ 2646055 w 5317239"/>
              <a:gd name="connsiteY4323" fmla="*/ 1555329 h 3428468"/>
              <a:gd name="connsiteX4324" fmla="*/ 2653924 w 5317239"/>
              <a:gd name="connsiteY4324" fmla="*/ 1557066 h 3428468"/>
              <a:gd name="connsiteX4325" fmla="*/ 2655335 w 5317239"/>
              <a:gd name="connsiteY4325" fmla="*/ 1557120 h 3428468"/>
              <a:gd name="connsiteX4326" fmla="*/ 2658863 w 5317239"/>
              <a:gd name="connsiteY4326" fmla="*/ 1555003 h 3428468"/>
              <a:gd name="connsiteX4327" fmla="*/ 2663476 w 5317239"/>
              <a:gd name="connsiteY4327" fmla="*/ 1547623 h 3428468"/>
              <a:gd name="connsiteX4328" fmla="*/ 2664398 w 5317239"/>
              <a:gd name="connsiteY4328" fmla="*/ 1547460 h 3428468"/>
              <a:gd name="connsiteX4329" fmla="*/ 2664398 w 5317239"/>
              <a:gd name="connsiteY4329" fmla="*/ 1549956 h 3428468"/>
              <a:gd name="connsiteX4330" fmla="*/ 2667383 w 5317239"/>
              <a:gd name="connsiteY4330" fmla="*/ 1554352 h 3428468"/>
              <a:gd name="connsiteX4331" fmla="*/ 2675524 w 5317239"/>
              <a:gd name="connsiteY4331" fmla="*/ 1557228 h 3428468"/>
              <a:gd name="connsiteX4332" fmla="*/ 2676989 w 5317239"/>
              <a:gd name="connsiteY4332" fmla="*/ 1557445 h 3428468"/>
              <a:gd name="connsiteX4333" fmla="*/ 2678400 w 5317239"/>
              <a:gd name="connsiteY4333" fmla="*/ 1557283 h 3428468"/>
              <a:gd name="connsiteX4334" fmla="*/ 2686323 w 5317239"/>
              <a:gd name="connsiteY4334" fmla="*/ 1555166 h 3428468"/>
              <a:gd name="connsiteX4335" fmla="*/ 2693270 w 5317239"/>
              <a:gd name="connsiteY4335" fmla="*/ 1553375 h 3428468"/>
              <a:gd name="connsiteX4336" fmla="*/ 2694409 w 5317239"/>
              <a:gd name="connsiteY4336" fmla="*/ 1552887 h 3428468"/>
              <a:gd name="connsiteX4337" fmla="*/ 2696635 w 5317239"/>
              <a:gd name="connsiteY4337" fmla="*/ 1550119 h 3428468"/>
              <a:gd name="connsiteX4338" fmla="*/ 2700271 w 5317239"/>
              <a:gd name="connsiteY4338" fmla="*/ 1537420 h 3428468"/>
              <a:gd name="connsiteX4339" fmla="*/ 2711125 w 5317239"/>
              <a:gd name="connsiteY4339" fmla="*/ 1529388 h 3428468"/>
              <a:gd name="connsiteX4340" fmla="*/ 2711559 w 5317239"/>
              <a:gd name="connsiteY4340" fmla="*/ 1529008 h 3428468"/>
              <a:gd name="connsiteX4341" fmla="*/ 2715087 w 5317239"/>
              <a:gd name="connsiteY4341" fmla="*/ 1531233 h 3428468"/>
              <a:gd name="connsiteX4342" fmla="*/ 2755355 w 5317239"/>
              <a:gd name="connsiteY4342" fmla="*/ 1534380 h 3428468"/>
              <a:gd name="connsiteX4343" fmla="*/ 2777226 w 5317239"/>
              <a:gd name="connsiteY4343" fmla="*/ 1540405 h 3428468"/>
              <a:gd name="connsiteX4344" fmla="*/ 2780157 w 5317239"/>
              <a:gd name="connsiteY4344" fmla="*/ 1540187 h 3428468"/>
              <a:gd name="connsiteX4345" fmla="*/ 2781188 w 5317239"/>
              <a:gd name="connsiteY4345" fmla="*/ 1539699 h 3428468"/>
              <a:gd name="connsiteX4346" fmla="*/ 2790577 w 5317239"/>
              <a:gd name="connsiteY4346" fmla="*/ 1533349 h 3428468"/>
              <a:gd name="connsiteX4347" fmla="*/ 2798337 w 5317239"/>
              <a:gd name="connsiteY4347" fmla="*/ 1532590 h 3428468"/>
              <a:gd name="connsiteX4348" fmla="*/ 2817441 w 5317239"/>
              <a:gd name="connsiteY4348" fmla="*/ 1530799 h 3428468"/>
              <a:gd name="connsiteX4349" fmla="*/ 2817821 w 5317239"/>
              <a:gd name="connsiteY4349" fmla="*/ 1530799 h 3428468"/>
              <a:gd name="connsiteX4350" fmla="*/ 2820371 w 5317239"/>
              <a:gd name="connsiteY4350" fmla="*/ 1532861 h 3428468"/>
              <a:gd name="connsiteX4351" fmla="*/ 2822705 w 5317239"/>
              <a:gd name="connsiteY4351" fmla="*/ 1533816 h 3428468"/>
              <a:gd name="connsiteX4352" fmla="*/ 2864493 w 5317239"/>
              <a:gd name="connsiteY4352" fmla="*/ 1537908 h 3428468"/>
              <a:gd name="connsiteX4353" fmla="*/ 2864532 w 5317239"/>
              <a:gd name="connsiteY4353" fmla="*/ 1537929 h 3428468"/>
              <a:gd name="connsiteX4354" fmla="*/ 2864873 w 5317239"/>
              <a:gd name="connsiteY4354" fmla="*/ 1537963 h 3428468"/>
              <a:gd name="connsiteX4355" fmla="*/ 2900902 w 5317239"/>
              <a:gd name="connsiteY4355" fmla="*/ 1557900 h 3428468"/>
              <a:gd name="connsiteX4356" fmla="*/ 2862594 w 5317239"/>
              <a:gd name="connsiteY4356" fmla="*/ 1669514 h 3428468"/>
              <a:gd name="connsiteX4357" fmla="*/ 2854616 w 5317239"/>
              <a:gd name="connsiteY4357" fmla="*/ 1676026 h 3428468"/>
              <a:gd name="connsiteX4358" fmla="*/ 2854236 w 5317239"/>
              <a:gd name="connsiteY4358" fmla="*/ 1676189 h 3428468"/>
              <a:gd name="connsiteX4359" fmla="*/ 2853802 w 5317239"/>
              <a:gd name="connsiteY4359" fmla="*/ 1676406 h 3428468"/>
              <a:gd name="connsiteX4360" fmla="*/ 2827209 w 5317239"/>
              <a:gd name="connsiteY4360" fmla="*/ 1690245 h 3428468"/>
              <a:gd name="connsiteX4361" fmla="*/ 2824875 w 5317239"/>
              <a:gd name="connsiteY4361" fmla="*/ 1693230 h 3428468"/>
              <a:gd name="connsiteX4362" fmla="*/ 2824884 w 5317239"/>
              <a:gd name="connsiteY4362" fmla="*/ 1693273 h 3428468"/>
              <a:gd name="connsiteX4363" fmla="*/ 2827209 w 5317239"/>
              <a:gd name="connsiteY4363" fmla="*/ 1690299 h 3428468"/>
              <a:gd name="connsiteX4364" fmla="*/ 2853799 w 5317239"/>
              <a:gd name="connsiteY4364" fmla="*/ 1676463 h 3428468"/>
              <a:gd name="connsiteX4365" fmla="*/ 2853802 w 5317239"/>
              <a:gd name="connsiteY4365" fmla="*/ 1676460 h 3428468"/>
              <a:gd name="connsiteX4366" fmla="*/ 2854236 w 5317239"/>
              <a:gd name="connsiteY4366" fmla="*/ 1676243 h 3428468"/>
              <a:gd name="connsiteX4367" fmla="*/ 2854616 w 5317239"/>
              <a:gd name="connsiteY4367" fmla="*/ 1676080 h 3428468"/>
              <a:gd name="connsiteX4368" fmla="*/ 2854128 w 5317239"/>
              <a:gd name="connsiteY4368" fmla="*/ 1676460 h 3428468"/>
              <a:gd name="connsiteX4369" fmla="*/ 2853313 w 5317239"/>
              <a:gd name="connsiteY4369" fmla="*/ 1676894 h 3428468"/>
              <a:gd name="connsiteX4370" fmla="*/ 2827644 w 5317239"/>
              <a:gd name="connsiteY4370" fmla="*/ 1690299 h 3428468"/>
              <a:gd name="connsiteX4371" fmla="*/ 2825311 w 5317239"/>
              <a:gd name="connsiteY4371" fmla="*/ 1693284 h 3428468"/>
              <a:gd name="connsiteX4372" fmla="*/ 2826070 w 5317239"/>
              <a:gd name="connsiteY4372" fmla="*/ 1696975 h 3428468"/>
              <a:gd name="connsiteX4373" fmla="*/ 2827047 w 5317239"/>
              <a:gd name="connsiteY4373" fmla="*/ 1698332 h 3428468"/>
              <a:gd name="connsiteX4374" fmla="*/ 2822652 w 5317239"/>
              <a:gd name="connsiteY4374" fmla="*/ 1713473 h 3428468"/>
              <a:gd name="connsiteX4375" fmla="*/ 2824767 w 5317239"/>
              <a:gd name="connsiteY4375" fmla="*/ 1718683 h 3428468"/>
              <a:gd name="connsiteX4376" fmla="*/ 2829001 w 5317239"/>
              <a:gd name="connsiteY4376" fmla="*/ 1721071 h 3428468"/>
              <a:gd name="connsiteX4377" fmla="*/ 2830196 w 5317239"/>
              <a:gd name="connsiteY4377" fmla="*/ 1721362 h 3428468"/>
              <a:gd name="connsiteX4378" fmla="*/ 2830628 w 5317239"/>
              <a:gd name="connsiteY4378" fmla="*/ 1721451 h 3428468"/>
              <a:gd name="connsiteX4379" fmla="*/ 2831930 w 5317239"/>
              <a:gd name="connsiteY4379" fmla="*/ 1721288 h 3428468"/>
              <a:gd name="connsiteX4380" fmla="*/ 2833505 w 5317239"/>
              <a:gd name="connsiteY4380" fmla="*/ 1720419 h 3428468"/>
              <a:gd name="connsiteX4381" fmla="*/ 2834427 w 5317239"/>
              <a:gd name="connsiteY4381" fmla="*/ 1740011 h 3428468"/>
              <a:gd name="connsiteX4382" fmla="*/ 2834970 w 5317239"/>
              <a:gd name="connsiteY4382" fmla="*/ 1741965 h 3428468"/>
              <a:gd name="connsiteX4383" fmla="*/ 2839963 w 5317239"/>
              <a:gd name="connsiteY4383" fmla="*/ 1751028 h 3428468"/>
              <a:gd name="connsiteX4384" fmla="*/ 2838226 w 5317239"/>
              <a:gd name="connsiteY4384" fmla="*/ 1759114 h 3428468"/>
              <a:gd name="connsiteX4385" fmla="*/ 2840777 w 5317239"/>
              <a:gd name="connsiteY4385" fmla="*/ 1764161 h 3428468"/>
              <a:gd name="connsiteX4386" fmla="*/ 2847344 w 5317239"/>
              <a:gd name="connsiteY4386" fmla="*/ 1767146 h 3428468"/>
              <a:gd name="connsiteX4387" fmla="*/ 2842785 w 5317239"/>
              <a:gd name="connsiteY4387" fmla="*/ 1768883 h 3428468"/>
              <a:gd name="connsiteX4388" fmla="*/ 2817658 w 5317239"/>
              <a:gd name="connsiteY4388" fmla="*/ 1769588 h 3428468"/>
              <a:gd name="connsiteX4389" fmla="*/ 2815921 w 5317239"/>
              <a:gd name="connsiteY4389" fmla="*/ 1769968 h 3428468"/>
              <a:gd name="connsiteX4390" fmla="*/ 2803982 w 5317239"/>
              <a:gd name="connsiteY4390" fmla="*/ 1775341 h 3428468"/>
              <a:gd name="connsiteX4391" fmla="*/ 2802082 w 5317239"/>
              <a:gd name="connsiteY4391" fmla="*/ 1776969 h 3428468"/>
              <a:gd name="connsiteX4392" fmla="*/ 2799803 w 5317239"/>
              <a:gd name="connsiteY4392" fmla="*/ 1780388 h 3428468"/>
              <a:gd name="connsiteX4393" fmla="*/ 2799640 w 5317239"/>
              <a:gd name="connsiteY4393" fmla="*/ 1785164 h 3428468"/>
              <a:gd name="connsiteX4394" fmla="*/ 2802788 w 5317239"/>
              <a:gd name="connsiteY4394" fmla="*/ 1790591 h 3428468"/>
              <a:gd name="connsiteX4395" fmla="*/ 2800128 w 5317239"/>
              <a:gd name="connsiteY4395" fmla="*/ 1789885 h 3428468"/>
              <a:gd name="connsiteX4396" fmla="*/ 2798893 w 5317239"/>
              <a:gd name="connsiteY4396" fmla="*/ 1789805 h 3428468"/>
              <a:gd name="connsiteX4397" fmla="*/ 2795462 w 5317239"/>
              <a:gd name="connsiteY4397" fmla="*/ 1792219 h 3428468"/>
              <a:gd name="connsiteX4398" fmla="*/ 2791879 w 5317239"/>
              <a:gd name="connsiteY4398" fmla="*/ 1799436 h 3428468"/>
              <a:gd name="connsiteX4399" fmla="*/ 2791392 w 5317239"/>
              <a:gd name="connsiteY4399" fmla="*/ 1801662 h 3428468"/>
              <a:gd name="connsiteX4400" fmla="*/ 2791879 w 5317239"/>
              <a:gd name="connsiteY4400" fmla="*/ 1812841 h 3428468"/>
              <a:gd name="connsiteX4401" fmla="*/ 2789166 w 5317239"/>
              <a:gd name="connsiteY4401" fmla="*/ 1817074 h 3428468"/>
              <a:gd name="connsiteX4402" fmla="*/ 2788786 w 5317239"/>
              <a:gd name="connsiteY4402" fmla="*/ 1821253 h 3428468"/>
              <a:gd name="connsiteX4403" fmla="*/ 2791011 w 5317239"/>
              <a:gd name="connsiteY4403" fmla="*/ 1823587 h 3428468"/>
              <a:gd name="connsiteX4404" fmla="*/ 2790903 w 5317239"/>
              <a:gd name="connsiteY4404" fmla="*/ 1823587 h 3428468"/>
              <a:gd name="connsiteX4405" fmla="*/ 2787267 w 5317239"/>
              <a:gd name="connsiteY4405" fmla="*/ 1825432 h 3428468"/>
              <a:gd name="connsiteX4406" fmla="*/ 2785530 w 5317239"/>
              <a:gd name="connsiteY4406" fmla="*/ 1827874 h 3428468"/>
              <a:gd name="connsiteX4407" fmla="*/ 2785530 w 5317239"/>
              <a:gd name="connsiteY4407" fmla="*/ 1827169 h 3428468"/>
              <a:gd name="connsiteX4408" fmla="*/ 2786832 w 5317239"/>
              <a:gd name="connsiteY4408" fmla="*/ 1825377 h 3428468"/>
              <a:gd name="connsiteX4409" fmla="*/ 2790469 w 5317239"/>
              <a:gd name="connsiteY4409" fmla="*/ 1823533 h 3428468"/>
              <a:gd name="connsiteX4410" fmla="*/ 2790577 w 5317239"/>
              <a:gd name="connsiteY4410" fmla="*/ 1823533 h 3428468"/>
              <a:gd name="connsiteX4411" fmla="*/ 2788352 w 5317239"/>
              <a:gd name="connsiteY4411" fmla="*/ 1821199 h 3428468"/>
              <a:gd name="connsiteX4412" fmla="*/ 2788733 w 5317239"/>
              <a:gd name="connsiteY4412" fmla="*/ 1817020 h 3428468"/>
              <a:gd name="connsiteX4413" fmla="*/ 2791392 w 5317239"/>
              <a:gd name="connsiteY4413" fmla="*/ 1812841 h 3428468"/>
              <a:gd name="connsiteX4414" fmla="*/ 2791011 w 5317239"/>
              <a:gd name="connsiteY4414" fmla="*/ 1801608 h 3428468"/>
              <a:gd name="connsiteX4415" fmla="*/ 2791500 w 5317239"/>
              <a:gd name="connsiteY4415" fmla="*/ 1799436 h 3428468"/>
              <a:gd name="connsiteX4416" fmla="*/ 2795082 w 5317239"/>
              <a:gd name="connsiteY4416" fmla="*/ 1792273 h 3428468"/>
              <a:gd name="connsiteX4417" fmla="*/ 2794973 w 5317239"/>
              <a:gd name="connsiteY4417" fmla="*/ 1792219 h 3428468"/>
              <a:gd name="connsiteX4418" fmla="*/ 2798889 w 5317239"/>
              <a:gd name="connsiteY4418" fmla="*/ 1789805 h 3428468"/>
              <a:gd name="connsiteX4419" fmla="*/ 2798446 w 5317239"/>
              <a:gd name="connsiteY4419" fmla="*/ 1789777 h 3428468"/>
              <a:gd name="connsiteX4420" fmla="*/ 2794485 w 5317239"/>
              <a:gd name="connsiteY4420" fmla="*/ 1792219 h 3428468"/>
              <a:gd name="connsiteX4421" fmla="*/ 2790902 w 5317239"/>
              <a:gd name="connsiteY4421" fmla="*/ 1799382 h 3428468"/>
              <a:gd name="connsiteX4422" fmla="*/ 2790414 w 5317239"/>
              <a:gd name="connsiteY4422" fmla="*/ 1801553 h 3428468"/>
              <a:gd name="connsiteX4423" fmla="*/ 2790794 w 5317239"/>
              <a:gd name="connsiteY4423" fmla="*/ 1812787 h 3428468"/>
              <a:gd name="connsiteX4424" fmla="*/ 2788134 w 5317239"/>
              <a:gd name="connsiteY4424" fmla="*/ 1816966 h 3428468"/>
              <a:gd name="connsiteX4425" fmla="*/ 2787755 w 5317239"/>
              <a:gd name="connsiteY4425" fmla="*/ 1821145 h 3428468"/>
              <a:gd name="connsiteX4426" fmla="*/ 2789980 w 5317239"/>
              <a:gd name="connsiteY4426" fmla="*/ 1823479 h 3428468"/>
              <a:gd name="connsiteX4427" fmla="*/ 2789871 w 5317239"/>
              <a:gd name="connsiteY4427" fmla="*/ 1823479 h 3428468"/>
              <a:gd name="connsiteX4428" fmla="*/ 2786235 w 5317239"/>
              <a:gd name="connsiteY4428" fmla="*/ 1825323 h 3428468"/>
              <a:gd name="connsiteX4429" fmla="*/ 2784933 w 5317239"/>
              <a:gd name="connsiteY4429" fmla="*/ 1827115 h 3428468"/>
              <a:gd name="connsiteX4430" fmla="*/ 2783576 w 5317239"/>
              <a:gd name="connsiteY4430" fmla="*/ 1823750 h 3428468"/>
              <a:gd name="connsiteX4431" fmla="*/ 2780314 w 5317239"/>
              <a:gd name="connsiteY4431" fmla="*/ 1822507 h 3428468"/>
              <a:gd name="connsiteX4432" fmla="*/ 2773537 w 5317239"/>
              <a:gd name="connsiteY4432" fmla="*/ 1822827 h 3428468"/>
              <a:gd name="connsiteX4433" fmla="*/ 2770334 w 5317239"/>
              <a:gd name="connsiteY4433" fmla="*/ 1824401 h 3428468"/>
              <a:gd name="connsiteX4434" fmla="*/ 2749929 w 5317239"/>
              <a:gd name="connsiteY4434" fmla="*/ 1848334 h 3428468"/>
              <a:gd name="connsiteX4435" fmla="*/ 2731531 w 5317239"/>
              <a:gd name="connsiteY4435" fmla="*/ 1855606 h 3428468"/>
              <a:gd name="connsiteX4436" fmla="*/ 2730682 w 5317239"/>
              <a:gd name="connsiteY4436" fmla="*/ 1855469 h 3428468"/>
              <a:gd name="connsiteX4437" fmla="*/ 2730608 w 5317239"/>
              <a:gd name="connsiteY4437" fmla="*/ 1855498 h 3428468"/>
              <a:gd name="connsiteX4438" fmla="*/ 2721285 w 5317239"/>
              <a:gd name="connsiteY4438" fmla="*/ 1853951 h 3428468"/>
              <a:gd name="connsiteX4439" fmla="*/ 2719104 w 5317239"/>
              <a:gd name="connsiteY4439" fmla="*/ 1853599 h 3428468"/>
              <a:gd name="connsiteX4440" fmla="*/ 2714273 w 5317239"/>
              <a:gd name="connsiteY4440" fmla="*/ 1856204 h 3428468"/>
              <a:gd name="connsiteX4441" fmla="*/ 2708087 w 5317239"/>
              <a:gd name="connsiteY4441" fmla="*/ 1869825 h 3428468"/>
              <a:gd name="connsiteX4442" fmla="*/ 2707721 w 5317239"/>
              <a:gd name="connsiteY4442" fmla="*/ 1869739 h 3428468"/>
              <a:gd name="connsiteX4443" fmla="*/ 2713894 w 5317239"/>
              <a:gd name="connsiteY4443" fmla="*/ 1856095 h 3428468"/>
              <a:gd name="connsiteX4444" fmla="*/ 2718714 w 5317239"/>
              <a:gd name="connsiteY4444" fmla="*/ 1853524 h 3428468"/>
              <a:gd name="connsiteX4445" fmla="*/ 2718180 w 5317239"/>
              <a:gd name="connsiteY4445" fmla="*/ 1853436 h 3428468"/>
              <a:gd name="connsiteX4446" fmla="*/ 2713296 w 5317239"/>
              <a:gd name="connsiteY4446" fmla="*/ 1856041 h 3428468"/>
              <a:gd name="connsiteX4447" fmla="*/ 2707159 w 5317239"/>
              <a:gd name="connsiteY4447" fmla="*/ 1869606 h 3428468"/>
              <a:gd name="connsiteX4448" fmla="*/ 2707721 w 5317239"/>
              <a:gd name="connsiteY4448" fmla="*/ 1869739 h 3428468"/>
              <a:gd name="connsiteX4449" fmla="*/ 2707706 w 5317239"/>
              <a:gd name="connsiteY4449" fmla="*/ 1869771 h 3428468"/>
              <a:gd name="connsiteX4450" fmla="*/ 2707147 w 5317239"/>
              <a:gd name="connsiteY4450" fmla="*/ 1869635 h 3428468"/>
              <a:gd name="connsiteX4451" fmla="*/ 2707109 w 5317239"/>
              <a:gd name="connsiteY4451" fmla="*/ 1869717 h 3428468"/>
              <a:gd name="connsiteX4452" fmla="*/ 2702004 w 5317239"/>
              <a:gd name="connsiteY4452" fmla="*/ 1868476 h 3428468"/>
              <a:gd name="connsiteX4453" fmla="*/ 2700000 w 5317239"/>
              <a:gd name="connsiteY4453" fmla="*/ 1868523 h 3428468"/>
              <a:gd name="connsiteX4454" fmla="*/ 2678184 w 5317239"/>
              <a:gd name="connsiteY4454" fmla="*/ 1875198 h 3428468"/>
              <a:gd name="connsiteX4455" fmla="*/ 2675036 w 5317239"/>
              <a:gd name="connsiteY4455" fmla="*/ 1878834 h 3428468"/>
              <a:gd name="connsiteX4456" fmla="*/ 2671834 w 5317239"/>
              <a:gd name="connsiteY4456" fmla="*/ 1899565 h 3428468"/>
              <a:gd name="connsiteX4457" fmla="*/ 2657506 w 5317239"/>
              <a:gd name="connsiteY4457" fmla="*/ 1907706 h 3428468"/>
              <a:gd name="connsiteX4458" fmla="*/ 2655227 w 5317239"/>
              <a:gd name="connsiteY4458" fmla="*/ 1911885 h 3428468"/>
              <a:gd name="connsiteX4459" fmla="*/ 2659786 w 5317239"/>
              <a:gd name="connsiteY4459" fmla="*/ 1988351 h 3428468"/>
              <a:gd name="connsiteX4460" fmla="*/ 2647846 w 5317239"/>
              <a:gd name="connsiteY4460" fmla="*/ 2004361 h 3428468"/>
              <a:gd name="connsiteX4461" fmla="*/ 2647467 w 5317239"/>
              <a:gd name="connsiteY4461" fmla="*/ 2004198 h 3428468"/>
              <a:gd name="connsiteX4462" fmla="*/ 2659352 w 5317239"/>
              <a:gd name="connsiteY4462" fmla="*/ 1988297 h 3428468"/>
              <a:gd name="connsiteX4463" fmla="*/ 2654793 w 5317239"/>
              <a:gd name="connsiteY4463" fmla="*/ 1911831 h 3428468"/>
              <a:gd name="connsiteX4464" fmla="*/ 2657072 w 5317239"/>
              <a:gd name="connsiteY4464" fmla="*/ 1907652 h 3428468"/>
              <a:gd name="connsiteX4465" fmla="*/ 2671400 w 5317239"/>
              <a:gd name="connsiteY4465" fmla="*/ 1899457 h 3428468"/>
              <a:gd name="connsiteX4466" fmla="*/ 2674602 w 5317239"/>
              <a:gd name="connsiteY4466" fmla="*/ 1878725 h 3428468"/>
              <a:gd name="connsiteX4467" fmla="*/ 2677749 w 5317239"/>
              <a:gd name="connsiteY4467" fmla="*/ 1875090 h 3428468"/>
              <a:gd name="connsiteX4468" fmla="*/ 2699511 w 5317239"/>
              <a:gd name="connsiteY4468" fmla="*/ 1868414 h 3428468"/>
              <a:gd name="connsiteX4469" fmla="*/ 2701557 w 5317239"/>
              <a:gd name="connsiteY4469" fmla="*/ 1868367 h 3428468"/>
              <a:gd name="connsiteX4470" fmla="*/ 2701302 w 5317239"/>
              <a:gd name="connsiteY4470" fmla="*/ 1868306 h 3428468"/>
              <a:gd name="connsiteX4471" fmla="*/ 2698914 w 5317239"/>
              <a:gd name="connsiteY4471" fmla="*/ 1868360 h 3428468"/>
              <a:gd name="connsiteX4472" fmla="*/ 2677152 w 5317239"/>
              <a:gd name="connsiteY4472" fmla="*/ 1875035 h 3428468"/>
              <a:gd name="connsiteX4473" fmla="*/ 2674004 w 5317239"/>
              <a:gd name="connsiteY4473" fmla="*/ 1878671 h 3428468"/>
              <a:gd name="connsiteX4474" fmla="*/ 2670802 w 5317239"/>
              <a:gd name="connsiteY4474" fmla="*/ 1899403 h 3428468"/>
              <a:gd name="connsiteX4475" fmla="*/ 2656475 w 5317239"/>
              <a:gd name="connsiteY4475" fmla="*/ 1907597 h 3428468"/>
              <a:gd name="connsiteX4476" fmla="*/ 2654196 w 5317239"/>
              <a:gd name="connsiteY4476" fmla="*/ 1911776 h 3428468"/>
              <a:gd name="connsiteX4477" fmla="*/ 2658754 w 5317239"/>
              <a:gd name="connsiteY4477" fmla="*/ 1988243 h 3428468"/>
              <a:gd name="connsiteX4478" fmla="*/ 2646869 w 5317239"/>
              <a:gd name="connsiteY4478" fmla="*/ 2004144 h 3428468"/>
              <a:gd name="connsiteX4479" fmla="*/ 2639705 w 5317239"/>
              <a:gd name="connsiteY4479" fmla="*/ 2000399 h 3428468"/>
              <a:gd name="connsiteX4480" fmla="*/ 2638892 w 5317239"/>
              <a:gd name="connsiteY4480" fmla="*/ 2000139 h 3428468"/>
              <a:gd name="connsiteX4481" fmla="*/ 2635798 w 5317239"/>
              <a:gd name="connsiteY4481" fmla="*/ 2000779 h 3428468"/>
              <a:gd name="connsiteX4482" fmla="*/ 2633736 w 5317239"/>
              <a:gd name="connsiteY4482" fmla="*/ 2004849 h 3428468"/>
              <a:gd name="connsiteX4483" fmla="*/ 2636178 w 5317239"/>
              <a:gd name="connsiteY4483" fmla="*/ 2048157 h 3428468"/>
              <a:gd name="connsiteX4484" fmla="*/ 2623262 w 5317239"/>
              <a:gd name="connsiteY4484" fmla="*/ 2133687 h 3428468"/>
              <a:gd name="connsiteX4485" fmla="*/ 2623316 w 5317239"/>
              <a:gd name="connsiteY4485" fmla="*/ 2135315 h 3428468"/>
              <a:gd name="connsiteX4486" fmla="*/ 2630588 w 5317239"/>
              <a:gd name="connsiteY4486" fmla="*/ 2168094 h 3428468"/>
              <a:gd name="connsiteX4487" fmla="*/ 2632596 w 5317239"/>
              <a:gd name="connsiteY4487" fmla="*/ 2170916 h 3428468"/>
              <a:gd name="connsiteX4488" fmla="*/ 2633548 w 5317239"/>
              <a:gd name="connsiteY4488" fmla="*/ 2171297 h 3428468"/>
              <a:gd name="connsiteX4489" fmla="*/ 2635418 w 5317239"/>
              <a:gd name="connsiteY4489" fmla="*/ 2171297 h 3428468"/>
              <a:gd name="connsiteX4490" fmla="*/ 2683230 w 5317239"/>
              <a:gd name="connsiteY4490" fmla="*/ 2160660 h 3428468"/>
              <a:gd name="connsiteX4491" fmla="*/ 2717900 w 5317239"/>
              <a:gd name="connsiteY4491" fmla="*/ 2172910 h 3428468"/>
              <a:gd name="connsiteX4492" fmla="*/ 2716614 w 5317239"/>
              <a:gd name="connsiteY4492" fmla="*/ 2172453 h 3428468"/>
              <a:gd name="connsiteX4493" fmla="*/ 2683827 w 5317239"/>
              <a:gd name="connsiteY4493" fmla="*/ 2160823 h 3428468"/>
              <a:gd name="connsiteX4494" fmla="*/ 2683936 w 5317239"/>
              <a:gd name="connsiteY4494" fmla="*/ 2160823 h 3428468"/>
              <a:gd name="connsiteX4495" fmla="*/ 2722741 w 5317239"/>
              <a:gd name="connsiteY4495" fmla="*/ 2174475 h 3428468"/>
              <a:gd name="connsiteX4496" fmla="*/ 2723770 w 5317239"/>
              <a:gd name="connsiteY4496" fmla="*/ 2174607 h 3428468"/>
              <a:gd name="connsiteX4497" fmla="*/ 2725398 w 5317239"/>
              <a:gd name="connsiteY4497" fmla="*/ 2174444 h 3428468"/>
              <a:gd name="connsiteX4498" fmla="*/ 2727569 w 5317239"/>
              <a:gd name="connsiteY4498" fmla="*/ 2173793 h 3428468"/>
              <a:gd name="connsiteX4499" fmla="*/ 2730228 w 5317239"/>
              <a:gd name="connsiteY4499" fmla="*/ 2184810 h 3428468"/>
              <a:gd name="connsiteX4500" fmla="*/ 2733159 w 5317239"/>
              <a:gd name="connsiteY4500" fmla="*/ 2188012 h 3428468"/>
              <a:gd name="connsiteX4501" fmla="*/ 2733494 w 5317239"/>
              <a:gd name="connsiteY4501" fmla="*/ 2188062 h 3428468"/>
              <a:gd name="connsiteX4502" fmla="*/ 2730717 w 5317239"/>
              <a:gd name="connsiteY4502" fmla="*/ 2185027 h 3428468"/>
              <a:gd name="connsiteX4503" fmla="*/ 2728057 w 5317239"/>
              <a:gd name="connsiteY4503" fmla="*/ 2174011 h 3428468"/>
              <a:gd name="connsiteX4504" fmla="*/ 2728491 w 5317239"/>
              <a:gd name="connsiteY4504" fmla="*/ 2173902 h 3428468"/>
              <a:gd name="connsiteX4505" fmla="*/ 2731151 w 5317239"/>
              <a:gd name="connsiteY4505" fmla="*/ 2185027 h 3428468"/>
              <a:gd name="connsiteX4506" fmla="*/ 2733996 w 5317239"/>
              <a:gd name="connsiteY4506" fmla="*/ 2188136 h 3428468"/>
              <a:gd name="connsiteX4507" fmla="*/ 2734624 w 5317239"/>
              <a:gd name="connsiteY4507" fmla="*/ 2188229 h 3428468"/>
              <a:gd name="connsiteX4508" fmla="*/ 2737880 w 5317239"/>
              <a:gd name="connsiteY4508" fmla="*/ 2187252 h 3428468"/>
              <a:gd name="connsiteX4509" fmla="*/ 2749331 w 5317239"/>
              <a:gd name="connsiteY4509" fmla="*/ 2178080 h 3428468"/>
              <a:gd name="connsiteX4510" fmla="*/ 2761542 w 5317239"/>
              <a:gd name="connsiteY4510" fmla="*/ 2175421 h 3428468"/>
              <a:gd name="connsiteX4511" fmla="*/ 2772668 w 5317239"/>
              <a:gd name="connsiteY4511" fmla="*/ 2182205 h 3428468"/>
              <a:gd name="connsiteX4512" fmla="*/ 2792693 w 5317239"/>
              <a:gd name="connsiteY4512" fmla="*/ 2226978 h 3428468"/>
              <a:gd name="connsiteX4513" fmla="*/ 2796112 w 5317239"/>
              <a:gd name="connsiteY4513" fmla="*/ 2229583 h 3428468"/>
              <a:gd name="connsiteX4514" fmla="*/ 2796372 w 5317239"/>
              <a:gd name="connsiteY4514" fmla="*/ 2229626 h 3428468"/>
              <a:gd name="connsiteX4515" fmla="*/ 2793228 w 5317239"/>
              <a:gd name="connsiteY4515" fmla="*/ 2227230 h 3428468"/>
              <a:gd name="connsiteX4516" fmla="*/ 2773211 w 5317239"/>
              <a:gd name="connsiteY4516" fmla="*/ 2182477 h 3428468"/>
              <a:gd name="connsiteX4517" fmla="*/ 2762085 w 5317239"/>
              <a:gd name="connsiteY4517" fmla="*/ 2175639 h 3428468"/>
              <a:gd name="connsiteX4518" fmla="*/ 2762357 w 5317239"/>
              <a:gd name="connsiteY4518" fmla="*/ 2175639 h 3428468"/>
              <a:gd name="connsiteX4519" fmla="*/ 2773645 w 5317239"/>
              <a:gd name="connsiteY4519" fmla="*/ 2182477 h 3428468"/>
              <a:gd name="connsiteX4520" fmla="*/ 2793671 w 5317239"/>
              <a:gd name="connsiteY4520" fmla="*/ 2227196 h 3428468"/>
              <a:gd name="connsiteX4521" fmla="*/ 2796929 w 5317239"/>
              <a:gd name="connsiteY4521" fmla="*/ 2229718 h 3428468"/>
              <a:gd name="connsiteX4522" fmla="*/ 2864656 w 5317239"/>
              <a:gd name="connsiteY4522" fmla="*/ 2240871 h 3428468"/>
              <a:gd name="connsiteX4523" fmla="*/ 2864663 w 5317239"/>
              <a:gd name="connsiteY4523" fmla="*/ 2240947 h 3428468"/>
              <a:gd name="connsiteX4524" fmla="*/ 2865524 w 5317239"/>
              <a:gd name="connsiteY4524" fmla="*/ 2241088 h 3428468"/>
              <a:gd name="connsiteX4525" fmla="*/ 2868455 w 5317239"/>
              <a:gd name="connsiteY4525" fmla="*/ 2271317 h 3428468"/>
              <a:gd name="connsiteX4526" fmla="*/ 2868564 w 5317239"/>
              <a:gd name="connsiteY4526" fmla="*/ 2272023 h 3428468"/>
              <a:gd name="connsiteX4527" fmla="*/ 2864765 w 5317239"/>
              <a:gd name="connsiteY4527" fmla="*/ 2272673 h 3428468"/>
              <a:gd name="connsiteX4528" fmla="*/ 2863137 w 5317239"/>
              <a:gd name="connsiteY4528" fmla="*/ 2273271 h 3428468"/>
              <a:gd name="connsiteX4529" fmla="*/ 2851143 w 5317239"/>
              <a:gd name="connsiteY4529" fmla="*/ 2280705 h 3428468"/>
              <a:gd name="connsiteX4530" fmla="*/ 2849243 w 5317239"/>
              <a:gd name="connsiteY4530" fmla="*/ 2283094 h 3428468"/>
              <a:gd name="connsiteX4531" fmla="*/ 2847561 w 5317239"/>
              <a:gd name="connsiteY4531" fmla="*/ 2287978 h 3428468"/>
              <a:gd name="connsiteX4532" fmla="*/ 2847344 w 5317239"/>
              <a:gd name="connsiteY4532" fmla="*/ 2289606 h 3428468"/>
              <a:gd name="connsiteX4533" fmla="*/ 2847615 w 5317239"/>
              <a:gd name="connsiteY4533" fmla="*/ 2296118 h 3428468"/>
              <a:gd name="connsiteX4534" fmla="*/ 2850004 w 5317239"/>
              <a:gd name="connsiteY4534" fmla="*/ 2299917 h 3428468"/>
              <a:gd name="connsiteX4535" fmla="*/ 2853802 w 5317239"/>
              <a:gd name="connsiteY4535" fmla="*/ 2301926 h 3428468"/>
              <a:gd name="connsiteX4536" fmla="*/ 2857710 w 5317239"/>
              <a:gd name="connsiteY4536" fmla="*/ 2311748 h 3428468"/>
              <a:gd name="connsiteX4537" fmla="*/ 2859121 w 5317239"/>
              <a:gd name="connsiteY4537" fmla="*/ 2321300 h 3428468"/>
              <a:gd name="connsiteX4538" fmla="*/ 2855485 w 5317239"/>
              <a:gd name="connsiteY4538" fmla="*/ 2325913 h 3428468"/>
              <a:gd name="connsiteX4539" fmla="*/ 2854616 w 5317239"/>
              <a:gd name="connsiteY4539" fmla="*/ 2329494 h 3428468"/>
              <a:gd name="connsiteX4540" fmla="*/ 2858795 w 5317239"/>
              <a:gd name="connsiteY4540" fmla="*/ 2352668 h 3428468"/>
              <a:gd name="connsiteX4541" fmla="*/ 2857221 w 5317239"/>
              <a:gd name="connsiteY4541" fmla="*/ 2355870 h 3428468"/>
              <a:gd name="connsiteX4542" fmla="*/ 2851306 w 5317239"/>
              <a:gd name="connsiteY4542" fmla="*/ 2355761 h 3428468"/>
              <a:gd name="connsiteX4543" fmla="*/ 2849623 w 5317239"/>
              <a:gd name="connsiteY4543" fmla="*/ 2356033 h 3428468"/>
              <a:gd name="connsiteX4544" fmla="*/ 2849515 w 5317239"/>
              <a:gd name="connsiteY4544" fmla="*/ 2355816 h 3428468"/>
              <a:gd name="connsiteX4545" fmla="*/ 2850980 w 5317239"/>
              <a:gd name="connsiteY4545" fmla="*/ 2355544 h 3428468"/>
              <a:gd name="connsiteX4546" fmla="*/ 2856842 w 5317239"/>
              <a:gd name="connsiteY4546" fmla="*/ 2355653 h 3428468"/>
              <a:gd name="connsiteX4547" fmla="*/ 2858361 w 5317239"/>
              <a:gd name="connsiteY4547" fmla="*/ 2352505 h 3428468"/>
              <a:gd name="connsiteX4548" fmla="*/ 2854128 w 5317239"/>
              <a:gd name="connsiteY4548" fmla="*/ 2329386 h 3428468"/>
              <a:gd name="connsiteX4549" fmla="*/ 2854996 w 5317239"/>
              <a:gd name="connsiteY4549" fmla="*/ 2325804 h 3428468"/>
              <a:gd name="connsiteX4550" fmla="*/ 2858632 w 5317239"/>
              <a:gd name="connsiteY4550" fmla="*/ 2321191 h 3428468"/>
              <a:gd name="connsiteX4551" fmla="*/ 2857221 w 5317239"/>
              <a:gd name="connsiteY4551" fmla="*/ 2311640 h 3428468"/>
              <a:gd name="connsiteX4552" fmla="*/ 2853259 w 5317239"/>
              <a:gd name="connsiteY4552" fmla="*/ 2301817 h 3428468"/>
              <a:gd name="connsiteX4553" fmla="*/ 2849406 w 5317239"/>
              <a:gd name="connsiteY4553" fmla="*/ 2299700 h 3428468"/>
              <a:gd name="connsiteX4554" fmla="*/ 2847073 w 5317239"/>
              <a:gd name="connsiteY4554" fmla="*/ 2295847 h 3428468"/>
              <a:gd name="connsiteX4555" fmla="*/ 2846910 w 5317239"/>
              <a:gd name="connsiteY4555" fmla="*/ 2289443 h 3428468"/>
              <a:gd name="connsiteX4556" fmla="*/ 2847127 w 5317239"/>
              <a:gd name="connsiteY4556" fmla="*/ 2287869 h 3428468"/>
              <a:gd name="connsiteX4557" fmla="*/ 2848809 w 5317239"/>
              <a:gd name="connsiteY4557" fmla="*/ 2282985 h 3428468"/>
              <a:gd name="connsiteX4558" fmla="*/ 2850709 w 5317239"/>
              <a:gd name="connsiteY4558" fmla="*/ 2280597 h 3428468"/>
              <a:gd name="connsiteX4559" fmla="*/ 2862648 w 5317239"/>
              <a:gd name="connsiteY4559" fmla="*/ 2273162 h 3428468"/>
              <a:gd name="connsiteX4560" fmla="*/ 2864331 w 5317239"/>
              <a:gd name="connsiteY4560" fmla="*/ 2272511 h 3428468"/>
              <a:gd name="connsiteX4561" fmla="*/ 2868183 w 5317239"/>
              <a:gd name="connsiteY4561" fmla="*/ 2271914 h 3428468"/>
              <a:gd name="connsiteX4562" fmla="*/ 2868075 w 5317239"/>
              <a:gd name="connsiteY4562" fmla="*/ 2271317 h 3428468"/>
              <a:gd name="connsiteX4563" fmla="*/ 2865145 w 5317239"/>
              <a:gd name="connsiteY4563" fmla="*/ 2241088 h 3428468"/>
              <a:gd name="connsiteX4564" fmla="*/ 2864670 w 5317239"/>
              <a:gd name="connsiteY4564" fmla="*/ 2241010 h 3428468"/>
              <a:gd name="connsiteX4565" fmla="*/ 2867586 w 5317239"/>
              <a:gd name="connsiteY4565" fmla="*/ 2271100 h 3428468"/>
              <a:gd name="connsiteX4566" fmla="*/ 2867695 w 5317239"/>
              <a:gd name="connsiteY4566" fmla="*/ 2271697 h 3428468"/>
              <a:gd name="connsiteX4567" fmla="*/ 2863842 w 5317239"/>
              <a:gd name="connsiteY4567" fmla="*/ 2272294 h 3428468"/>
              <a:gd name="connsiteX4568" fmla="*/ 2862159 w 5317239"/>
              <a:gd name="connsiteY4568" fmla="*/ 2272945 h 3428468"/>
              <a:gd name="connsiteX4569" fmla="*/ 2850220 w 5317239"/>
              <a:gd name="connsiteY4569" fmla="*/ 2280380 h 3428468"/>
              <a:gd name="connsiteX4570" fmla="*/ 2848320 w 5317239"/>
              <a:gd name="connsiteY4570" fmla="*/ 2282768 h 3428468"/>
              <a:gd name="connsiteX4571" fmla="*/ 2846638 w 5317239"/>
              <a:gd name="connsiteY4571" fmla="*/ 2287652 h 3428468"/>
              <a:gd name="connsiteX4572" fmla="*/ 2846421 w 5317239"/>
              <a:gd name="connsiteY4572" fmla="*/ 2289226 h 3428468"/>
              <a:gd name="connsiteX4573" fmla="*/ 2846583 w 5317239"/>
              <a:gd name="connsiteY4573" fmla="*/ 2295630 h 3428468"/>
              <a:gd name="connsiteX4574" fmla="*/ 2848918 w 5317239"/>
              <a:gd name="connsiteY4574" fmla="*/ 2299483 h 3428468"/>
              <a:gd name="connsiteX4575" fmla="*/ 2852771 w 5317239"/>
              <a:gd name="connsiteY4575" fmla="*/ 2301600 h 3428468"/>
              <a:gd name="connsiteX4576" fmla="*/ 2856732 w 5317239"/>
              <a:gd name="connsiteY4576" fmla="*/ 2311423 h 3428468"/>
              <a:gd name="connsiteX4577" fmla="*/ 2858143 w 5317239"/>
              <a:gd name="connsiteY4577" fmla="*/ 2320974 h 3428468"/>
              <a:gd name="connsiteX4578" fmla="*/ 2854507 w 5317239"/>
              <a:gd name="connsiteY4578" fmla="*/ 2325587 h 3428468"/>
              <a:gd name="connsiteX4579" fmla="*/ 2853639 w 5317239"/>
              <a:gd name="connsiteY4579" fmla="*/ 2329169 h 3428468"/>
              <a:gd name="connsiteX4580" fmla="*/ 2857872 w 5317239"/>
              <a:gd name="connsiteY4580" fmla="*/ 2352288 h 3428468"/>
              <a:gd name="connsiteX4581" fmla="*/ 2856352 w 5317239"/>
              <a:gd name="connsiteY4581" fmla="*/ 2355436 h 3428468"/>
              <a:gd name="connsiteX4582" fmla="*/ 2850491 w 5317239"/>
              <a:gd name="connsiteY4582" fmla="*/ 2355327 h 3428468"/>
              <a:gd name="connsiteX4583" fmla="*/ 2849026 w 5317239"/>
              <a:gd name="connsiteY4583" fmla="*/ 2355598 h 3428468"/>
              <a:gd name="connsiteX4584" fmla="*/ 2848592 w 5317239"/>
              <a:gd name="connsiteY4584" fmla="*/ 2354947 h 3428468"/>
              <a:gd name="connsiteX4585" fmla="*/ 2843491 w 5317239"/>
              <a:gd name="connsiteY4585" fmla="*/ 2348814 h 3428468"/>
              <a:gd name="connsiteX4586" fmla="*/ 2841844 w 5317239"/>
              <a:gd name="connsiteY4586" fmla="*/ 2347646 h 3428468"/>
              <a:gd name="connsiteX4587" fmla="*/ 2841048 w 5317239"/>
              <a:gd name="connsiteY4587" fmla="*/ 2347404 h 3428468"/>
              <a:gd name="connsiteX4588" fmla="*/ 2836056 w 5317239"/>
              <a:gd name="connsiteY4588" fmla="*/ 2346807 h 3428468"/>
              <a:gd name="connsiteX4589" fmla="*/ 2832908 w 5317239"/>
              <a:gd name="connsiteY4589" fmla="*/ 2347621 h 3428468"/>
              <a:gd name="connsiteX4590" fmla="*/ 2823954 w 5317239"/>
              <a:gd name="connsiteY4590" fmla="*/ 2353916 h 3428468"/>
              <a:gd name="connsiteX4591" fmla="*/ 2822053 w 5317239"/>
              <a:gd name="connsiteY4591" fmla="*/ 2357172 h 3428468"/>
              <a:gd name="connsiteX4592" fmla="*/ 2821512 w 5317239"/>
              <a:gd name="connsiteY4592" fmla="*/ 2362545 h 3428468"/>
              <a:gd name="connsiteX4593" fmla="*/ 2816193 w 5317239"/>
              <a:gd name="connsiteY4593" fmla="*/ 2365096 h 3428468"/>
              <a:gd name="connsiteX4594" fmla="*/ 2794159 w 5317239"/>
              <a:gd name="connsiteY4594" fmla="*/ 2360808 h 3428468"/>
              <a:gd name="connsiteX4595" fmla="*/ 2790903 w 5317239"/>
              <a:gd name="connsiteY4595" fmla="*/ 2361406 h 3428468"/>
              <a:gd name="connsiteX4596" fmla="*/ 2775273 w 5317239"/>
              <a:gd name="connsiteY4596" fmla="*/ 2371337 h 3428468"/>
              <a:gd name="connsiteX4597" fmla="*/ 2773156 w 5317239"/>
              <a:gd name="connsiteY4597" fmla="*/ 2374865 h 3428468"/>
              <a:gd name="connsiteX4598" fmla="*/ 2772614 w 5317239"/>
              <a:gd name="connsiteY4598" fmla="*/ 2383711 h 3428468"/>
              <a:gd name="connsiteX4599" fmla="*/ 2773862 w 5317239"/>
              <a:gd name="connsiteY4599" fmla="*/ 2387075 h 3428468"/>
              <a:gd name="connsiteX4600" fmla="*/ 2774365 w 5317239"/>
              <a:gd name="connsiteY4600" fmla="*/ 2387495 h 3428468"/>
              <a:gd name="connsiteX4601" fmla="*/ 2776738 w 5317239"/>
              <a:gd name="connsiteY4601" fmla="*/ 2388269 h 3428468"/>
              <a:gd name="connsiteX4602" fmla="*/ 2782761 w 5317239"/>
              <a:gd name="connsiteY4602" fmla="*/ 2388269 h 3428468"/>
              <a:gd name="connsiteX4603" fmla="*/ 2781513 w 5317239"/>
              <a:gd name="connsiteY4603" fmla="*/ 2395053 h 3428468"/>
              <a:gd name="connsiteX4604" fmla="*/ 2774513 w 5317239"/>
              <a:gd name="connsiteY4604" fmla="*/ 2395161 h 3428468"/>
              <a:gd name="connsiteX4605" fmla="*/ 2770985 w 5317239"/>
              <a:gd name="connsiteY4605" fmla="*/ 2396953 h 3428468"/>
              <a:gd name="connsiteX4606" fmla="*/ 2767024 w 5317239"/>
              <a:gd name="connsiteY4606" fmla="*/ 2402108 h 3428468"/>
              <a:gd name="connsiteX4607" fmla="*/ 2766101 w 5317239"/>
              <a:gd name="connsiteY4607" fmla="*/ 2404550 h 3428468"/>
              <a:gd name="connsiteX4608" fmla="*/ 2765775 w 5317239"/>
              <a:gd name="connsiteY4608" fmla="*/ 2409706 h 3428468"/>
              <a:gd name="connsiteX4609" fmla="*/ 2765504 w 5317239"/>
              <a:gd name="connsiteY4609" fmla="*/ 2409000 h 3428468"/>
              <a:gd name="connsiteX4610" fmla="*/ 2758992 w 5317239"/>
              <a:gd name="connsiteY4610" fmla="*/ 2397929 h 3428468"/>
              <a:gd name="connsiteX4611" fmla="*/ 2756658 w 5317239"/>
              <a:gd name="connsiteY4611" fmla="*/ 2395976 h 3428468"/>
              <a:gd name="connsiteX4612" fmla="*/ 2755193 w 5317239"/>
              <a:gd name="connsiteY4612" fmla="*/ 2395487 h 3428468"/>
              <a:gd name="connsiteX4613" fmla="*/ 2751448 w 5317239"/>
              <a:gd name="connsiteY4613" fmla="*/ 2396681 h 3428468"/>
              <a:gd name="connsiteX4614" fmla="*/ 2744881 w 5317239"/>
              <a:gd name="connsiteY4614" fmla="*/ 2402976 h 3428468"/>
              <a:gd name="connsiteX4615" fmla="*/ 2743524 w 5317239"/>
              <a:gd name="connsiteY4615" fmla="*/ 2405961 h 3428468"/>
              <a:gd name="connsiteX4616" fmla="*/ 2742819 w 5317239"/>
              <a:gd name="connsiteY4616" fmla="*/ 2417684 h 3428468"/>
              <a:gd name="connsiteX4617" fmla="*/ 2743470 w 5317239"/>
              <a:gd name="connsiteY4617" fmla="*/ 2420289 h 3428468"/>
              <a:gd name="connsiteX4618" fmla="*/ 2749168 w 5317239"/>
              <a:gd name="connsiteY4618" fmla="*/ 2429732 h 3428468"/>
              <a:gd name="connsiteX4619" fmla="*/ 2747106 w 5317239"/>
              <a:gd name="connsiteY4619" fmla="*/ 2433639 h 3428468"/>
              <a:gd name="connsiteX4620" fmla="*/ 2739074 w 5317239"/>
              <a:gd name="connsiteY4620" fmla="*/ 2432282 h 3428468"/>
              <a:gd name="connsiteX4621" fmla="*/ 2735438 w 5317239"/>
              <a:gd name="connsiteY4621" fmla="*/ 2433259 h 3428468"/>
              <a:gd name="connsiteX4622" fmla="*/ 2733755 w 5317239"/>
              <a:gd name="connsiteY4622" fmla="*/ 2436624 h 3428468"/>
              <a:gd name="connsiteX4623" fmla="*/ 2733322 w 5317239"/>
              <a:gd name="connsiteY4623" fmla="*/ 2450463 h 3428468"/>
              <a:gd name="connsiteX4624" fmla="*/ 2734298 w 5317239"/>
              <a:gd name="connsiteY4624" fmla="*/ 2453447 h 3428468"/>
              <a:gd name="connsiteX4625" fmla="*/ 2745858 w 5317239"/>
              <a:gd name="connsiteY4625" fmla="*/ 2467938 h 3428468"/>
              <a:gd name="connsiteX4626" fmla="*/ 2746050 w 5317239"/>
              <a:gd name="connsiteY4626" fmla="*/ 2468081 h 3428468"/>
              <a:gd name="connsiteX4627" fmla="*/ 2734679 w 5317239"/>
              <a:gd name="connsiteY4627" fmla="*/ 2453828 h 3428468"/>
              <a:gd name="connsiteX4628" fmla="*/ 2733702 w 5317239"/>
              <a:gd name="connsiteY4628" fmla="*/ 2450843 h 3428468"/>
              <a:gd name="connsiteX4629" fmla="*/ 2734136 w 5317239"/>
              <a:gd name="connsiteY4629" fmla="*/ 2437004 h 3428468"/>
              <a:gd name="connsiteX4630" fmla="*/ 2735819 w 5317239"/>
              <a:gd name="connsiteY4630" fmla="*/ 2433639 h 3428468"/>
              <a:gd name="connsiteX4631" fmla="*/ 2739455 w 5317239"/>
              <a:gd name="connsiteY4631" fmla="*/ 2432663 h 3428468"/>
              <a:gd name="connsiteX4632" fmla="*/ 2747487 w 5317239"/>
              <a:gd name="connsiteY4632" fmla="*/ 2434019 h 3428468"/>
              <a:gd name="connsiteX4633" fmla="*/ 2749549 w 5317239"/>
              <a:gd name="connsiteY4633" fmla="*/ 2430112 h 3428468"/>
              <a:gd name="connsiteX4634" fmla="*/ 2743851 w 5317239"/>
              <a:gd name="connsiteY4634" fmla="*/ 2420668 h 3428468"/>
              <a:gd name="connsiteX4635" fmla="*/ 2743199 w 5317239"/>
              <a:gd name="connsiteY4635" fmla="*/ 2418063 h 3428468"/>
              <a:gd name="connsiteX4636" fmla="*/ 2743905 w 5317239"/>
              <a:gd name="connsiteY4636" fmla="*/ 2406341 h 3428468"/>
              <a:gd name="connsiteX4637" fmla="*/ 2745262 w 5317239"/>
              <a:gd name="connsiteY4637" fmla="*/ 2403356 h 3428468"/>
              <a:gd name="connsiteX4638" fmla="*/ 2751829 w 5317239"/>
              <a:gd name="connsiteY4638" fmla="*/ 2397061 h 3428468"/>
              <a:gd name="connsiteX4639" fmla="*/ 2751937 w 5317239"/>
              <a:gd name="connsiteY4639" fmla="*/ 2397170 h 3428468"/>
              <a:gd name="connsiteX4640" fmla="*/ 2755682 w 5317239"/>
              <a:gd name="connsiteY4640" fmla="*/ 2395976 h 3428468"/>
              <a:gd name="connsiteX4641" fmla="*/ 2757147 w 5317239"/>
              <a:gd name="connsiteY4641" fmla="*/ 2396464 h 3428468"/>
              <a:gd name="connsiteX4642" fmla="*/ 2756170 w 5317239"/>
              <a:gd name="connsiteY4642" fmla="*/ 2396193 h 3428468"/>
              <a:gd name="connsiteX4643" fmla="*/ 2752425 w 5317239"/>
              <a:gd name="connsiteY4643" fmla="*/ 2397387 h 3428468"/>
              <a:gd name="connsiteX4644" fmla="*/ 2745858 w 5317239"/>
              <a:gd name="connsiteY4644" fmla="*/ 2403682 h 3428468"/>
              <a:gd name="connsiteX4645" fmla="*/ 2744502 w 5317239"/>
              <a:gd name="connsiteY4645" fmla="*/ 2406667 h 3428468"/>
              <a:gd name="connsiteX4646" fmla="*/ 2743797 w 5317239"/>
              <a:gd name="connsiteY4646" fmla="*/ 2418498 h 3428468"/>
              <a:gd name="connsiteX4647" fmla="*/ 2744447 w 5317239"/>
              <a:gd name="connsiteY4647" fmla="*/ 2421103 h 3428468"/>
              <a:gd name="connsiteX4648" fmla="*/ 2750200 w 5317239"/>
              <a:gd name="connsiteY4648" fmla="*/ 2430546 h 3428468"/>
              <a:gd name="connsiteX4649" fmla="*/ 2748138 w 5317239"/>
              <a:gd name="connsiteY4649" fmla="*/ 2434344 h 3428468"/>
              <a:gd name="connsiteX4650" fmla="*/ 2740106 w 5317239"/>
              <a:gd name="connsiteY4650" fmla="*/ 2432988 h 3428468"/>
              <a:gd name="connsiteX4651" fmla="*/ 2736470 w 5317239"/>
              <a:gd name="connsiteY4651" fmla="*/ 2433911 h 3428468"/>
              <a:gd name="connsiteX4652" fmla="*/ 2734787 w 5317239"/>
              <a:gd name="connsiteY4652" fmla="*/ 2437275 h 3428468"/>
              <a:gd name="connsiteX4653" fmla="*/ 2734245 w 5317239"/>
              <a:gd name="connsiteY4653" fmla="*/ 2451114 h 3428468"/>
              <a:gd name="connsiteX4654" fmla="*/ 2735222 w 5317239"/>
              <a:gd name="connsiteY4654" fmla="*/ 2454099 h 3428468"/>
              <a:gd name="connsiteX4655" fmla="*/ 2746781 w 5317239"/>
              <a:gd name="connsiteY4655" fmla="*/ 2468589 h 3428468"/>
              <a:gd name="connsiteX4656" fmla="*/ 2747079 w 5317239"/>
              <a:gd name="connsiteY4656" fmla="*/ 2468854 h 3428468"/>
              <a:gd name="connsiteX4657" fmla="*/ 2747377 w 5317239"/>
              <a:gd name="connsiteY4657" fmla="*/ 2469078 h 3428468"/>
              <a:gd name="connsiteX4658" fmla="*/ 2751285 w 5317239"/>
              <a:gd name="connsiteY4658" fmla="*/ 2469674 h 3428468"/>
              <a:gd name="connsiteX4659" fmla="*/ 2755409 w 5317239"/>
              <a:gd name="connsiteY4659" fmla="*/ 2468372 h 3428468"/>
              <a:gd name="connsiteX4660" fmla="*/ 2755789 w 5317239"/>
              <a:gd name="connsiteY4660" fmla="*/ 2468752 h 3428468"/>
              <a:gd name="connsiteX4661" fmla="*/ 2756061 w 5317239"/>
              <a:gd name="connsiteY4661" fmla="*/ 2468643 h 3428468"/>
              <a:gd name="connsiteX4662" fmla="*/ 2758829 w 5317239"/>
              <a:gd name="connsiteY4662" fmla="*/ 2471465 h 3428468"/>
              <a:gd name="connsiteX4663" fmla="*/ 2756658 w 5317239"/>
              <a:gd name="connsiteY4663" fmla="*/ 2482048 h 3428468"/>
              <a:gd name="connsiteX4664" fmla="*/ 2754976 w 5317239"/>
              <a:gd name="connsiteY4664" fmla="*/ 2481668 h 3428468"/>
              <a:gd name="connsiteX4665" fmla="*/ 2746021 w 5317239"/>
              <a:gd name="connsiteY4665" fmla="*/ 2481505 h 3428468"/>
              <a:gd name="connsiteX4666" fmla="*/ 2741733 w 5317239"/>
              <a:gd name="connsiteY4666" fmla="*/ 2484382 h 3428468"/>
              <a:gd name="connsiteX4667" fmla="*/ 2740539 w 5317239"/>
              <a:gd name="connsiteY4667" fmla="*/ 2487421 h 3428468"/>
              <a:gd name="connsiteX4668" fmla="*/ 2739997 w 5317239"/>
              <a:gd name="connsiteY4668" fmla="*/ 2486770 h 3428468"/>
              <a:gd name="connsiteX4669" fmla="*/ 2741028 w 5317239"/>
              <a:gd name="connsiteY4669" fmla="*/ 2484165 h 3428468"/>
              <a:gd name="connsiteX4670" fmla="*/ 2745261 w 5317239"/>
              <a:gd name="connsiteY4670" fmla="*/ 2481288 h 3428468"/>
              <a:gd name="connsiteX4671" fmla="*/ 2754270 w 5317239"/>
              <a:gd name="connsiteY4671" fmla="*/ 2481397 h 3428468"/>
              <a:gd name="connsiteX4672" fmla="*/ 2756061 w 5317239"/>
              <a:gd name="connsiteY4672" fmla="*/ 2481777 h 3428468"/>
              <a:gd name="connsiteX4673" fmla="*/ 2756115 w 5317239"/>
              <a:gd name="connsiteY4673" fmla="*/ 2481723 h 3428468"/>
              <a:gd name="connsiteX4674" fmla="*/ 2758231 w 5317239"/>
              <a:gd name="connsiteY4674" fmla="*/ 2471194 h 3428468"/>
              <a:gd name="connsiteX4675" fmla="*/ 2757852 w 5317239"/>
              <a:gd name="connsiteY4675" fmla="*/ 2470814 h 3428468"/>
              <a:gd name="connsiteX4676" fmla="*/ 2755735 w 5317239"/>
              <a:gd name="connsiteY4676" fmla="*/ 2481343 h 3428468"/>
              <a:gd name="connsiteX4677" fmla="*/ 2753944 w 5317239"/>
              <a:gd name="connsiteY4677" fmla="*/ 2480963 h 3428468"/>
              <a:gd name="connsiteX4678" fmla="*/ 2744935 w 5317239"/>
              <a:gd name="connsiteY4678" fmla="*/ 2480854 h 3428468"/>
              <a:gd name="connsiteX4679" fmla="*/ 2740702 w 5317239"/>
              <a:gd name="connsiteY4679" fmla="*/ 2483731 h 3428468"/>
              <a:gd name="connsiteX4680" fmla="*/ 2739671 w 5317239"/>
              <a:gd name="connsiteY4680" fmla="*/ 2486336 h 3428468"/>
              <a:gd name="connsiteX4681" fmla="*/ 2736523 w 5317239"/>
              <a:gd name="connsiteY4681" fmla="*/ 2482319 h 3428468"/>
              <a:gd name="connsiteX4682" fmla="*/ 2734516 w 5317239"/>
              <a:gd name="connsiteY4682" fmla="*/ 2480854 h 3428468"/>
              <a:gd name="connsiteX4683" fmla="*/ 2732453 w 5317239"/>
              <a:gd name="connsiteY4683" fmla="*/ 2480312 h 3428468"/>
              <a:gd name="connsiteX4684" fmla="*/ 2698263 w 5317239"/>
              <a:gd name="connsiteY4684" fmla="*/ 2479878 h 3428468"/>
              <a:gd name="connsiteX4685" fmla="*/ 2698209 w 5317239"/>
              <a:gd name="connsiteY4685" fmla="*/ 2479878 h 3428468"/>
              <a:gd name="connsiteX4686" fmla="*/ 2693759 w 5317239"/>
              <a:gd name="connsiteY4686" fmla="*/ 2483731 h 3428468"/>
              <a:gd name="connsiteX4687" fmla="*/ 2691587 w 5317239"/>
              <a:gd name="connsiteY4687" fmla="*/ 2498438 h 3428468"/>
              <a:gd name="connsiteX4688" fmla="*/ 2692348 w 5317239"/>
              <a:gd name="connsiteY4688" fmla="*/ 2501694 h 3428468"/>
              <a:gd name="connsiteX4689" fmla="*/ 2692605 w 5317239"/>
              <a:gd name="connsiteY4689" fmla="*/ 2502070 h 3428468"/>
              <a:gd name="connsiteX4690" fmla="*/ 2691859 w 5317239"/>
              <a:gd name="connsiteY4690" fmla="*/ 2498872 h 3428468"/>
              <a:gd name="connsiteX4691" fmla="*/ 2694030 w 5317239"/>
              <a:gd name="connsiteY4691" fmla="*/ 2484165 h 3428468"/>
              <a:gd name="connsiteX4692" fmla="*/ 2698480 w 5317239"/>
              <a:gd name="connsiteY4692" fmla="*/ 2480312 h 3428468"/>
              <a:gd name="connsiteX4693" fmla="*/ 2698534 w 5317239"/>
              <a:gd name="connsiteY4693" fmla="*/ 2480312 h 3428468"/>
              <a:gd name="connsiteX4694" fmla="*/ 2732724 w 5317239"/>
              <a:gd name="connsiteY4694" fmla="*/ 2480745 h 3428468"/>
              <a:gd name="connsiteX4695" fmla="*/ 2734787 w 5317239"/>
              <a:gd name="connsiteY4695" fmla="*/ 2481289 h 3428468"/>
              <a:gd name="connsiteX4696" fmla="*/ 2733322 w 5317239"/>
              <a:gd name="connsiteY4696" fmla="*/ 2481017 h 3428468"/>
              <a:gd name="connsiteX4697" fmla="*/ 2699131 w 5317239"/>
              <a:gd name="connsiteY4697" fmla="*/ 2480583 h 3428468"/>
              <a:gd name="connsiteX4698" fmla="*/ 2699077 w 5317239"/>
              <a:gd name="connsiteY4698" fmla="*/ 2480583 h 3428468"/>
              <a:gd name="connsiteX4699" fmla="*/ 2694627 w 5317239"/>
              <a:gd name="connsiteY4699" fmla="*/ 2484436 h 3428468"/>
              <a:gd name="connsiteX4700" fmla="*/ 2692456 w 5317239"/>
              <a:gd name="connsiteY4700" fmla="*/ 2499252 h 3428468"/>
              <a:gd name="connsiteX4701" fmla="*/ 2693216 w 5317239"/>
              <a:gd name="connsiteY4701" fmla="*/ 2502453 h 3428468"/>
              <a:gd name="connsiteX4702" fmla="*/ 2698534 w 5317239"/>
              <a:gd name="connsiteY4702" fmla="*/ 2510215 h 3428468"/>
              <a:gd name="connsiteX4703" fmla="*/ 2669174 w 5317239"/>
              <a:gd name="connsiteY4703" fmla="*/ 2526658 h 3428468"/>
              <a:gd name="connsiteX4704" fmla="*/ 2667220 w 5317239"/>
              <a:gd name="connsiteY4704" fmla="*/ 2528829 h 3428468"/>
              <a:gd name="connsiteX4705" fmla="*/ 2658971 w 5317239"/>
              <a:gd name="connsiteY4705" fmla="*/ 2548475 h 3428468"/>
              <a:gd name="connsiteX4706" fmla="*/ 2658646 w 5317239"/>
              <a:gd name="connsiteY4706" fmla="*/ 2550103 h 3428468"/>
              <a:gd name="connsiteX4707" fmla="*/ 2658375 w 5317239"/>
              <a:gd name="connsiteY4707" fmla="*/ 2559600 h 3428468"/>
              <a:gd name="connsiteX4708" fmla="*/ 2660070 w 5317239"/>
              <a:gd name="connsiteY4708" fmla="*/ 2562942 h 3428468"/>
              <a:gd name="connsiteX4709" fmla="*/ 2660491 w 5317239"/>
              <a:gd name="connsiteY4709" fmla="*/ 2563237 h 3428468"/>
              <a:gd name="connsiteX4710" fmla="*/ 2670368 w 5317239"/>
              <a:gd name="connsiteY4710" fmla="*/ 2568555 h 3428468"/>
              <a:gd name="connsiteX4711" fmla="*/ 2674384 w 5317239"/>
              <a:gd name="connsiteY4711" fmla="*/ 2599218 h 3428468"/>
              <a:gd name="connsiteX4712" fmla="*/ 2674650 w 5317239"/>
              <a:gd name="connsiteY4712" fmla="*/ 2599607 h 3428468"/>
              <a:gd name="connsiteX4713" fmla="*/ 2670640 w 5317239"/>
              <a:gd name="connsiteY4713" fmla="*/ 2568989 h 3428468"/>
              <a:gd name="connsiteX4714" fmla="*/ 2671237 w 5317239"/>
              <a:gd name="connsiteY4714" fmla="*/ 2569315 h 3428468"/>
              <a:gd name="connsiteX4715" fmla="*/ 2675144 w 5317239"/>
              <a:gd name="connsiteY4715" fmla="*/ 2599978 h 3428468"/>
              <a:gd name="connsiteX4716" fmla="*/ 2676781 w 5317239"/>
              <a:gd name="connsiteY4716" fmla="*/ 2602643 h 3428468"/>
              <a:gd name="connsiteX4717" fmla="*/ 2677152 w 5317239"/>
              <a:gd name="connsiteY4717" fmla="*/ 2602908 h 3428468"/>
              <a:gd name="connsiteX4718" fmla="*/ 2678997 w 5317239"/>
              <a:gd name="connsiteY4718" fmla="*/ 2603451 h 3428468"/>
              <a:gd name="connsiteX4719" fmla="*/ 2679322 w 5317239"/>
              <a:gd name="connsiteY4719" fmla="*/ 2606599 h 3428468"/>
              <a:gd name="connsiteX4720" fmla="*/ 2679533 w 5317239"/>
              <a:gd name="connsiteY4720" fmla="*/ 2607010 h 3428468"/>
              <a:gd name="connsiteX4721" fmla="*/ 2679214 w 5317239"/>
              <a:gd name="connsiteY4721" fmla="*/ 2603940 h 3428468"/>
              <a:gd name="connsiteX4722" fmla="*/ 2679757 w 5317239"/>
              <a:gd name="connsiteY4722" fmla="*/ 2603940 h 3428468"/>
              <a:gd name="connsiteX4723" fmla="*/ 2680137 w 5317239"/>
              <a:gd name="connsiteY4723" fmla="*/ 2607413 h 3428468"/>
              <a:gd name="connsiteX4724" fmla="*/ 2681468 w 5317239"/>
              <a:gd name="connsiteY4724" fmla="*/ 2610075 h 3428468"/>
              <a:gd name="connsiteX4725" fmla="*/ 2682633 w 5317239"/>
              <a:gd name="connsiteY4725" fmla="*/ 2611103 h 3428468"/>
              <a:gd name="connsiteX4726" fmla="*/ 2682573 w 5317239"/>
              <a:gd name="connsiteY4726" fmla="*/ 2611197 h 3428468"/>
              <a:gd name="connsiteX4727" fmla="*/ 2682959 w 5317239"/>
              <a:gd name="connsiteY4727" fmla="*/ 2611537 h 3428468"/>
              <a:gd name="connsiteX4728" fmla="*/ 2682573 w 5317239"/>
              <a:gd name="connsiteY4728" fmla="*/ 2611198 h 3428468"/>
              <a:gd name="connsiteX4729" fmla="*/ 2664833 w 5317239"/>
              <a:gd name="connsiteY4729" fmla="*/ 2638726 h 3428468"/>
              <a:gd name="connsiteX4730" fmla="*/ 2655878 w 5317239"/>
              <a:gd name="connsiteY4730" fmla="*/ 2646813 h 3428468"/>
              <a:gd name="connsiteX4731" fmla="*/ 2645024 w 5317239"/>
              <a:gd name="connsiteY4731" fmla="*/ 2651806 h 3428468"/>
              <a:gd name="connsiteX4732" fmla="*/ 2611919 w 5317239"/>
              <a:gd name="connsiteY4732" fmla="*/ 2649363 h 3428468"/>
              <a:gd name="connsiteX4733" fmla="*/ 2609097 w 5317239"/>
              <a:gd name="connsiteY4733" fmla="*/ 2650124 h 3428468"/>
              <a:gd name="connsiteX4734" fmla="*/ 2523513 w 5317239"/>
              <a:gd name="connsiteY4734" fmla="*/ 2706781 h 3428468"/>
              <a:gd name="connsiteX4735" fmla="*/ 2512767 w 5317239"/>
              <a:gd name="connsiteY4735" fmla="*/ 2709712 h 3428468"/>
              <a:gd name="connsiteX4736" fmla="*/ 2495997 w 5317239"/>
              <a:gd name="connsiteY4736" fmla="*/ 2685128 h 3428468"/>
              <a:gd name="connsiteX4737" fmla="*/ 2491276 w 5317239"/>
              <a:gd name="connsiteY4737" fmla="*/ 2683282 h 3428468"/>
              <a:gd name="connsiteX4738" fmla="*/ 2436409 w 5317239"/>
              <a:gd name="connsiteY4738" fmla="*/ 2695493 h 3428468"/>
              <a:gd name="connsiteX4739" fmla="*/ 2432882 w 5317239"/>
              <a:gd name="connsiteY4739" fmla="*/ 2699780 h 3428468"/>
              <a:gd name="connsiteX4740" fmla="*/ 2432176 w 5317239"/>
              <a:gd name="connsiteY4740" fmla="*/ 2723985 h 3428468"/>
              <a:gd name="connsiteX4741" fmla="*/ 2412096 w 5317239"/>
              <a:gd name="connsiteY4741" fmla="*/ 2728544 h 3428468"/>
              <a:gd name="connsiteX4742" fmla="*/ 2409600 w 5317239"/>
              <a:gd name="connsiteY4742" fmla="*/ 2730118 h 3428468"/>
              <a:gd name="connsiteX4743" fmla="*/ 2394946 w 5317239"/>
              <a:gd name="connsiteY4743" fmla="*/ 2748081 h 3428468"/>
              <a:gd name="connsiteX4744" fmla="*/ 2383387 w 5317239"/>
              <a:gd name="connsiteY4744" fmla="*/ 2733808 h 3428468"/>
              <a:gd name="connsiteX4745" fmla="*/ 2379479 w 5317239"/>
              <a:gd name="connsiteY4745" fmla="*/ 2732180 h 3428468"/>
              <a:gd name="connsiteX4746" fmla="*/ 2358857 w 5317239"/>
              <a:gd name="connsiteY4746" fmla="*/ 2734025 h 3428468"/>
              <a:gd name="connsiteX4747" fmla="*/ 2357445 w 5317239"/>
              <a:gd name="connsiteY4747" fmla="*/ 2734405 h 3428468"/>
              <a:gd name="connsiteX4748" fmla="*/ 2353049 w 5317239"/>
              <a:gd name="connsiteY4748" fmla="*/ 2736358 h 3428468"/>
              <a:gd name="connsiteX4749" fmla="*/ 2350390 w 5317239"/>
              <a:gd name="connsiteY4749" fmla="*/ 2741026 h 3428468"/>
              <a:gd name="connsiteX4750" fmla="*/ 2351205 w 5317239"/>
              <a:gd name="connsiteY4750" fmla="*/ 2748352 h 3428468"/>
              <a:gd name="connsiteX4751" fmla="*/ 2340079 w 5317239"/>
              <a:gd name="connsiteY4751" fmla="*/ 2761812 h 3428468"/>
              <a:gd name="connsiteX4752" fmla="*/ 2339862 w 5317239"/>
              <a:gd name="connsiteY4752" fmla="*/ 2761812 h 3428468"/>
              <a:gd name="connsiteX4753" fmla="*/ 2328791 w 5317239"/>
              <a:gd name="connsiteY4753" fmla="*/ 2747647 h 3428468"/>
              <a:gd name="connsiteX4754" fmla="*/ 2327977 w 5317239"/>
              <a:gd name="connsiteY4754" fmla="*/ 2746833 h 3428468"/>
              <a:gd name="connsiteX4755" fmla="*/ 2308711 w 5317239"/>
              <a:gd name="connsiteY4755" fmla="*/ 2731855 h 3428468"/>
              <a:gd name="connsiteX4756" fmla="*/ 2302578 w 5317239"/>
              <a:gd name="connsiteY4756" fmla="*/ 2732397 h 3428468"/>
              <a:gd name="connsiteX4757" fmla="*/ 2290964 w 5317239"/>
              <a:gd name="connsiteY4757" fmla="*/ 2745151 h 3428468"/>
              <a:gd name="connsiteX4758" fmla="*/ 2274520 w 5317239"/>
              <a:gd name="connsiteY4758" fmla="*/ 2749221 h 3428468"/>
              <a:gd name="connsiteX4759" fmla="*/ 2271861 w 5317239"/>
              <a:gd name="connsiteY4759" fmla="*/ 2751066 h 3428468"/>
              <a:gd name="connsiteX4760" fmla="*/ 2268280 w 5317239"/>
              <a:gd name="connsiteY4760" fmla="*/ 2756385 h 3428468"/>
              <a:gd name="connsiteX4761" fmla="*/ 2254604 w 5317239"/>
              <a:gd name="connsiteY4761" fmla="*/ 2755190 h 3428468"/>
              <a:gd name="connsiteX4762" fmla="*/ 2249936 w 5317239"/>
              <a:gd name="connsiteY4762" fmla="*/ 2758338 h 3428468"/>
              <a:gd name="connsiteX4763" fmla="*/ 2245540 w 5317239"/>
              <a:gd name="connsiteY4763" fmla="*/ 2772014 h 3428468"/>
              <a:gd name="connsiteX4764" fmla="*/ 2242339 w 5317239"/>
              <a:gd name="connsiteY4764" fmla="*/ 2772449 h 3428468"/>
              <a:gd name="connsiteX4765" fmla="*/ 2239299 w 5317239"/>
              <a:gd name="connsiteY4765" fmla="*/ 2774185 h 3428468"/>
              <a:gd name="connsiteX4766" fmla="*/ 2238431 w 5317239"/>
              <a:gd name="connsiteY4766" fmla="*/ 2777604 h 3428468"/>
              <a:gd name="connsiteX4767" fmla="*/ 2238865 w 5317239"/>
              <a:gd name="connsiteY4767" fmla="*/ 2780535 h 3428468"/>
              <a:gd name="connsiteX4768" fmla="*/ 2202830 w 5317239"/>
              <a:gd name="connsiteY4768" fmla="*/ 2789110 h 3428468"/>
              <a:gd name="connsiteX4769" fmla="*/ 2199953 w 5317239"/>
              <a:gd name="connsiteY4769" fmla="*/ 2791226 h 3428468"/>
              <a:gd name="connsiteX4770" fmla="*/ 2186603 w 5317239"/>
              <a:gd name="connsiteY4770" fmla="*/ 2813911 h 3428468"/>
              <a:gd name="connsiteX4771" fmla="*/ 2186168 w 5317239"/>
              <a:gd name="connsiteY4771" fmla="*/ 2817439 h 3428468"/>
              <a:gd name="connsiteX4772" fmla="*/ 2187037 w 5317239"/>
              <a:gd name="connsiteY4772" fmla="*/ 2820586 h 3428468"/>
              <a:gd name="connsiteX4773" fmla="*/ 2189913 w 5317239"/>
              <a:gd name="connsiteY4773" fmla="*/ 2823625 h 3428468"/>
              <a:gd name="connsiteX4774" fmla="*/ 2196263 w 5317239"/>
              <a:gd name="connsiteY4774" fmla="*/ 2825796 h 3428468"/>
              <a:gd name="connsiteX4775" fmla="*/ 2192301 w 5317239"/>
              <a:gd name="connsiteY4775" fmla="*/ 2834914 h 3428468"/>
              <a:gd name="connsiteX4776" fmla="*/ 2192030 w 5317239"/>
              <a:gd name="connsiteY4776" fmla="*/ 2837627 h 3428468"/>
              <a:gd name="connsiteX4777" fmla="*/ 2197077 w 5317239"/>
              <a:gd name="connsiteY4777" fmla="*/ 2861886 h 3428468"/>
              <a:gd name="connsiteX4778" fmla="*/ 2163321 w 5317239"/>
              <a:gd name="connsiteY4778" fmla="*/ 2880555 h 3428468"/>
              <a:gd name="connsiteX4779" fmla="*/ 2161421 w 5317239"/>
              <a:gd name="connsiteY4779" fmla="*/ 2874911 h 3428468"/>
              <a:gd name="connsiteX4780" fmla="*/ 2157948 w 5317239"/>
              <a:gd name="connsiteY4780" fmla="*/ 2871926 h 3428468"/>
              <a:gd name="connsiteX4781" fmla="*/ 2128154 w 5317239"/>
              <a:gd name="connsiteY4781" fmla="*/ 2866499 h 3428468"/>
              <a:gd name="connsiteX4782" fmla="*/ 2127339 w 5317239"/>
              <a:gd name="connsiteY4782" fmla="*/ 2866445 h 3428468"/>
              <a:gd name="connsiteX4783" fmla="*/ 2126797 w 5317239"/>
              <a:gd name="connsiteY4783" fmla="*/ 2866445 h 3428468"/>
              <a:gd name="connsiteX4784" fmla="*/ 2118385 w 5317239"/>
              <a:gd name="connsiteY4784" fmla="*/ 2867476 h 3428468"/>
              <a:gd name="connsiteX4785" fmla="*/ 2118113 w 5317239"/>
              <a:gd name="connsiteY4785" fmla="*/ 2866824 h 3428468"/>
              <a:gd name="connsiteX4786" fmla="*/ 2123052 w 5317239"/>
              <a:gd name="connsiteY4786" fmla="*/ 2859335 h 3428468"/>
              <a:gd name="connsiteX4787" fmla="*/ 2123812 w 5317239"/>
              <a:gd name="connsiteY4787" fmla="*/ 2856785 h 3428468"/>
              <a:gd name="connsiteX4788" fmla="*/ 2123595 w 5317239"/>
              <a:gd name="connsiteY4788" fmla="*/ 2842132 h 3428468"/>
              <a:gd name="connsiteX4789" fmla="*/ 2134123 w 5317239"/>
              <a:gd name="connsiteY4789" fmla="*/ 2821401 h 3428468"/>
              <a:gd name="connsiteX4790" fmla="*/ 2134503 w 5317239"/>
              <a:gd name="connsiteY4790" fmla="*/ 2820369 h 3428468"/>
              <a:gd name="connsiteX4791" fmla="*/ 2138248 w 5317239"/>
              <a:gd name="connsiteY4791" fmla="*/ 2804577 h 3428468"/>
              <a:gd name="connsiteX4792" fmla="*/ 2144055 w 5317239"/>
              <a:gd name="connsiteY4792" fmla="*/ 2800126 h 3428468"/>
              <a:gd name="connsiteX4793" fmla="*/ 2145846 w 5317239"/>
              <a:gd name="connsiteY4793" fmla="*/ 2796708 h 3428468"/>
              <a:gd name="connsiteX4794" fmla="*/ 2147311 w 5317239"/>
              <a:gd name="connsiteY4794" fmla="*/ 2754811 h 3428468"/>
              <a:gd name="connsiteX4795" fmla="*/ 2158057 w 5317239"/>
              <a:gd name="connsiteY4795" fmla="*/ 2733591 h 3428468"/>
              <a:gd name="connsiteX4796" fmla="*/ 2158545 w 5317239"/>
              <a:gd name="connsiteY4796" fmla="*/ 2732017 h 3428468"/>
              <a:gd name="connsiteX4797" fmla="*/ 2160662 w 5317239"/>
              <a:gd name="connsiteY4797" fmla="*/ 2711178 h 3428468"/>
              <a:gd name="connsiteX4798" fmla="*/ 2172872 w 5317239"/>
              <a:gd name="connsiteY4798" fmla="*/ 2681763 h 3428468"/>
              <a:gd name="connsiteX4799" fmla="*/ 2174283 w 5317239"/>
              <a:gd name="connsiteY4799" fmla="*/ 2681925 h 3428468"/>
              <a:gd name="connsiteX4800" fmla="*/ 2178191 w 5317239"/>
              <a:gd name="connsiteY4800" fmla="*/ 2680514 h 3428468"/>
              <a:gd name="connsiteX4801" fmla="*/ 2192844 w 5317239"/>
              <a:gd name="connsiteY4801" fmla="*/ 2664668 h 3428468"/>
              <a:gd name="connsiteX4802" fmla="*/ 2193983 w 5317239"/>
              <a:gd name="connsiteY4802" fmla="*/ 2662171 h 3428468"/>
              <a:gd name="connsiteX4803" fmla="*/ 2197294 w 5317239"/>
              <a:gd name="connsiteY4803" fmla="*/ 2636990 h 3428468"/>
              <a:gd name="connsiteX4804" fmla="*/ 2207442 w 5317239"/>
              <a:gd name="connsiteY4804" fmla="*/ 2614739 h 3428468"/>
              <a:gd name="connsiteX4805" fmla="*/ 2207659 w 5317239"/>
              <a:gd name="connsiteY4805" fmla="*/ 2614250 h 3428468"/>
              <a:gd name="connsiteX4806" fmla="*/ 2223615 w 5317239"/>
              <a:gd name="connsiteY4806" fmla="*/ 2563671 h 3428468"/>
              <a:gd name="connsiteX4807" fmla="*/ 2223832 w 5317239"/>
              <a:gd name="connsiteY4807" fmla="*/ 2562368 h 3428468"/>
              <a:gd name="connsiteX4808" fmla="*/ 2224158 w 5317239"/>
              <a:gd name="connsiteY4808" fmla="*/ 2542885 h 3428468"/>
              <a:gd name="connsiteX4809" fmla="*/ 2223072 w 5317239"/>
              <a:gd name="connsiteY4809" fmla="*/ 2539846 h 3428468"/>
              <a:gd name="connsiteX4810" fmla="*/ 2220956 w 5317239"/>
              <a:gd name="connsiteY4810" fmla="*/ 2537404 h 3428468"/>
              <a:gd name="connsiteX4811" fmla="*/ 2222529 w 5317239"/>
              <a:gd name="connsiteY4811" fmla="*/ 2535830 h 3428468"/>
              <a:gd name="connsiteX4812" fmla="*/ 2223344 w 5317239"/>
              <a:gd name="connsiteY4812" fmla="*/ 2530675 h 3428468"/>
              <a:gd name="connsiteX4813" fmla="*/ 2220739 w 5317239"/>
              <a:gd name="connsiteY4813" fmla="*/ 2525302 h 3428468"/>
              <a:gd name="connsiteX4814" fmla="*/ 2219002 w 5317239"/>
              <a:gd name="connsiteY4814" fmla="*/ 2523402 h 3428468"/>
              <a:gd name="connsiteX4815" fmla="*/ 2212110 w 5317239"/>
              <a:gd name="connsiteY4815" fmla="*/ 2519278 h 3428468"/>
              <a:gd name="connsiteX4816" fmla="*/ 2211947 w 5317239"/>
              <a:gd name="connsiteY4816" fmla="*/ 2516510 h 3428468"/>
              <a:gd name="connsiteX4817" fmla="*/ 2218839 w 5317239"/>
              <a:gd name="connsiteY4817" fmla="*/ 2506850 h 3428468"/>
              <a:gd name="connsiteX4818" fmla="*/ 2219599 w 5317239"/>
              <a:gd name="connsiteY4818" fmla="*/ 2504950 h 3428468"/>
              <a:gd name="connsiteX4819" fmla="*/ 2221879 w 5317239"/>
              <a:gd name="connsiteY4819" fmla="*/ 2491274 h 3428468"/>
              <a:gd name="connsiteX4820" fmla="*/ 2221607 w 5317239"/>
              <a:gd name="connsiteY4820" fmla="*/ 2488886 h 3428468"/>
              <a:gd name="connsiteX4821" fmla="*/ 2218405 w 5317239"/>
              <a:gd name="connsiteY4821" fmla="*/ 2480745 h 3428468"/>
              <a:gd name="connsiteX4822" fmla="*/ 2218405 w 5317239"/>
              <a:gd name="connsiteY4822" fmla="*/ 2474831 h 3428468"/>
              <a:gd name="connsiteX4823" fmla="*/ 2218622 w 5317239"/>
              <a:gd name="connsiteY4823" fmla="*/ 2473745 h 3428468"/>
              <a:gd name="connsiteX4824" fmla="*/ 2222801 w 5317239"/>
              <a:gd name="connsiteY4824" fmla="*/ 2472714 h 3428468"/>
              <a:gd name="connsiteX4825" fmla="*/ 2225840 w 5317239"/>
              <a:gd name="connsiteY4825" fmla="*/ 2470163 h 3428468"/>
              <a:gd name="connsiteX4826" fmla="*/ 2225677 w 5317239"/>
              <a:gd name="connsiteY4826" fmla="*/ 2466201 h 3428468"/>
              <a:gd name="connsiteX4827" fmla="*/ 2217645 w 5317239"/>
              <a:gd name="connsiteY4827" fmla="*/ 2451223 h 3428468"/>
              <a:gd name="connsiteX4828" fmla="*/ 2222096 w 5317239"/>
              <a:gd name="connsiteY4828" fmla="*/ 2443299 h 3428468"/>
              <a:gd name="connsiteX4829" fmla="*/ 2222584 w 5317239"/>
              <a:gd name="connsiteY4829" fmla="*/ 2440151 h 3428468"/>
              <a:gd name="connsiteX4830" fmla="*/ 2220576 w 5317239"/>
              <a:gd name="connsiteY4830" fmla="*/ 2430220 h 3428468"/>
              <a:gd name="connsiteX4831" fmla="*/ 2219653 w 5317239"/>
              <a:gd name="connsiteY4831" fmla="*/ 2428267 h 3428468"/>
              <a:gd name="connsiteX4832" fmla="*/ 2213195 w 5317239"/>
              <a:gd name="connsiteY4832" fmla="*/ 2420452 h 3428468"/>
              <a:gd name="connsiteX4833" fmla="*/ 2212055 w 5317239"/>
              <a:gd name="connsiteY4833" fmla="*/ 2401728 h 3428468"/>
              <a:gd name="connsiteX4834" fmla="*/ 2210861 w 5317239"/>
              <a:gd name="connsiteY4834" fmla="*/ 2398960 h 3428468"/>
              <a:gd name="connsiteX4835" fmla="*/ 2206846 w 5317239"/>
              <a:gd name="connsiteY4835" fmla="*/ 2394565 h 3428468"/>
              <a:gd name="connsiteX4836" fmla="*/ 2203861 w 5317239"/>
              <a:gd name="connsiteY4836" fmla="*/ 2393099 h 3428468"/>
              <a:gd name="connsiteX4837" fmla="*/ 2212653 w 5317239"/>
              <a:gd name="connsiteY4837" fmla="*/ 2360103 h 3428468"/>
              <a:gd name="connsiteX4838" fmla="*/ 2216615 w 5317239"/>
              <a:gd name="connsiteY4838" fmla="*/ 2352668 h 3428468"/>
              <a:gd name="connsiteX4839" fmla="*/ 2215963 w 5317239"/>
              <a:gd name="connsiteY4839" fmla="*/ 2347512 h 3428468"/>
              <a:gd name="connsiteX4840" fmla="*/ 2210970 w 5317239"/>
              <a:gd name="connsiteY4840" fmla="*/ 2341976 h 3428468"/>
              <a:gd name="connsiteX4841" fmla="*/ 2221390 w 5317239"/>
              <a:gd name="connsiteY4841" fmla="*/ 2331176 h 3428468"/>
              <a:gd name="connsiteX4842" fmla="*/ 2222150 w 5317239"/>
              <a:gd name="connsiteY4842" fmla="*/ 2325967 h 3428468"/>
              <a:gd name="connsiteX4843" fmla="*/ 2219653 w 5317239"/>
              <a:gd name="connsiteY4843" fmla="*/ 2321137 h 3428468"/>
              <a:gd name="connsiteX4844" fmla="*/ 2225514 w 5317239"/>
              <a:gd name="connsiteY4844" fmla="*/ 2306646 h 3428468"/>
              <a:gd name="connsiteX4845" fmla="*/ 2225677 w 5317239"/>
              <a:gd name="connsiteY4845" fmla="*/ 2303608 h 3428468"/>
              <a:gd name="connsiteX4846" fmla="*/ 2223072 w 5317239"/>
              <a:gd name="connsiteY4846" fmla="*/ 2294924 h 3428468"/>
              <a:gd name="connsiteX4847" fmla="*/ 2221227 w 5317239"/>
              <a:gd name="connsiteY4847" fmla="*/ 2292428 h 3428468"/>
              <a:gd name="connsiteX4848" fmla="*/ 2217211 w 5317239"/>
              <a:gd name="connsiteY4848" fmla="*/ 2289823 h 3428468"/>
              <a:gd name="connsiteX4849" fmla="*/ 2220033 w 5317239"/>
              <a:gd name="connsiteY4849" fmla="*/ 2290365 h 3428468"/>
              <a:gd name="connsiteX4850" fmla="*/ 2225134 w 5317239"/>
              <a:gd name="connsiteY4850" fmla="*/ 2287597 h 3428468"/>
              <a:gd name="connsiteX4851" fmla="*/ 2230507 w 5317239"/>
              <a:gd name="connsiteY4851" fmla="*/ 2274084 h 3428468"/>
              <a:gd name="connsiteX4852" fmla="*/ 2246517 w 5317239"/>
              <a:gd name="connsiteY4852" fmla="*/ 2268440 h 3428468"/>
              <a:gd name="connsiteX4853" fmla="*/ 2248362 w 5317239"/>
              <a:gd name="connsiteY4853" fmla="*/ 2267246 h 3428468"/>
              <a:gd name="connsiteX4854" fmla="*/ 2258620 w 5317239"/>
              <a:gd name="connsiteY4854" fmla="*/ 2256175 h 3428468"/>
              <a:gd name="connsiteX4855" fmla="*/ 2280870 w 5317239"/>
              <a:gd name="connsiteY4855" fmla="*/ 2244507 h 3428468"/>
              <a:gd name="connsiteX4856" fmla="*/ 2282173 w 5317239"/>
              <a:gd name="connsiteY4856" fmla="*/ 2243476 h 3428468"/>
              <a:gd name="connsiteX4857" fmla="*/ 2303230 w 5317239"/>
              <a:gd name="connsiteY4857" fmla="*/ 2219217 h 3428468"/>
              <a:gd name="connsiteX4858" fmla="*/ 2303772 w 5317239"/>
              <a:gd name="connsiteY4858" fmla="*/ 2218457 h 3428468"/>
              <a:gd name="connsiteX4859" fmla="*/ 2309742 w 5317239"/>
              <a:gd name="connsiteY4859" fmla="*/ 2207821 h 3428468"/>
              <a:gd name="connsiteX4860" fmla="*/ 2310339 w 5317239"/>
              <a:gd name="connsiteY4860" fmla="*/ 2205812 h 3428468"/>
              <a:gd name="connsiteX4861" fmla="*/ 2311913 w 5317239"/>
              <a:gd name="connsiteY4861" fmla="*/ 2173359 h 3428468"/>
              <a:gd name="connsiteX4862" fmla="*/ 2311750 w 5317239"/>
              <a:gd name="connsiteY4862" fmla="*/ 2172002 h 3428468"/>
              <a:gd name="connsiteX4863" fmla="*/ 2306486 w 5317239"/>
              <a:gd name="connsiteY4863" fmla="*/ 2152085 h 3428468"/>
              <a:gd name="connsiteX4864" fmla="*/ 2305780 w 5317239"/>
              <a:gd name="connsiteY4864" fmla="*/ 2150620 h 3428468"/>
              <a:gd name="connsiteX4865" fmla="*/ 2266326 w 5317239"/>
              <a:gd name="connsiteY4865" fmla="*/ 2094775 h 3428468"/>
              <a:gd name="connsiteX4866" fmla="*/ 2262310 w 5317239"/>
              <a:gd name="connsiteY4866" fmla="*/ 2092876 h 3428468"/>
              <a:gd name="connsiteX4867" fmla="*/ 2257805 w 5317239"/>
              <a:gd name="connsiteY4867" fmla="*/ 2093147 h 3428468"/>
              <a:gd name="connsiteX4868" fmla="*/ 2229530 w 5317239"/>
              <a:gd name="connsiteY4868" fmla="*/ 2082727 h 3428468"/>
              <a:gd name="connsiteX4869" fmla="*/ 2224701 w 5317239"/>
              <a:gd name="connsiteY4869" fmla="*/ 2072254 h 3428468"/>
              <a:gd name="connsiteX4870" fmla="*/ 2222529 w 5317239"/>
              <a:gd name="connsiteY4870" fmla="*/ 2070028 h 3428468"/>
              <a:gd name="connsiteX4871" fmla="*/ 2217863 w 5317239"/>
              <a:gd name="connsiteY4871" fmla="*/ 2067857 h 3428468"/>
              <a:gd name="connsiteX4872" fmla="*/ 2214769 w 5317239"/>
              <a:gd name="connsiteY4872" fmla="*/ 2067586 h 3428468"/>
              <a:gd name="connsiteX4873" fmla="*/ 2210427 w 5317239"/>
              <a:gd name="connsiteY4873" fmla="*/ 2068725 h 3428468"/>
              <a:gd name="connsiteX4874" fmla="*/ 2199844 w 5317239"/>
              <a:gd name="connsiteY4874" fmla="*/ 2067152 h 3428468"/>
              <a:gd name="connsiteX4875" fmla="*/ 2192355 w 5317239"/>
              <a:gd name="connsiteY4875" fmla="*/ 2065144 h 3428468"/>
              <a:gd name="connsiteX4876" fmla="*/ 2184757 w 5317239"/>
              <a:gd name="connsiteY4876" fmla="*/ 2061074 h 3428468"/>
              <a:gd name="connsiteX4877" fmla="*/ 2182912 w 5317239"/>
              <a:gd name="connsiteY4877" fmla="*/ 2060531 h 3428468"/>
              <a:gd name="connsiteX4878" fmla="*/ 2165220 w 5317239"/>
              <a:gd name="connsiteY4878" fmla="*/ 2059391 h 3428468"/>
              <a:gd name="connsiteX4879" fmla="*/ 2164080 w 5317239"/>
              <a:gd name="connsiteY4879" fmla="*/ 2059445 h 3428468"/>
              <a:gd name="connsiteX4880" fmla="*/ 2144380 w 5317239"/>
              <a:gd name="connsiteY4880" fmla="*/ 2063298 h 3428468"/>
              <a:gd name="connsiteX4881" fmla="*/ 2095483 w 5317239"/>
              <a:gd name="connsiteY4881" fmla="*/ 2064710 h 3428468"/>
              <a:gd name="connsiteX4882" fmla="*/ 2093909 w 5317239"/>
              <a:gd name="connsiteY4882" fmla="*/ 2065035 h 3428468"/>
              <a:gd name="connsiteX4883" fmla="*/ 2076651 w 5317239"/>
              <a:gd name="connsiteY4883" fmla="*/ 2072036 h 3428468"/>
              <a:gd name="connsiteX4884" fmla="*/ 2075186 w 5317239"/>
              <a:gd name="connsiteY4884" fmla="*/ 2073013 h 3428468"/>
              <a:gd name="connsiteX4885" fmla="*/ 2066937 w 5317239"/>
              <a:gd name="connsiteY4885" fmla="*/ 2081099 h 3428468"/>
              <a:gd name="connsiteX4886" fmla="*/ 2065906 w 5317239"/>
              <a:gd name="connsiteY4886" fmla="*/ 2082619 h 3428468"/>
              <a:gd name="connsiteX4887" fmla="*/ 2058796 w 5317239"/>
              <a:gd name="connsiteY4887" fmla="*/ 2100039 h 3428468"/>
              <a:gd name="connsiteX4888" fmla="*/ 2058470 w 5317239"/>
              <a:gd name="connsiteY4888" fmla="*/ 2101668 h 3428468"/>
              <a:gd name="connsiteX4889" fmla="*/ 2058036 w 5317239"/>
              <a:gd name="connsiteY4889" fmla="*/ 2129292 h 3428468"/>
              <a:gd name="connsiteX4890" fmla="*/ 2054074 w 5317239"/>
              <a:gd name="connsiteY4890" fmla="*/ 2144433 h 3428468"/>
              <a:gd name="connsiteX4891" fmla="*/ 2053966 w 5317239"/>
              <a:gd name="connsiteY4891" fmla="*/ 2146332 h 3428468"/>
              <a:gd name="connsiteX4892" fmla="*/ 2056571 w 5317239"/>
              <a:gd name="connsiteY4892" fmla="*/ 2161419 h 3428468"/>
              <a:gd name="connsiteX4893" fmla="*/ 2048702 w 5317239"/>
              <a:gd name="connsiteY4893" fmla="*/ 2181445 h 3428468"/>
              <a:gd name="connsiteX4894" fmla="*/ 2048430 w 5317239"/>
              <a:gd name="connsiteY4894" fmla="*/ 2182693 h 3428468"/>
              <a:gd name="connsiteX4895" fmla="*/ 2046423 w 5317239"/>
              <a:gd name="connsiteY4895" fmla="*/ 2206681 h 3428468"/>
              <a:gd name="connsiteX4896" fmla="*/ 2035623 w 5317239"/>
              <a:gd name="connsiteY4896" fmla="*/ 2225730 h 3428468"/>
              <a:gd name="connsiteX4897" fmla="*/ 2035623 w 5317239"/>
              <a:gd name="connsiteY4897" fmla="*/ 2230126 h 3428468"/>
              <a:gd name="connsiteX4898" fmla="*/ 2039259 w 5317239"/>
              <a:gd name="connsiteY4898" fmla="*/ 2236801 h 3428468"/>
              <a:gd name="connsiteX4899" fmla="*/ 2038662 w 5317239"/>
              <a:gd name="connsiteY4899" fmla="*/ 2237126 h 3428468"/>
              <a:gd name="connsiteX4900" fmla="*/ 2011798 w 5317239"/>
              <a:gd name="connsiteY4900" fmla="*/ 2240328 h 3428468"/>
              <a:gd name="connsiteX4901" fmla="*/ 2009790 w 5317239"/>
              <a:gd name="connsiteY4901" fmla="*/ 2241088 h 3428468"/>
              <a:gd name="connsiteX4902" fmla="*/ 2002572 w 5317239"/>
              <a:gd name="connsiteY4902" fmla="*/ 2246027 h 3428468"/>
              <a:gd name="connsiteX4903" fmla="*/ 2000184 w 5317239"/>
              <a:gd name="connsiteY4903" fmla="*/ 2244779 h 3428468"/>
              <a:gd name="connsiteX4904" fmla="*/ 1997036 w 5317239"/>
              <a:gd name="connsiteY4904" fmla="*/ 2244399 h 3428468"/>
              <a:gd name="connsiteX4905" fmla="*/ 1991013 w 5317239"/>
              <a:gd name="connsiteY4905" fmla="*/ 2245810 h 3428468"/>
              <a:gd name="connsiteX4906" fmla="*/ 1984988 w 5317239"/>
              <a:gd name="connsiteY4906" fmla="*/ 2244942 h 3428468"/>
              <a:gd name="connsiteX4907" fmla="*/ 1981787 w 5317239"/>
              <a:gd name="connsiteY4907" fmla="*/ 2245701 h 3428468"/>
              <a:gd name="connsiteX4908" fmla="*/ 1972289 w 5317239"/>
              <a:gd name="connsiteY4908" fmla="*/ 2252322 h 3428468"/>
              <a:gd name="connsiteX4909" fmla="*/ 1965668 w 5317239"/>
              <a:gd name="connsiteY4909" fmla="*/ 2245321 h 3428468"/>
              <a:gd name="connsiteX4910" fmla="*/ 1961869 w 5317239"/>
              <a:gd name="connsiteY4910" fmla="*/ 2243964 h 3428468"/>
              <a:gd name="connsiteX4911" fmla="*/ 1958505 w 5317239"/>
              <a:gd name="connsiteY4911" fmla="*/ 2246190 h 3428468"/>
              <a:gd name="connsiteX4912" fmla="*/ 1954380 w 5317239"/>
              <a:gd name="connsiteY4912" fmla="*/ 2253299 h 3428468"/>
              <a:gd name="connsiteX4913" fmla="*/ 1953892 w 5317239"/>
              <a:gd name="connsiteY4913" fmla="*/ 2256664 h 3428468"/>
              <a:gd name="connsiteX4914" fmla="*/ 1949116 w 5317239"/>
              <a:gd name="connsiteY4914" fmla="*/ 2258726 h 3428468"/>
              <a:gd name="connsiteX4915" fmla="*/ 1946673 w 5317239"/>
              <a:gd name="connsiteY4915" fmla="*/ 2264478 h 3428468"/>
              <a:gd name="connsiteX4916" fmla="*/ 1947868 w 5317239"/>
              <a:gd name="connsiteY4916" fmla="*/ 2267626 h 3428468"/>
              <a:gd name="connsiteX4917" fmla="*/ 1944829 w 5317239"/>
              <a:gd name="connsiteY4917" fmla="*/ 2271479 h 3428468"/>
              <a:gd name="connsiteX4918" fmla="*/ 1939564 w 5317239"/>
              <a:gd name="connsiteY4918" fmla="*/ 2271859 h 3428468"/>
              <a:gd name="connsiteX4919" fmla="*/ 1937122 w 5317239"/>
              <a:gd name="connsiteY4919" fmla="*/ 2272782 h 3428468"/>
              <a:gd name="connsiteX4920" fmla="*/ 1933106 w 5317239"/>
              <a:gd name="connsiteY4920" fmla="*/ 2275930 h 3428468"/>
              <a:gd name="connsiteX4921" fmla="*/ 1931695 w 5317239"/>
              <a:gd name="connsiteY4921" fmla="*/ 2277829 h 3428468"/>
              <a:gd name="connsiteX4922" fmla="*/ 1928276 w 5317239"/>
              <a:gd name="connsiteY4922" fmla="*/ 2286349 h 3428468"/>
              <a:gd name="connsiteX4923" fmla="*/ 1918127 w 5317239"/>
              <a:gd name="connsiteY4923" fmla="*/ 2291451 h 3428468"/>
              <a:gd name="connsiteX4924" fmla="*/ 1916011 w 5317239"/>
              <a:gd name="connsiteY4924" fmla="*/ 2293730 h 3428468"/>
              <a:gd name="connsiteX4925" fmla="*/ 1915468 w 5317239"/>
              <a:gd name="connsiteY4925" fmla="*/ 2293405 h 3428468"/>
              <a:gd name="connsiteX4926" fmla="*/ 1895280 w 5317239"/>
              <a:gd name="connsiteY4926" fmla="*/ 2283690 h 3428468"/>
              <a:gd name="connsiteX4927" fmla="*/ 1883885 w 5317239"/>
              <a:gd name="connsiteY4927" fmla="*/ 2276635 h 3428468"/>
              <a:gd name="connsiteX4928" fmla="*/ 1875854 w 5317239"/>
              <a:gd name="connsiteY4928" fmla="*/ 2260083 h 3428468"/>
              <a:gd name="connsiteX4929" fmla="*/ 1872868 w 5317239"/>
              <a:gd name="connsiteY4929" fmla="*/ 2242987 h 3428468"/>
              <a:gd name="connsiteX4930" fmla="*/ 1870426 w 5317239"/>
              <a:gd name="connsiteY4930" fmla="*/ 2239677 h 3428468"/>
              <a:gd name="connsiteX4931" fmla="*/ 1866030 w 5317239"/>
              <a:gd name="connsiteY4931" fmla="*/ 2237506 h 3428468"/>
              <a:gd name="connsiteX4932" fmla="*/ 1860874 w 5317239"/>
              <a:gd name="connsiteY4932" fmla="*/ 2227846 h 3428468"/>
              <a:gd name="connsiteX4933" fmla="*/ 1858541 w 5317239"/>
              <a:gd name="connsiteY4933" fmla="*/ 2211456 h 3428468"/>
              <a:gd name="connsiteX4934" fmla="*/ 1857836 w 5317239"/>
              <a:gd name="connsiteY4934" fmla="*/ 2209612 h 3428468"/>
              <a:gd name="connsiteX4935" fmla="*/ 1849424 w 5317239"/>
              <a:gd name="connsiteY4935" fmla="*/ 2196804 h 3428468"/>
              <a:gd name="connsiteX4936" fmla="*/ 1843345 w 5317239"/>
              <a:gd name="connsiteY4936" fmla="*/ 2195392 h 3428468"/>
              <a:gd name="connsiteX4937" fmla="*/ 1843020 w 5317239"/>
              <a:gd name="connsiteY4937" fmla="*/ 2195610 h 3428468"/>
              <a:gd name="connsiteX4938" fmla="*/ 1832980 w 5317239"/>
              <a:gd name="connsiteY4938" fmla="*/ 2168366 h 3428468"/>
              <a:gd name="connsiteX4939" fmla="*/ 1828964 w 5317239"/>
              <a:gd name="connsiteY4939" fmla="*/ 2165435 h 3428468"/>
              <a:gd name="connsiteX4940" fmla="*/ 1819847 w 5317239"/>
              <a:gd name="connsiteY4940" fmla="*/ 2165001 h 3428468"/>
              <a:gd name="connsiteX4941" fmla="*/ 1816101 w 5317239"/>
              <a:gd name="connsiteY4941" fmla="*/ 2166683 h 3428468"/>
              <a:gd name="connsiteX4942" fmla="*/ 1814094 w 5317239"/>
              <a:gd name="connsiteY4942" fmla="*/ 2169234 h 3428468"/>
              <a:gd name="connsiteX4943" fmla="*/ 1813225 w 5317239"/>
              <a:gd name="connsiteY4943" fmla="*/ 2173033 h 3428468"/>
              <a:gd name="connsiteX4944" fmla="*/ 1817731 w 5317239"/>
              <a:gd name="connsiteY4944" fmla="*/ 2193656 h 3428468"/>
              <a:gd name="connsiteX4945" fmla="*/ 1813822 w 5317239"/>
              <a:gd name="connsiteY4945" fmla="*/ 2185461 h 3428468"/>
              <a:gd name="connsiteX4946" fmla="*/ 1812248 w 5317239"/>
              <a:gd name="connsiteY4946" fmla="*/ 2183616 h 3428468"/>
              <a:gd name="connsiteX4947" fmla="*/ 1805737 w 5317239"/>
              <a:gd name="connsiteY4947" fmla="*/ 2179329 h 3428468"/>
              <a:gd name="connsiteX4948" fmla="*/ 1801394 w 5317239"/>
              <a:gd name="connsiteY4948" fmla="*/ 2179003 h 3428468"/>
              <a:gd name="connsiteX4949" fmla="*/ 1798463 w 5317239"/>
              <a:gd name="connsiteY4949" fmla="*/ 2176181 h 3428468"/>
              <a:gd name="connsiteX4950" fmla="*/ 1795859 w 5317239"/>
              <a:gd name="connsiteY4950" fmla="*/ 2175367 h 3428468"/>
              <a:gd name="connsiteX4951" fmla="*/ 1791029 w 5317239"/>
              <a:gd name="connsiteY4951" fmla="*/ 2164839 h 3428468"/>
              <a:gd name="connsiteX4952" fmla="*/ 1789835 w 5317239"/>
              <a:gd name="connsiteY4952" fmla="*/ 2163319 h 3428468"/>
              <a:gd name="connsiteX4953" fmla="*/ 1782672 w 5317239"/>
              <a:gd name="connsiteY4953" fmla="*/ 2157186 h 3428468"/>
              <a:gd name="connsiteX4954" fmla="*/ 1778927 w 5317239"/>
              <a:gd name="connsiteY4954" fmla="*/ 2156155 h 3428468"/>
              <a:gd name="connsiteX4955" fmla="*/ 1769972 w 5317239"/>
              <a:gd name="connsiteY4955" fmla="*/ 2157729 h 3428468"/>
              <a:gd name="connsiteX4956" fmla="*/ 1766553 w 5317239"/>
              <a:gd name="connsiteY4956" fmla="*/ 2160606 h 3428468"/>
              <a:gd name="connsiteX4957" fmla="*/ 1765739 w 5317239"/>
              <a:gd name="connsiteY4957" fmla="*/ 2162722 h 3428468"/>
              <a:gd name="connsiteX4958" fmla="*/ 1749837 w 5317239"/>
              <a:gd name="connsiteY4958" fmla="*/ 2151271 h 3428468"/>
              <a:gd name="connsiteX4959" fmla="*/ 1745442 w 5317239"/>
              <a:gd name="connsiteY4959" fmla="*/ 2150782 h 3428468"/>
              <a:gd name="connsiteX4960" fmla="*/ 1742729 w 5317239"/>
              <a:gd name="connsiteY4960" fmla="*/ 2154255 h 3428468"/>
              <a:gd name="connsiteX4961" fmla="*/ 1739418 w 5317239"/>
              <a:gd name="connsiteY4961" fmla="*/ 2175150 h 3428468"/>
              <a:gd name="connsiteX4962" fmla="*/ 1727749 w 5317239"/>
              <a:gd name="connsiteY4962" fmla="*/ 2165001 h 3428468"/>
              <a:gd name="connsiteX4963" fmla="*/ 1725090 w 5317239"/>
              <a:gd name="connsiteY4963" fmla="*/ 2163916 h 3428468"/>
              <a:gd name="connsiteX4964" fmla="*/ 1720803 w 5317239"/>
              <a:gd name="connsiteY4964" fmla="*/ 2163644 h 3428468"/>
              <a:gd name="connsiteX4965" fmla="*/ 1701971 w 5317239"/>
              <a:gd name="connsiteY4965" fmla="*/ 2124244 h 3428468"/>
              <a:gd name="connsiteX4966" fmla="*/ 1701537 w 5317239"/>
              <a:gd name="connsiteY4966" fmla="*/ 2123484 h 3428468"/>
              <a:gd name="connsiteX4967" fmla="*/ 1688675 w 5317239"/>
              <a:gd name="connsiteY4967" fmla="*/ 2106227 h 3428468"/>
              <a:gd name="connsiteX4968" fmla="*/ 1683085 w 5317239"/>
              <a:gd name="connsiteY4968" fmla="*/ 2104870 h 3428468"/>
              <a:gd name="connsiteX4969" fmla="*/ 1674131 w 5317239"/>
              <a:gd name="connsiteY4969" fmla="*/ 2109157 h 3428468"/>
              <a:gd name="connsiteX4970" fmla="*/ 1671580 w 5317239"/>
              <a:gd name="connsiteY4970" fmla="*/ 2113607 h 3428468"/>
              <a:gd name="connsiteX4971" fmla="*/ 1672338 w 5317239"/>
              <a:gd name="connsiteY4971" fmla="*/ 2122019 h 3428468"/>
              <a:gd name="connsiteX4972" fmla="*/ 1669084 w 5317239"/>
              <a:gd name="connsiteY4972" fmla="*/ 2124298 h 3428468"/>
              <a:gd name="connsiteX4973" fmla="*/ 1667401 w 5317239"/>
              <a:gd name="connsiteY4973" fmla="*/ 2129509 h 3428468"/>
              <a:gd name="connsiteX4974" fmla="*/ 1670548 w 5317239"/>
              <a:gd name="connsiteY4974" fmla="*/ 2138517 h 3428468"/>
              <a:gd name="connsiteX4975" fmla="*/ 1668975 w 5317239"/>
              <a:gd name="connsiteY4975" fmla="*/ 2138897 h 3428468"/>
              <a:gd name="connsiteX4976" fmla="*/ 1656003 w 5317239"/>
              <a:gd name="connsiteY4976" fmla="*/ 2127609 h 3428468"/>
              <a:gd name="connsiteX4977" fmla="*/ 1650089 w 5317239"/>
              <a:gd name="connsiteY4977" fmla="*/ 2127609 h 3428468"/>
              <a:gd name="connsiteX4978" fmla="*/ 1647483 w 5317239"/>
              <a:gd name="connsiteY4978" fmla="*/ 2129834 h 3428468"/>
              <a:gd name="connsiteX4979" fmla="*/ 1647375 w 5317239"/>
              <a:gd name="connsiteY4979" fmla="*/ 2127120 h 3428468"/>
              <a:gd name="connsiteX4980" fmla="*/ 1643413 w 5317239"/>
              <a:gd name="connsiteY4980" fmla="*/ 2122833 h 3428468"/>
              <a:gd name="connsiteX4981" fmla="*/ 1639126 w 5317239"/>
              <a:gd name="connsiteY4981" fmla="*/ 2122291 h 3428468"/>
              <a:gd name="connsiteX4982" fmla="*/ 1631854 w 5317239"/>
              <a:gd name="connsiteY4982" fmla="*/ 2112739 h 3428468"/>
              <a:gd name="connsiteX4983" fmla="*/ 1628489 w 5317239"/>
              <a:gd name="connsiteY4983" fmla="*/ 2110948 h 3428468"/>
              <a:gd name="connsiteX4984" fmla="*/ 1624962 w 5317239"/>
              <a:gd name="connsiteY4984" fmla="*/ 2112413 h 3428468"/>
              <a:gd name="connsiteX4985" fmla="*/ 1622790 w 5317239"/>
              <a:gd name="connsiteY4985" fmla="*/ 2114801 h 3428468"/>
              <a:gd name="connsiteX4986" fmla="*/ 1621705 w 5317239"/>
              <a:gd name="connsiteY4986" fmla="*/ 2116755 h 3428468"/>
              <a:gd name="connsiteX4987" fmla="*/ 1618611 w 5317239"/>
              <a:gd name="connsiteY4987" fmla="*/ 2128586 h 3428468"/>
              <a:gd name="connsiteX4988" fmla="*/ 1618449 w 5317239"/>
              <a:gd name="connsiteY4988" fmla="*/ 2129563 h 3428468"/>
              <a:gd name="connsiteX4989" fmla="*/ 1618286 w 5317239"/>
              <a:gd name="connsiteY4989" fmla="*/ 2134827 h 3428468"/>
              <a:gd name="connsiteX4990" fmla="*/ 1618286 w 5317239"/>
              <a:gd name="connsiteY4990" fmla="*/ 2135478 h 3428468"/>
              <a:gd name="connsiteX4991" fmla="*/ 1619100 w 5317239"/>
              <a:gd name="connsiteY4991" fmla="*/ 2142370 h 3428468"/>
              <a:gd name="connsiteX4992" fmla="*/ 1616767 w 5317239"/>
              <a:gd name="connsiteY4992" fmla="*/ 2141394 h 3428468"/>
              <a:gd name="connsiteX4993" fmla="*/ 1607702 w 5317239"/>
              <a:gd name="connsiteY4993" fmla="*/ 2126904 h 3428468"/>
              <a:gd name="connsiteX4994" fmla="*/ 1610254 w 5317239"/>
              <a:gd name="connsiteY4994" fmla="*/ 2124190 h 3428468"/>
              <a:gd name="connsiteX4995" fmla="*/ 1611447 w 5317239"/>
              <a:gd name="connsiteY4995" fmla="*/ 2121042 h 3428468"/>
              <a:gd name="connsiteX4996" fmla="*/ 1611176 w 5317239"/>
              <a:gd name="connsiteY4996" fmla="*/ 2106498 h 3428468"/>
              <a:gd name="connsiteX4997" fmla="*/ 1610199 w 5317239"/>
              <a:gd name="connsiteY4997" fmla="*/ 2103730 h 3428468"/>
              <a:gd name="connsiteX4998" fmla="*/ 1603959 w 5317239"/>
              <a:gd name="connsiteY4998" fmla="*/ 2096023 h 3428468"/>
              <a:gd name="connsiteX4999" fmla="*/ 1604176 w 5317239"/>
              <a:gd name="connsiteY4999" fmla="*/ 2089620 h 3428468"/>
              <a:gd name="connsiteX5000" fmla="*/ 1603145 w 5317239"/>
              <a:gd name="connsiteY5000" fmla="*/ 2086635 h 3428468"/>
              <a:gd name="connsiteX5001" fmla="*/ 1597229 w 5317239"/>
              <a:gd name="connsiteY5001" fmla="*/ 2079417 h 3428468"/>
              <a:gd name="connsiteX5002" fmla="*/ 1597392 w 5317239"/>
              <a:gd name="connsiteY5002" fmla="*/ 2076595 h 3428468"/>
              <a:gd name="connsiteX5003" fmla="*/ 1596035 w 5317239"/>
              <a:gd name="connsiteY5003" fmla="*/ 2073067 h 3428468"/>
              <a:gd name="connsiteX5004" fmla="*/ 1588220 w 5317239"/>
              <a:gd name="connsiteY5004" fmla="*/ 2065578 h 3428468"/>
              <a:gd name="connsiteX5005" fmla="*/ 1586864 w 5317239"/>
              <a:gd name="connsiteY5005" fmla="*/ 2048103 h 3428468"/>
              <a:gd name="connsiteX5006" fmla="*/ 1586267 w 5317239"/>
              <a:gd name="connsiteY5006" fmla="*/ 2046149 h 3428468"/>
              <a:gd name="connsiteX5007" fmla="*/ 1580296 w 5317239"/>
              <a:gd name="connsiteY5007" fmla="*/ 2036055 h 3428468"/>
              <a:gd name="connsiteX5008" fmla="*/ 1580514 w 5317239"/>
              <a:gd name="connsiteY5008" fmla="*/ 2029760 h 3428468"/>
              <a:gd name="connsiteX5009" fmla="*/ 1579808 w 5317239"/>
              <a:gd name="connsiteY5009" fmla="*/ 2027155 h 3428468"/>
              <a:gd name="connsiteX5010" fmla="*/ 1566675 w 5317239"/>
              <a:gd name="connsiteY5010" fmla="*/ 2006858 h 3428468"/>
              <a:gd name="connsiteX5011" fmla="*/ 1564450 w 5317239"/>
              <a:gd name="connsiteY5011" fmla="*/ 1992476 h 3428468"/>
              <a:gd name="connsiteX5012" fmla="*/ 1563853 w 5317239"/>
              <a:gd name="connsiteY5012" fmla="*/ 1990848 h 3428468"/>
              <a:gd name="connsiteX5013" fmla="*/ 1560379 w 5317239"/>
              <a:gd name="connsiteY5013" fmla="*/ 1985041 h 3428468"/>
              <a:gd name="connsiteX5014" fmla="*/ 1556580 w 5317239"/>
              <a:gd name="connsiteY5014" fmla="*/ 1971256 h 3428468"/>
              <a:gd name="connsiteX5015" fmla="*/ 1557015 w 5317239"/>
              <a:gd name="connsiteY5015" fmla="*/ 1967566 h 3428468"/>
              <a:gd name="connsiteX5016" fmla="*/ 1558642 w 5317239"/>
              <a:gd name="connsiteY5016" fmla="*/ 1966860 h 3428468"/>
              <a:gd name="connsiteX5017" fmla="*/ 1561303 w 5317239"/>
              <a:gd name="connsiteY5017" fmla="*/ 1963387 h 3428468"/>
              <a:gd name="connsiteX5018" fmla="*/ 1563310 w 5317239"/>
              <a:gd name="connsiteY5018" fmla="*/ 1949114 h 3428468"/>
              <a:gd name="connsiteX5019" fmla="*/ 1562876 w 5317239"/>
              <a:gd name="connsiteY5019" fmla="*/ 1946400 h 3428468"/>
              <a:gd name="connsiteX5020" fmla="*/ 1561140 w 5317239"/>
              <a:gd name="connsiteY5020" fmla="*/ 1943036 h 3428468"/>
              <a:gd name="connsiteX5021" fmla="*/ 1562279 w 5317239"/>
              <a:gd name="connsiteY5021" fmla="*/ 1925344 h 3428468"/>
              <a:gd name="connsiteX5022" fmla="*/ 1567543 w 5317239"/>
              <a:gd name="connsiteY5022" fmla="*/ 1917583 h 3428468"/>
              <a:gd name="connsiteX5023" fmla="*/ 1568303 w 5317239"/>
              <a:gd name="connsiteY5023" fmla="*/ 1914490 h 3428468"/>
              <a:gd name="connsiteX5024" fmla="*/ 1566838 w 5317239"/>
              <a:gd name="connsiteY5024" fmla="*/ 1901953 h 3428468"/>
              <a:gd name="connsiteX5025" fmla="*/ 1563636 w 5317239"/>
              <a:gd name="connsiteY5025" fmla="*/ 1898155 h 3428468"/>
              <a:gd name="connsiteX5026" fmla="*/ 1560597 w 5317239"/>
              <a:gd name="connsiteY5026" fmla="*/ 1897231 h 3428468"/>
              <a:gd name="connsiteX5027" fmla="*/ 1562333 w 5317239"/>
              <a:gd name="connsiteY5027" fmla="*/ 1891316 h 3428468"/>
              <a:gd name="connsiteX5028" fmla="*/ 1564830 w 5317239"/>
              <a:gd name="connsiteY5028" fmla="*/ 1890665 h 3428468"/>
              <a:gd name="connsiteX5029" fmla="*/ 1568194 w 5317239"/>
              <a:gd name="connsiteY5029" fmla="*/ 1885998 h 3428468"/>
              <a:gd name="connsiteX5030" fmla="*/ 1567598 w 5317239"/>
              <a:gd name="connsiteY5030" fmla="*/ 1876771 h 3428468"/>
              <a:gd name="connsiteX5031" fmla="*/ 1565698 w 5317239"/>
              <a:gd name="connsiteY5031" fmla="*/ 1873407 h 3428468"/>
              <a:gd name="connsiteX5032" fmla="*/ 1560000 w 5317239"/>
              <a:gd name="connsiteY5032" fmla="*/ 1869337 h 3428468"/>
              <a:gd name="connsiteX5033" fmla="*/ 1560976 w 5317239"/>
              <a:gd name="connsiteY5033" fmla="*/ 1867926 h 3428468"/>
              <a:gd name="connsiteX5034" fmla="*/ 1560813 w 5317239"/>
              <a:gd name="connsiteY5034" fmla="*/ 1862499 h 3428468"/>
              <a:gd name="connsiteX5035" fmla="*/ 1563745 w 5317239"/>
              <a:gd name="connsiteY5035" fmla="*/ 1860816 h 3428468"/>
              <a:gd name="connsiteX5036" fmla="*/ 1566024 w 5317239"/>
              <a:gd name="connsiteY5036" fmla="*/ 1856746 h 3428468"/>
              <a:gd name="connsiteX5037" fmla="*/ 1565915 w 5317239"/>
              <a:gd name="connsiteY5037" fmla="*/ 1853761 h 3428468"/>
              <a:gd name="connsiteX5038" fmla="*/ 1562171 w 5317239"/>
              <a:gd name="connsiteY5038" fmla="*/ 1849420 h 3428468"/>
              <a:gd name="connsiteX5039" fmla="*/ 1561411 w 5317239"/>
              <a:gd name="connsiteY5039" fmla="*/ 1849311 h 3428468"/>
              <a:gd name="connsiteX5040" fmla="*/ 1562442 w 5317239"/>
              <a:gd name="connsiteY5040" fmla="*/ 1847466 h 3428468"/>
              <a:gd name="connsiteX5041" fmla="*/ 1561791 w 5317239"/>
              <a:gd name="connsiteY5041" fmla="*/ 1842147 h 3428468"/>
              <a:gd name="connsiteX5042" fmla="*/ 1556526 w 5317239"/>
              <a:gd name="connsiteY5042" fmla="*/ 1841171 h 3428468"/>
              <a:gd name="connsiteX5043" fmla="*/ 1555549 w 5317239"/>
              <a:gd name="connsiteY5043" fmla="*/ 1841659 h 3428468"/>
              <a:gd name="connsiteX5044" fmla="*/ 1555766 w 5317239"/>
              <a:gd name="connsiteY5044" fmla="*/ 1840193 h 3428468"/>
              <a:gd name="connsiteX5045" fmla="*/ 1554682 w 5317239"/>
              <a:gd name="connsiteY5045" fmla="*/ 1836612 h 3428468"/>
              <a:gd name="connsiteX5046" fmla="*/ 1551262 w 5317239"/>
              <a:gd name="connsiteY5046" fmla="*/ 1835038 h 3428468"/>
              <a:gd name="connsiteX5047" fmla="*/ 1547246 w 5317239"/>
              <a:gd name="connsiteY5047" fmla="*/ 1835038 h 3428468"/>
              <a:gd name="connsiteX5048" fmla="*/ 1543882 w 5317239"/>
              <a:gd name="connsiteY5048" fmla="*/ 1836503 h 3428468"/>
              <a:gd name="connsiteX5049" fmla="*/ 1540299 w 5317239"/>
              <a:gd name="connsiteY5049" fmla="*/ 1840465 h 3428468"/>
              <a:gd name="connsiteX5050" fmla="*/ 1539757 w 5317239"/>
              <a:gd name="connsiteY5050" fmla="*/ 1841171 h 3428468"/>
              <a:gd name="connsiteX5051" fmla="*/ 1533950 w 5317239"/>
              <a:gd name="connsiteY5051" fmla="*/ 1850722 h 3428468"/>
              <a:gd name="connsiteX5052" fmla="*/ 1533516 w 5317239"/>
              <a:gd name="connsiteY5052" fmla="*/ 1851699 h 3428468"/>
              <a:gd name="connsiteX5053" fmla="*/ 1530043 w 5317239"/>
              <a:gd name="connsiteY5053" fmla="*/ 1851048 h 3428468"/>
              <a:gd name="connsiteX5054" fmla="*/ 1523747 w 5317239"/>
              <a:gd name="connsiteY5054" fmla="*/ 1852404 h 3428468"/>
              <a:gd name="connsiteX5055" fmla="*/ 1521848 w 5317239"/>
              <a:gd name="connsiteY5055" fmla="*/ 1848388 h 3428468"/>
              <a:gd name="connsiteX5056" fmla="*/ 1519298 w 5317239"/>
              <a:gd name="connsiteY5056" fmla="*/ 1846055 h 3428468"/>
              <a:gd name="connsiteX5057" fmla="*/ 1513979 w 5317239"/>
              <a:gd name="connsiteY5057" fmla="*/ 1844155 h 3428468"/>
              <a:gd name="connsiteX5058" fmla="*/ 1510234 w 5317239"/>
              <a:gd name="connsiteY5058" fmla="*/ 1836123 h 3428468"/>
              <a:gd name="connsiteX5059" fmla="*/ 1509855 w 5317239"/>
              <a:gd name="connsiteY5059" fmla="*/ 1835472 h 3428468"/>
              <a:gd name="connsiteX5060" fmla="*/ 1503992 w 5317239"/>
              <a:gd name="connsiteY5060" fmla="*/ 1826952 h 3428468"/>
              <a:gd name="connsiteX5061" fmla="*/ 1510125 w 5317239"/>
              <a:gd name="connsiteY5061" fmla="*/ 1818702 h 3428468"/>
              <a:gd name="connsiteX5062" fmla="*/ 1512405 w 5317239"/>
              <a:gd name="connsiteY5062" fmla="*/ 1821796 h 3428468"/>
              <a:gd name="connsiteX5063" fmla="*/ 1513544 w 5317239"/>
              <a:gd name="connsiteY5063" fmla="*/ 1822827 h 3428468"/>
              <a:gd name="connsiteX5064" fmla="*/ 1515390 w 5317239"/>
              <a:gd name="connsiteY5064" fmla="*/ 1824129 h 3428468"/>
              <a:gd name="connsiteX5065" fmla="*/ 1529607 w 5317239"/>
              <a:gd name="connsiteY5065" fmla="*/ 1829231 h 3428468"/>
              <a:gd name="connsiteX5066" fmla="*/ 1534384 w 5317239"/>
              <a:gd name="connsiteY5066" fmla="*/ 1828091 h 3428468"/>
              <a:gd name="connsiteX5067" fmla="*/ 1545726 w 5317239"/>
              <a:gd name="connsiteY5067" fmla="*/ 1816261 h 3428468"/>
              <a:gd name="connsiteX5068" fmla="*/ 1565210 w 5317239"/>
              <a:gd name="connsiteY5068" fmla="*/ 1812787 h 3428468"/>
              <a:gd name="connsiteX5069" fmla="*/ 1576878 w 5317239"/>
              <a:gd name="connsiteY5069" fmla="*/ 1813927 h 3428468"/>
              <a:gd name="connsiteX5070" fmla="*/ 1589903 w 5317239"/>
              <a:gd name="connsiteY5070" fmla="*/ 1828254 h 3428468"/>
              <a:gd name="connsiteX5071" fmla="*/ 1590391 w 5317239"/>
              <a:gd name="connsiteY5071" fmla="*/ 1828634 h 3428468"/>
              <a:gd name="connsiteX5072" fmla="*/ 1590771 w 5317239"/>
              <a:gd name="connsiteY5072" fmla="*/ 1829068 h 3428468"/>
              <a:gd name="connsiteX5073" fmla="*/ 1592128 w 5317239"/>
              <a:gd name="connsiteY5073" fmla="*/ 1830100 h 3428468"/>
              <a:gd name="connsiteX5074" fmla="*/ 1603416 w 5317239"/>
              <a:gd name="connsiteY5074" fmla="*/ 1835689 h 3428468"/>
              <a:gd name="connsiteX5075" fmla="*/ 1608951 w 5317239"/>
              <a:gd name="connsiteY5075" fmla="*/ 1834441 h 3428468"/>
              <a:gd name="connsiteX5076" fmla="*/ 1616604 w 5317239"/>
              <a:gd name="connsiteY5076" fmla="*/ 1824781 h 3428468"/>
              <a:gd name="connsiteX5077" fmla="*/ 1631474 w 5317239"/>
              <a:gd name="connsiteY5077" fmla="*/ 1830588 h 3428468"/>
              <a:gd name="connsiteX5078" fmla="*/ 1636955 w 5317239"/>
              <a:gd name="connsiteY5078" fmla="*/ 1828743 h 3428468"/>
              <a:gd name="connsiteX5079" fmla="*/ 1643576 w 5317239"/>
              <a:gd name="connsiteY5079" fmla="*/ 1817889 h 3428468"/>
              <a:gd name="connsiteX5080" fmla="*/ 1654810 w 5317239"/>
              <a:gd name="connsiteY5080" fmla="*/ 1811864 h 3428468"/>
              <a:gd name="connsiteX5081" fmla="*/ 1666369 w 5317239"/>
              <a:gd name="connsiteY5081" fmla="*/ 1810562 h 3428468"/>
              <a:gd name="connsiteX5082" fmla="*/ 1670115 w 5317239"/>
              <a:gd name="connsiteY5082" fmla="*/ 1807631 h 3428468"/>
              <a:gd name="connsiteX5083" fmla="*/ 1673425 w 5317239"/>
              <a:gd name="connsiteY5083" fmla="*/ 1798568 h 3428468"/>
              <a:gd name="connsiteX5084" fmla="*/ 1682488 w 5317239"/>
              <a:gd name="connsiteY5084" fmla="*/ 1803941 h 3428468"/>
              <a:gd name="connsiteX5085" fmla="*/ 1687264 w 5317239"/>
              <a:gd name="connsiteY5085" fmla="*/ 1803832 h 3428468"/>
              <a:gd name="connsiteX5086" fmla="*/ 1688838 w 5317239"/>
              <a:gd name="connsiteY5086" fmla="*/ 1802802 h 3428468"/>
              <a:gd name="connsiteX5087" fmla="*/ 1699800 w 5317239"/>
              <a:gd name="connsiteY5087" fmla="*/ 1807306 h 3428468"/>
              <a:gd name="connsiteX5088" fmla="*/ 1705010 w 5317239"/>
              <a:gd name="connsiteY5088" fmla="*/ 1806058 h 3428468"/>
              <a:gd name="connsiteX5089" fmla="*/ 1710491 w 5317239"/>
              <a:gd name="connsiteY5089" fmla="*/ 1799545 h 3428468"/>
              <a:gd name="connsiteX5090" fmla="*/ 1718035 w 5317239"/>
              <a:gd name="connsiteY5090" fmla="*/ 1803127 h 3428468"/>
              <a:gd name="connsiteX5091" fmla="*/ 1720532 w 5317239"/>
              <a:gd name="connsiteY5091" fmla="*/ 1803507 h 3428468"/>
              <a:gd name="connsiteX5092" fmla="*/ 1735293 w 5317239"/>
              <a:gd name="connsiteY5092" fmla="*/ 1801608 h 3428468"/>
              <a:gd name="connsiteX5093" fmla="*/ 1747613 w 5317239"/>
              <a:gd name="connsiteY5093" fmla="*/ 1810182 h 3428468"/>
              <a:gd name="connsiteX5094" fmla="*/ 1752334 w 5317239"/>
              <a:gd name="connsiteY5094" fmla="*/ 1810453 h 3428468"/>
              <a:gd name="connsiteX5095" fmla="*/ 1754721 w 5317239"/>
              <a:gd name="connsiteY5095" fmla="*/ 1806383 h 3428468"/>
              <a:gd name="connsiteX5096" fmla="*/ 1754397 w 5317239"/>
              <a:gd name="connsiteY5096" fmla="*/ 1784892 h 3428468"/>
              <a:gd name="connsiteX5097" fmla="*/ 1752659 w 5317239"/>
              <a:gd name="connsiteY5097" fmla="*/ 1781311 h 3428468"/>
              <a:gd name="connsiteX5098" fmla="*/ 1752605 w 5317239"/>
              <a:gd name="connsiteY5098" fmla="*/ 1781311 h 3428468"/>
              <a:gd name="connsiteX5099" fmla="*/ 1751791 w 5317239"/>
              <a:gd name="connsiteY5099" fmla="*/ 1780496 h 3428468"/>
              <a:gd name="connsiteX5100" fmla="*/ 1744953 w 5317239"/>
              <a:gd name="connsiteY5100" fmla="*/ 1775232 h 3428468"/>
              <a:gd name="connsiteX5101" fmla="*/ 1734154 w 5317239"/>
              <a:gd name="connsiteY5101" fmla="*/ 1758571 h 3428468"/>
              <a:gd name="connsiteX5102" fmla="*/ 1716949 w 5317239"/>
              <a:gd name="connsiteY5102" fmla="*/ 1720148 h 3428468"/>
              <a:gd name="connsiteX5103" fmla="*/ 1716082 w 5317239"/>
              <a:gd name="connsiteY5103" fmla="*/ 1716132 h 3428468"/>
              <a:gd name="connsiteX5104" fmla="*/ 1726339 w 5317239"/>
              <a:gd name="connsiteY5104" fmla="*/ 1709836 h 3428468"/>
              <a:gd name="connsiteX5105" fmla="*/ 1728292 w 5317239"/>
              <a:gd name="connsiteY5105" fmla="*/ 1704681 h 3428468"/>
              <a:gd name="connsiteX5106" fmla="*/ 1723516 w 5317239"/>
              <a:gd name="connsiteY5106" fmla="*/ 1688780 h 3428468"/>
              <a:gd name="connsiteX5107" fmla="*/ 1723951 w 5317239"/>
              <a:gd name="connsiteY5107" fmla="*/ 1689214 h 3428468"/>
              <a:gd name="connsiteX5108" fmla="*/ 1724927 w 5317239"/>
              <a:gd name="connsiteY5108" fmla="*/ 1690191 h 3428468"/>
              <a:gd name="connsiteX5109" fmla="*/ 1757001 w 5317239"/>
              <a:gd name="connsiteY5109" fmla="*/ 1713527 h 3428468"/>
              <a:gd name="connsiteX5110" fmla="*/ 1758521 w 5317239"/>
              <a:gd name="connsiteY5110" fmla="*/ 1714232 h 3428468"/>
              <a:gd name="connsiteX5111" fmla="*/ 1772631 w 5317239"/>
              <a:gd name="connsiteY5111" fmla="*/ 1717922 h 3428468"/>
              <a:gd name="connsiteX5112" fmla="*/ 1777678 w 5317239"/>
              <a:gd name="connsiteY5112" fmla="*/ 1715861 h 3428468"/>
              <a:gd name="connsiteX5113" fmla="*/ 1786525 w 5317239"/>
              <a:gd name="connsiteY5113" fmla="*/ 1700882 h 3428468"/>
              <a:gd name="connsiteX5114" fmla="*/ 1787067 w 5317239"/>
              <a:gd name="connsiteY5114" fmla="*/ 1699417 h 3428468"/>
              <a:gd name="connsiteX5115" fmla="*/ 1788750 w 5317239"/>
              <a:gd name="connsiteY5115" fmla="*/ 1690625 h 3428468"/>
              <a:gd name="connsiteX5116" fmla="*/ 1811651 w 5317239"/>
              <a:gd name="connsiteY5116" fmla="*/ 1679174 h 3428468"/>
              <a:gd name="connsiteX5117" fmla="*/ 1814148 w 5317239"/>
              <a:gd name="connsiteY5117" fmla="*/ 1675049 h 3428468"/>
              <a:gd name="connsiteX5118" fmla="*/ 1813714 w 5317239"/>
              <a:gd name="connsiteY5118" fmla="*/ 1650139 h 3428468"/>
              <a:gd name="connsiteX5119" fmla="*/ 1813550 w 5317239"/>
              <a:gd name="connsiteY5119" fmla="*/ 1649108 h 3428468"/>
              <a:gd name="connsiteX5120" fmla="*/ 1808015 w 5317239"/>
              <a:gd name="connsiteY5120" fmla="*/ 1627563 h 3428468"/>
              <a:gd name="connsiteX5121" fmla="*/ 1806278 w 5317239"/>
              <a:gd name="connsiteY5121" fmla="*/ 1624958 h 3428468"/>
              <a:gd name="connsiteX5122" fmla="*/ 1806225 w 5317239"/>
              <a:gd name="connsiteY5122" fmla="*/ 1624958 h 3428468"/>
              <a:gd name="connsiteX5123" fmla="*/ 1805409 w 5317239"/>
              <a:gd name="connsiteY5123" fmla="*/ 1624143 h 3428468"/>
              <a:gd name="connsiteX5124" fmla="*/ 1802696 w 5317239"/>
              <a:gd name="connsiteY5124" fmla="*/ 1622190 h 3428468"/>
              <a:gd name="connsiteX5125" fmla="*/ 1801991 w 5317239"/>
              <a:gd name="connsiteY5125" fmla="*/ 1606072 h 3428468"/>
              <a:gd name="connsiteX5126" fmla="*/ 1803620 w 5317239"/>
              <a:gd name="connsiteY5126" fmla="*/ 1603846 h 3428468"/>
              <a:gd name="connsiteX5127" fmla="*/ 1815994 w 5317239"/>
              <a:gd name="connsiteY5127" fmla="*/ 1596737 h 3428468"/>
              <a:gd name="connsiteX5128" fmla="*/ 1820008 w 5317239"/>
              <a:gd name="connsiteY5128" fmla="*/ 1600753 h 3428468"/>
              <a:gd name="connsiteX5129" fmla="*/ 1821529 w 5317239"/>
              <a:gd name="connsiteY5129" fmla="*/ 1608785 h 3428468"/>
              <a:gd name="connsiteX5130" fmla="*/ 1823157 w 5317239"/>
              <a:gd name="connsiteY5130" fmla="*/ 1611445 h 3428468"/>
              <a:gd name="connsiteX5131" fmla="*/ 1825979 w 5317239"/>
              <a:gd name="connsiteY5131" fmla="*/ 1613398 h 3428468"/>
              <a:gd name="connsiteX5132" fmla="*/ 1855448 w 5317239"/>
              <a:gd name="connsiteY5132" fmla="*/ 1619368 h 3428468"/>
              <a:gd name="connsiteX5133" fmla="*/ 1859843 w 5317239"/>
              <a:gd name="connsiteY5133" fmla="*/ 1617848 h 3428468"/>
              <a:gd name="connsiteX5134" fmla="*/ 1860549 w 5317239"/>
              <a:gd name="connsiteY5134" fmla="*/ 1613289 h 3428468"/>
              <a:gd name="connsiteX5135" fmla="*/ 1859518 w 5317239"/>
              <a:gd name="connsiteY5135" fmla="*/ 1610739 h 3428468"/>
              <a:gd name="connsiteX5136" fmla="*/ 1891266 w 5317239"/>
              <a:gd name="connsiteY5136" fmla="*/ 1601622 h 3428468"/>
              <a:gd name="connsiteX5137" fmla="*/ 1893055 w 5317239"/>
              <a:gd name="connsiteY5137" fmla="*/ 1603738 h 3428468"/>
              <a:gd name="connsiteX5138" fmla="*/ 1899350 w 5317239"/>
              <a:gd name="connsiteY5138" fmla="*/ 1604281 h 3428468"/>
              <a:gd name="connsiteX5139" fmla="*/ 1921547 w 5317239"/>
              <a:gd name="connsiteY5139" fmla="*/ 1586209 h 3428468"/>
              <a:gd name="connsiteX5140" fmla="*/ 1922578 w 5317239"/>
              <a:gd name="connsiteY5140" fmla="*/ 1585015 h 3428468"/>
              <a:gd name="connsiteX5141" fmla="*/ 1929090 w 5317239"/>
              <a:gd name="connsiteY5141" fmla="*/ 1574161 h 3428468"/>
              <a:gd name="connsiteX5142" fmla="*/ 1929361 w 5317239"/>
              <a:gd name="connsiteY5142" fmla="*/ 1573780 h 3428468"/>
              <a:gd name="connsiteX5143" fmla="*/ 1971095 w 5317239"/>
              <a:gd name="connsiteY5143" fmla="*/ 1609762 h 3428468"/>
              <a:gd name="connsiteX5144" fmla="*/ 1975546 w 5317239"/>
              <a:gd name="connsiteY5144" fmla="*/ 1610630 h 3428468"/>
              <a:gd name="connsiteX5145" fmla="*/ 2013263 w 5317239"/>
              <a:gd name="connsiteY5145" fmla="*/ 1597497 h 3428468"/>
              <a:gd name="connsiteX5146" fmla="*/ 2052284 w 5317239"/>
              <a:gd name="connsiteY5146" fmla="*/ 1615732 h 3428468"/>
              <a:gd name="connsiteX5147" fmla="*/ 2053206 w 5317239"/>
              <a:gd name="connsiteY5147" fmla="*/ 1616057 h 3428468"/>
              <a:gd name="connsiteX5148" fmla="*/ 2110462 w 5317239"/>
              <a:gd name="connsiteY5148" fmla="*/ 1628648 h 3428468"/>
              <a:gd name="connsiteX5149" fmla="*/ 2136349 w 5317239"/>
              <a:gd name="connsiteY5149" fmla="*/ 1641402 h 3428468"/>
              <a:gd name="connsiteX5150" fmla="*/ 2136511 w 5317239"/>
              <a:gd name="connsiteY5150" fmla="*/ 1641456 h 3428468"/>
              <a:gd name="connsiteX5151" fmla="*/ 2137271 w 5317239"/>
              <a:gd name="connsiteY5151" fmla="*/ 1641727 h 3428468"/>
              <a:gd name="connsiteX5152" fmla="*/ 2137651 w 5317239"/>
              <a:gd name="connsiteY5152" fmla="*/ 1641727 h 3428468"/>
              <a:gd name="connsiteX5153" fmla="*/ 2138248 w 5317239"/>
              <a:gd name="connsiteY5153" fmla="*/ 1641781 h 3428468"/>
              <a:gd name="connsiteX5154" fmla="*/ 2138302 w 5317239"/>
              <a:gd name="connsiteY5154" fmla="*/ 1641781 h 3428468"/>
              <a:gd name="connsiteX5155" fmla="*/ 2138899 w 5317239"/>
              <a:gd name="connsiteY5155" fmla="*/ 1641727 h 3428468"/>
              <a:gd name="connsiteX5156" fmla="*/ 2139171 w 5317239"/>
              <a:gd name="connsiteY5156" fmla="*/ 1641727 h 3428468"/>
              <a:gd name="connsiteX5157" fmla="*/ 2140093 w 5317239"/>
              <a:gd name="connsiteY5157" fmla="*/ 1641456 h 3428468"/>
              <a:gd name="connsiteX5158" fmla="*/ 2142644 w 5317239"/>
              <a:gd name="connsiteY5158" fmla="*/ 1638634 h 3428468"/>
              <a:gd name="connsiteX5159" fmla="*/ 2145466 w 5317239"/>
              <a:gd name="connsiteY5159" fmla="*/ 1629788 h 3428468"/>
              <a:gd name="connsiteX5160" fmla="*/ 2166360 w 5317239"/>
              <a:gd name="connsiteY5160" fmla="*/ 1614538 h 3428468"/>
              <a:gd name="connsiteX5161" fmla="*/ 2177539 w 5317239"/>
              <a:gd name="connsiteY5161" fmla="*/ 1607754 h 3428468"/>
              <a:gd name="connsiteX5162" fmla="*/ 2201256 w 5317239"/>
              <a:gd name="connsiteY5162" fmla="*/ 1600807 h 3428468"/>
              <a:gd name="connsiteX5163" fmla="*/ 2202178 w 5317239"/>
              <a:gd name="connsiteY5163" fmla="*/ 1600374 h 3428468"/>
              <a:gd name="connsiteX5164" fmla="*/ 2202504 w 5317239"/>
              <a:gd name="connsiteY5164" fmla="*/ 1600210 h 3428468"/>
              <a:gd name="connsiteX5165" fmla="*/ 2203535 w 5317239"/>
              <a:gd name="connsiteY5165" fmla="*/ 1599288 h 3428468"/>
              <a:gd name="connsiteX5166" fmla="*/ 2215040 w 5317239"/>
              <a:gd name="connsiteY5166" fmla="*/ 1584906 h 3428468"/>
              <a:gd name="connsiteX5167" fmla="*/ 2215963 w 5317239"/>
              <a:gd name="connsiteY5167" fmla="*/ 1582953 h 3428468"/>
              <a:gd name="connsiteX5168" fmla="*/ 2223561 w 5317239"/>
              <a:gd name="connsiteY5168" fmla="*/ 1545180 h 3428468"/>
              <a:gd name="connsiteX5169" fmla="*/ 2254386 w 5317239"/>
              <a:gd name="connsiteY5169" fmla="*/ 1527542 h 3428468"/>
              <a:gd name="connsiteX5170" fmla="*/ 2256177 w 5317239"/>
              <a:gd name="connsiteY5170" fmla="*/ 1525698 h 3428468"/>
              <a:gd name="connsiteX5171" fmla="*/ 2262581 w 5317239"/>
              <a:gd name="connsiteY5171" fmla="*/ 1513378 h 3428468"/>
              <a:gd name="connsiteX5172" fmla="*/ 2269039 w 5317239"/>
              <a:gd name="connsiteY5172" fmla="*/ 1508873 h 3428468"/>
              <a:gd name="connsiteX5173" fmla="*/ 2272296 w 5317239"/>
              <a:gd name="connsiteY5173" fmla="*/ 1508548 h 3428468"/>
              <a:gd name="connsiteX5174" fmla="*/ 2277940 w 5317239"/>
              <a:gd name="connsiteY5174" fmla="*/ 1512076 h 3428468"/>
              <a:gd name="connsiteX5175" fmla="*/ 2295523 w 5317239"/>
              <a:gd name="connsiteY5175" fmla="*/ 1530962 h 3428468"/>
              <a:gd name="connsiteX5176" fmla="*/ 2284669 w 5317239"/>
              <a:gd name="connsiteY5176" fmla="*/ 1541816 h 3428468"/>
              <a:gd name="connsiteX5177" fmla="*/ 2283475 w 5317239"/>
              <a:gd name="connsiteY5177" fmla="*/ 1543932 h 3428468"/>
              <a:gd name="connsiteX5178" fmla="*/ 2282227 w 5317239"/>
              <a:gd name="connsiteY5178" fmla="*/ 1548817 h 3428468"/>
              <a:gd name="connsiteX5179" fmla="*/ 2282118 w 5317239"/>
              <a:gd name="connsiteY5179" fmla="*/ 1549739 h 3428468"/>
              <a:gd name="connsiteX5180" fmla="*/ 2285429 w 5317239"/>
              <a:gd name="connsiteY5180" fmla="*/ 1554352 h 3428468"/>
              <a:gd name="connsiteX5181" fmla="*/ 2286460 w 5317239"/>
              <a:gd name="connsiteY5181" fmla="*/ 1554623 h 3428468"/>
              <a:gd name="connsiteX5182" fmla="*/ 2287220 w 5317239"/>
              <a:gd name="connsiteY5182" fmla="*/ 1559779 h 3428468"/>
              <a:gd name="connsiteX5183" fmla="*/ 2292376 w 5317239"/>
              <a:gd name="connsiteY5183" fmla="*/ 1563578 h 3428468"/>
              <a:gd name="connsiteX5184" fmla="*/ 2316146 w 5317239"/>
              <a:gd name="connsiteY5184" fmla="*/ 1560050 h 3428468"/>
              <a:gd name="connsiteX5185" fmla="*/ 2318588 w 5317239"/>
              <a:gd name="connsiteY5185" fmla="*/ 1558856 h 3428468"/>
              <a:gd name="connsiteX5186" fmla="*/ 2325589 w 5317239"/>
              <a:gd name="connsiteY5186" fmla="*/ 1552181 h 3428468"/>
              <a:gd name="connsiteX5187" fmla="*/ 2368788 w 5317239"/>
              <a:gd name="connsiteY5187" fmla="*/ 1531450 h 3428468"/>
              <a:gd name="connsiteX5188" fmla="*/ 2370850 w 5317239"/>
              <a:gd name="connsiteY5188" fmla="*/ 1529442 h 3428468"/>
              <a:gd name="connsiteX5189" fmla="*/ 2390062 w 5317239"/>
              <a:gd name="connsiteY5189" fmla="*/ 1491779 h 3428468"/>
              <a:gd name="connsiteX5190" fmla="*/ 2407211 w 5317239"/>
              <a:gd name="connsiteY5190" fmla="*/ 1499811 h 3428468"/>
              <a:gd name="connsiteX5191" fmla="*/ 2410793 w 5317239"/>
              <a:gd name="connsiteY5191" fmla="*/ 1499919 h 3428468"/>
              <a:gd name="connsiteX5192" fmla="*/ 2421322 w 5317239"/>
              <a:gd name="connsiteY5192" fmla="*/ 1495795 h 3428468"/>
              <a:gd name="connsiteX5193" fmla="*/ 2429679 w 5317239"/>
              <a:gd name="connsiteY5193" fmla="*/ 1504966 h 3428468"/>
              <a:gd name="connsiteX5194" fmla="*/ 2430873 w 5317239"/>
              <a:gd name="connsiteY5194" fmla="*/ 1505889 h 3428468"/>
              <a:gd name="connsiteX5195" fmla="*/ 2430927 w 5317239"/>
              <a:gd name="connsiteY5195" fmla="*/ 1505889 h 3428468"/>
              <a:gd name="connsiteX5196" fmla="*/ 2432447 w 5317239"/>
              <a:gd name="connsiteY5196" fmla="*/ 1506377 h 3428468"/>
              <a:gd name="connsiteX5197" fmla="*/ 2440805 w 5317239"/>
              <a:gd name="connsiteY5197" fmla="*/ 1507408 h 3428468"/>
              <a:gd name="connsiteX5198" fmla="*/ 2456543 w 5317239"/>
              <a:gd name="connsiteY5198" fmla="*/ 1518262 h 3428468"/>
              <a:gd name="connsiteX5199" fmla="*/ 2460504 w 5317239"/>
              <a:gd name="connsiteY5199" fmla="*/ 1518860 h 3428468"/>
              <a:gd name="connsiteX5200" fmla="*/ 2478903 w 5317239"/>
              <a:gd name="connsiteY5200" fmla="*/ 1512835 h 3428468"/>
              <a:gd name="connsiteX5201" fmla="*/ 2482756 w 5317239"/>
              <a:gd name="connsiteY5201" fmla="*/ 1517720 h 3428468"/>
              <a:gd name="connsiteX5202" fmla="*/ 2486175 w 5317239"/>
              <a:gd name="connsiteY5202" fmla="*/ 1519456 h 3428468"/>
              <a:gd name="connsiteX5203" fmla="*/ 2487477 w 5317239"/>
              <a:gd name="connsiteY5203" fmla="*/ 1519347 h 3428468"/>
              <a:gd name="connsiteX5204" fmla="*/ 2501316 w 5317239"/>
              <a:gd name="connsiteY5204" fmla="*/ 1515820 h 3428468"/>
              <a:gd name="connsiteX5205" fmla="*/ 2503975 w 5317239"/>
              <a:gd name="connsiteY5205" fmla="*/ 1513920 h 3428468"/>
              <a:gd name="connsiteX5206" fmla="*/ 2516349 w 5317239"/>
              <a:gd name="connsiteY5206" fmla="*/ 1495034 h 3428468"/>
              <a:gd name="connsiteX5207" fmla="*/ 2389845 w 5317239"/>
              <a:gd name="connsiteY5207" fmla="*/ 1481521 h 3428468"/>
              <a:gd name="connsiteX5208" fmla="*/ 2409220 w 5317239"/>
              <a:gd name="connsiteY5208" fmla="*/ 1490585 h 3428468"/>
              <a:gd name="connsiteX5209" fmla="*/ 2420833 w 5317239"/>
              <a:gd name="connsiteY5209" fmla="*/ 1486026 h 3428468"/>
              <a:gd name="connsiteX5210" fmla="*/ 2425827 w 5317239"/>
              <a:gd name="connsiteY5210" fmla="*/ 1487220 h 3428468"/>
              <a:gd name="connsiteX5211" fmla="*/ 2425881 w 5317239"/>
              <a:gd name="connsiteY5211" fmla="*/ 1487220 h 3428468"/>
              <a:gd name="connsiteX5212" fmla="*/ 2435161 w 5317239"/>
              <a:gd name="connsiteY5212" fmla="*/ 1497531 h 3428468"/>
              <a:gd name="connsiteX5213" fmla="*/ 2442922 w 5317239"/>
              <a:gd name="connsiteY5213" fmla="*/ 1498454 h 3428468"/>
              <a:gd name="connsiteX5214" fmla="*/ 2435107 w 5317239"/>
              <a:gd name="connsiteY5214" fmla="*/ 1497531 h 3428468"/>
              <a:gd name="connsiteX5215" fmla="*/ 2425827 w 5317239"/>
              <a:gd name="connsiteY5215" fmla="*/ 1487274 h 3428468"/>
              <a:gd name="connsiteX5216" fmla="*/ 2420833 w 5317239"/>
              <a:gd name="connsiteY5216" fmla="*/ 1486080 h 3428468"/>
              <a:gd name="connsiteX5217" fmla="*/ 2409220 w 5317239"/>
              <a:gd name="connsiteY5217" fmla="*/ 1490639 h 3428468"/>
              <a:gd name="connsiteX5218" fmla="*/ 2389845 w 5317239"/>
              <a:gd name="connsiteY5218" fmla="*/ 1481575 h 3428468"/>
              <a:gd name="connsiteX5219" fmla="*/ 2383876 w 5317239"/>
              <a:gd name="connsiteY5219" fmla="*/ 1483638 h 3428468"/>
              <a:gd name="connsiteX5220" fmla="*/ 2363362 w 5317239"/>
              <a:gd name="connsiteY5220" fmla="*/ 1523852 h 3428468"/>
              <a:gd name="connsiteX5221" fmla="*/ 2383876 w 5317239"/>
              <a:gd name="connsiteY5221" fmla="*/ 1483584 h 3428468"/>
              <a:gd name="connsiteX5222" fmla="*/ 2389845 w 5317239"/>
              <a:gd name="connsiteY5222" fmla="*/ 1481521 h 3428468"/>
              <a:gd name="connsiteX5223" fmla="*/ 1026523 w 5317239"/>
              <a:gd name="connsiteY5223" fmla="*/ 1445432 h 3428468"/>
              <a:gd name="connsiteX5224" fmla="*/ 1025926 w 5317239"/>
              <a:gd name="connsiteY5224" fmla="*/ 1447331 h 3428468"/>
              <a:gd name="connsiteX5225" fmla="*/ 1025112 w 5317239"/>
              <a:gd name="connsiteY5225" fmla="*/ 1446626 h 3428468"/>
              <a:gd name="connsiteX5226" fmla="*/ 1026523 w 5317239"/>
              <a:gd name="connsiteY5226" fmla="*/ 1445432 h 3428468"/>
              <a:gd name="connsiteX5227" fmla="*/ 1026794 w 5317239"/>
              <a:gd name="connsiteY5227" fmla="*/ 1438757 h 3428468"/>
              <a:gd name="connsiteX5228" fmla="*/ 1028260 w 5317239"/>
              <a:gd name="connsiteY5228" fmla="*/ 1439679 h 3428468"/>
              <a:gd name="connsiteX5229" fmla="*/ 1027499 w 5317239"/>
              <a:gd name="connsiteY5229" fmla="*/ 1442339 h 3428468"/>
              <a:gd name="connsiteX5230" fmla="*/ 1027392 w 5317239"/>
              <a:gd name="connsiteY5230" fmla="*/ 1441633 h 3428468"/>
              <a:gd name="connsiteX5231" fmla="*/ 1027446 w 5317239"/>
              <a:gd name="connsiteY5231" fmla="*/ 1441633 h 3428468"/>
              <a:gd name="connsiteX5232" fmla="*/ 837145 w 5317239"/>
              <a:gd name="connsiteY5232" fmla="*/ 1369922 h 3428468"/>
              <a:gd name="connsiteX5233" fmla="*/ 833918 w 5317239"/>
              <a:gd name="connsiteY5233" fmla="*/ 1373849 h 3428468"/>
              <a:gd name="connsiteX5234" fmla="*/ 832018 w 5317239"/>
              <a:gd name="connsiteY5234" fmla="*/ 1373035 h 3428468"/>
              <a:gd name="connsiteX5235" fmla="*/ 831856 w 5317239"/>
              <a:gd name="connsiteY5235" fmla="*/ 1372981 h 3428468"/>
              <a:gd name="connsiteX5236" fmla="*/ 832833 w 5317239"/>
              <a:gd name="connsiteY5236" fmla="*/ 1371733 h 3428468"/>
              <a:gd name="connsiteX5237" fmla="*/ 837174 w 5317239"/>
              <a:gd name="connsiteY5237" fmla="*/ 1369887 h 3428468"/>
              <a:gd name="connsiteX5238" fmla="*/ 837228 w 5317239"/>
              <a:gd name="connsiteY5238" fmla="*/ 1369887 h 3428468"/>
              <a:gd name="connsiteX5239" fmla="*/ 837145 w 5317239"/>
              <a:gd name="connsiteY5239" fmla="*/ 1369922 h 3428468"/>
              <a:gd name="connsiteX5240" fmla="*/ 869085 w 5317239"/>
              <a:gd name="connsiteY5240" fmla="*/ 1366632 h 3428468"/>
              <a:gd name="connsiteX5241" fmla="*/ 859751 w 5317239"/>
              <a:gd name="connsiteY5241" fmla="*/ 1376346 h 3428468"/>
              <a:gd name="connsiteX5242" fmla="*/ 854269 w 5317239"/>
              <a:gd name="connsiteY5242" fmla="*/ 1375260 h 3428468"/>
              <a:gd name="connsiteX5243" fmla="*/ 850796 w 5317239"/>
              <a:gd name="connsiteY5243" fmla="*/ 1370485 h 3428468"/>
              <a:gd name="connsiteX5244" fmla="*/ 851502 w 5317239"/>
              <a:gd name="connsiteY5244" fmla="*/ 1369453 h 3428468"/>
              <a:gd name="connsiteX5245" fmla="*/ 883132 w 5317239"/>
              <a:gd name="connsiteY5245" fmla="*/ 1359300 h 3428468"/>
              <a:gd name="connsiteX5246" fmla="*/ 883195 w 5317239"/>
              <a:gd name="connsiteY5246" fmla="*/ 1359305 h 3428468"/>
              <a:gd name="connsiteX5247" fmla="*/ 883142 w 5317239"/>
              <a:gd name="connsiteY5247" fmla="*/ 1359305 h 3428468"/>
              <a:gd name="connsiteX5248" fmla="*/ 875652 w 5317239"/>
              <a:gd name="connsiteY5248" fmla="*/ 1355506 h 3428468"/>
              <a:gd name="connsiteX5249" fmla="*/ 883132 w 5317239"/>
              <a:gd name="connsiteY5249" fmla="*/ 1359300 h 3428468"/>
              <a:gd name="connsiteX5250" fmla="*/ 878800 w 5317239"/>
              <a:gd name="connsiteY5250" fmla="*/ 1358979 h 3428468"/>
              <a:gd name="connsiteX5251" fmla="*/ 875434 w 5317239"/>
              <a:gd name="connsiteY5251" fmla="*/ 1360119 h 3428468"/>
              <a:gd name="connsiteX5252" fmla="*/ 3816176 w 5317239"/>
              <a:gd name="connsiteY5252" fmla="*/ 1284630 h 3428468"/>
              <a:gd name="connsiteX5253" fmla="*/ 3816194 w 5317239"/>
              <a:gd name="connsiteY5253" fmla="*/ 1284636 h 3428468"/>
              <a:gd name="connsiteX5254" fmla="*/ 3798090 w 5317239"/>
              <a:gd name="connsiteY5254" fmla="*/ 1287499 h 3428468"/>
              <a:gd name="connsiteX5255" fmla="*/ 3798105 w 5317239"/>
              <a:gd name="connsiteY5255" fmla="*/ 1287505 h 3428468"/>
              <a:gd name="connsiteX5256" fmla="*/ 3816209 w 5317239"/>
              <a:gd name="connsiteY5256" fmla="*/ 1284641 h 3428468"/>
              <a:gd name="connsiteX5257" fmla="*/ 3816194 w 5317239"/>
              <a:gd name="connsiteY5257" fmla="*/ 1284636 h 3428468"/>
              <a:gd name="connsiteX5258" fmla="*/ 3816231 w 5317239"/>
              <a:gd name="connsiteY5258" fmla="*/ 1284630 h 3428468"/>
              <a:gd name="connsiteX5259" fmla="*/ 3923740 w 5317239"/>
              <a:gd name="connsiteY5259" fmla="*/ 1174298 h 3428468"/>
              <a:gd name="connsiteX5260" fmla="*/ 3896660 w 5317239"/>
              <a:gd name="connsiteY5260" fmla="*/ 1179128 h 3428468"/>
              <a:gd name="connsiteX5261" fmla="*/ 3897474 w 5317239"/>
              <a:gd name="connsiteY5261" fmla="*/ 1183306 h 3428468"/>
              <a:gd name="connsiteX5262" fmla="*/ 3894977 w 5317239"/>
              <a:gd name="connsiteY5262" fmla="*/ 1188246 h 3428468"/>
              <a:gd name="connsiteX5263" fmla="*/ 3882821 w 5317239"/>
              <a:gd name="connsiteY5263" fmla="*/ 1193943 h 3428468"/>
              <a:gd name="connsiteX5264" fmla="*/ 3884883 w 5317239"/>
              <a:gd name="connsiteY5264" fmla="*/ 1208325 h 3428468"/>
              <a:gd name="connsiteX5265" fmla="*/ 3881192 w 5317239"/>
              <a:gd name="connsiteY5265" fmla="*/ 1213426 h 3428468"/>
              <a:gd name="connsiteX5266" fmla="*/ 3870447 w 5317239"/>
              <a:gd name="connsiteY5266" fmla="*/ 1215272 h 3428468"/>
              <a:gd name="connsiteX5267" fmla="*/ 3876526 w 5317239"/>
              <a:gd name="connsiteY5267" fmla="*/ 1238011 h 3428468"/>
              <a:gd name="connsiteX5268" fmla="*/ 3876526 w 5317239"/>
              <a:gd name="connsiteY5268" fmla="*/ 1240507 h 3428468"/>
              <a:gd name="connsiteX5269" fmla="*/ 3874789 w 5317239"/>
              <a:gd name="connsiteY5269" fmla="*/ 1246314 h 3428468"/>
              <a:gd name="connsiteX5270" fmla="*/ 3871967 w 5317239"/>
              <a:gd name="connsiteY5270" fmla="*/ 1249245 h 3428468"/>
              <a:gd name="connsiteX5271" fmla="*/ 3862849 w 5317239"/>
              <a:gd name="connsiteY5271" fmla="*/ 1252447 h 3428468"/>
              <a:gd name="connsiteX5272" fmla="*/ 3863935 w 5317239"/>
              <a:gd name="connsiteY5272" fmla="*/ 1263409 h 3428468"/>
              <a:gd name="connsiteX5273" fmla="*/ 3860299 w 5317239"/>
              <a:gd name="connsiteY5273" fmla="*/ 1268294 h 3428468"/>
              <a:gd name="connsiteX5274" fmla="*/ 3839079 w 5317239"/>
              <a:gd name="connsiteY5274" fmla="*/ 1272581 h 3428468"/>
              <a:gd name="connsiteX5275" fmla="*/ 3836311 w 5317239"/>
              <a:gd name="connsiteY5275" fmla="*/ 1274643 h 3428468"/>
              <a:gd name="connsiteX5276" fmla="*/ 3836908 w 5317239"/>
              <a:gd name="connsiteY5276" fmla="*/ 1279745 h 3428468"/>
              <a:gd name="connsiteX5277" fmla="*/ 3834846 w 5317239"/>
              <a:gd name="connsiteY5277" fmla="*/ 1284086 h 3428468"/>
              <a:gd name="connsiteX5278" fmla="*/ 3829473 w 5317239"/>
              <a:gd name="connsiteY5278" fmla="*/ 1287506 h 3428468"/>
              <a:gd name="connsiteX5279" fmla="*/ 3827074 w 5317239"/>
              <a:gd name="connsiteY5279" fmla="*/ 1288199 h 3428468"/>
              <a:gd name="connsiteX5280" fmla="*/ 3827139 w 5317239"/>
              <a:gd name="connsiteY5280" fmla="*/ 1288210 h 3428468"/>
              <a:gd name="connsiteX5281" fmla="*/ 3829581 w 5317239"/>
              <a:gd name="connsiteY5281" fmla="*/ 1287505 h 3428468"/>
              <a:gd name="connsiteX5282" fmla="*/ 3834954 w 5317239"/>
              <a:gd name="connsiteY5282" fmla="*/ 1284086 h 3428468"/>
              <a:gd name="connsiteX5283" fmla="*/ 3837017 w 5317239"/>
              <a:gd name="connsiteY5283" fmla="*/ 1279745 h 3428468"/>
              <a:gd name="connsiteX5284" fmla="*/ 3836420 w 5317239"/>
              <a:gd name="connsiteY5284" fmla="*/ 1274643 h 3428468"/>
              <a:gd name="connsiteX5285" fmla="*/ 3839187 w 5317239"/>
              <a:gd name="connsiteY5285" fmla="*/ 1272581 h 3428468"/>
              <a:gd name="connsiteX5286" fmla="*/ 3860407 w 5317239"/>
              <a:gd name="connsiteY5286" fmla="*/ 1268293 h 3428468"/>
              <a:gd name="connsiteX5287" fmla="*/ 3864043 w 5317239"/>
              <a:gd name="connsiteY5287" fmla="*/ 1263409 h 3428468"/>
              <a:gd name="connsiteX5288" fmla="*/ 3862958 w 5317239"/>
              <a:gd name="connsiteY5288" fmla="*/ 1252447 h 3428468"/>
              <a:gd name="connsiteX5289" fmla="*/ 3872075 w 5317239"/>
              <a:gd name="connsiteY5289" fmla="*/ 1249244 h 3428468"/>
              <a:gd name="connsiteX5290" fmla="*/ 3874897 w 5317239"/>
              <a:gd name="connsiteY5290" fmla="*/ 1246314 h 3428468"/>
              <a:gd name="connsiteX5291" fmla="*/ 3876634 w 5317239"/>
              <a:gd name="connsiteY5291" fmla="*/ 1240507 h 3428468"/>
              <a:gd name="connsiteX5292" fmla="*/ 3876634 w 5317239"/>
              <a:gd name="connsiteY5292" fmla="*/ 1238010 h 3428468"/>
              <a:gd name="connsiteX5293" fmla="*/ 3870555 w 5317239"/>
              <a:gd name="connsiteY5293" fmla="*/ 1215271 h 3428468"/>
              <a:gd name="connsiteX5294" fmla="*/ 3881301 w 5317239"/>
              <a:gd name="connsiteY5294" fmla="*/ 1213426 h 3428468"/>
              <a:gd name="connsiteX5295" fmla="*/ 3884992 w 5317239"/>
              <a:gd name="connsiteY5295" fmla="*/ 1208324 h 3428468"/>
              <a:gd name="connsiteX5296" fmla="*/ 3882929 w 5317239"/>
              <a:gd name="connsiteY5296" fmla="*/ 1193943 h 3428468"/>
              <a:gd name="connsiteX5297" fmla="*/ 3895086 w 5317239"/>
              <a:gd name="connsiteY5297" fmla="*/ 1188245 h 3428468"/>
              <a:gd name="connsiteX5298" fmla="*/ 3897582 w 5317239"/>
              <a:gd name="connsiteY5298" fmla="*/ 1183306 h 3428468"/>
              <a:gd name="connsiteX5299" fmla="*/ 3896768 w 5317239"/>
              <a:gd name="connsiteY5299" fmla="*/ 1179127 h 3428468"/>
              <a:gd name="connsiteX5300" fmla="*/ 3923764 w 5317239"/>
              <a:gd name="connsiteY5300" fmla="*/ 1174312 h 3428468"/>
              <a:gd name="connsiteX5301" fmla="*/ 4064309 w 5317239"/>
              <a:gd name="connsiteY5301" fmla="*/ 1148631 h 3428468"/>
              <a:gd name="connsiteX5302" fmla="*/ 4064355 w 5317239"/>
              <a:gd name="connsiteY5302" fmla="*/ 1148682 h 3428468"/>
              <a:gd name="connsiteX5303" fmla="*/ 4067286 w 5317239"/>
              <a:gd name="connsiteY5303" fmla="*/ 1150068 h 3428468"/>
              <a:gd name="connsiteX5304" fmla="*/ 4067286 w 5317239"/>
              <a:gd name="connsiteY5304" fmla="*/ 1150039 h 3428468"/>
              <a:gd name="connsiteX5305" fmla="*/ 536462 w 5317239"/>
              <a:gd name="connsiteY5305" fmla="*/ 1141817 h 3428468"/>
              <a:gd name="connsiteX5306" fmla="*/ 537113 w 5317239"/>
              <a:gd name="connsiteY5306" fmla="*/ 1141817 h 3428468"/>
              <a:gd name="connsiteX5307" fmla="*/ 537113 w 5317239"/>
              <a:gd name="connsiteY5307" fmla="*/ 1141871 h 3428468"/>
              <a:gd name="connsiteX5308" fmla="*/ 539609 w 5317239"/>
              <a:gd name="connsiteY5308" fmla="*/ 1141871 h 3428468"/>
              <a:gd name="connsiteX5309" fmla="*/ 536951 w 5317239"/>
              <a:gd name="connsiteY5309" fmla="*/ 1142631 h 3428468"/>
              <a:gd name="connsiteX5310" fmla="*/ 4060339 w 5317239"/>
              <a:gd name="connsiteY5310" fmla="*/ 1141148 h 3428468"/>
              <a:gd name="connsiteX5311" fmla="*/ 4060719 w 5317239"/>
              <a:gd name="connsiteY5311" fmla="*/ 1142287 h 3428468"/>
              <a:gd name="connsiteX5312" fmla="*/ 4058168 w 5317239"/>
              <a:gd name="connsiteY5312" fmla="*/ 1142775 h 3428468"/>
              <a:gd name="connsiteX5313" fmla="*/ 4005417 w 5317239"/>
              <a:gd name="connsiteY5313" fmla="*/ 1165668 h 3428468"/>
              <a:gd name="connsiteX5314" fmla="*/ 3984306 w 5317239"/>
              <a:gd name="connsiteY5314" fmla="*/ 1182655 h 3428468"/>
              <a:gd name="connsiteX5315" fmla="*/ 3983437 w 5317239"/>
              <a:gd name="connsiteY5315" fmla="*/ 1183198 h 3428468"/>
              <a:gd name="connsiteX5316" fmla="*/ 3954512 w 5317239"/>
              <a:gd name="connsiteY5316" fmla="*/ 1197199 h 3428468"/>
              <a:gd name="connsiteX5317" fmla="*/ 3954083 w 5317239"/>
              <a:gd name="connsiteY5317" fmla="*/ 1197283 h 3428468"/>
              <a:gd name="connsiteX5318" fmla="*/ 3954512 w 5317239"/>
              <a:gd name="connsiteY5318" fmla="*/ 1197199 h 3428468"/>
              <a:gd name="connsiteX5319" fmla="*/ 3983438 w 5317239"/>
              <a:gd name="connsiteY5319" fmla="*/ 1183198 h 3428468"/>
              <a:gd name="connsiteX5320" fmla="*/ 3984306 w 5317239"/>
              <a:gd name="connsiteY5320" fmla="*/ 1182655 h 3428468"/>
              <a:gd name="connsiteX5321" fmla="*/ 4005418 w 5317239"/>
              <a:gd name="connsiteY5321" fmla="*/ 1165668 h 3428468"/>
              <a:gd name="connsiteX5322" fmla="*/ 4058168 w 5317239"/>
              <a:gd name="connsiteY5322" fmla="*/ 1142781 h 3428468"/>
              <a:gd name="connsiteX5323" fmla="*/ 4060719 w 5317239"/>
              <a:gd name="connsiteY5323" fmla="*/ 1142293 h 3428468"/>
              <a:gd name="connsiteX5324" fmla="*/ 4061967 w 5317239"/>
              <a:gd name="connsiteY5324" fmla="*/ 1146092 h 3428468"/>
              <a:gd name="connsiteX5325" fmla="*/ 4064307 w 5317239"/>
              <a:gd name="connsiteY5325" fmla="*/ 1148630 h 3428468"/>
              <a:gd name="connsiteX5326" fmla="*/ 4065983 w 5317239"/>
              <a:gd name="connsiteY5326" fmla="*/ 1149116 h 3428468"/>
              <a:gd name="connsiteX5327" fmla="*/ 4068968 w 5317239"/>
              <a:gd name="connsiteY5327" fmla="*/ 1149279 h 3428468"/>
              <a:gd name="connsiteX5328" fmla="*/ 4069130 w 5317239"/>
              <a:gd name="connsiteY5328" fmla="*/ 1150198 h 3428468"/>
              <a:gd name="connsiteX5329" fmla="*/ 4069185 w 5317239"/>
              <a:gd name="connsiteY5329" fmla="*/ 1150201 h 3428468"/>
              <a:gd name="connsiteX5330" fmla="*/ 4069239 w 5317239"/>
              <a:gd name="connsiteY5330" fmla="*/ 1149821 h 3428468"/>
              <a:gd name="connsiteX5331" fmla="*/ 4070976 w 5317239"/>
              <a:gd name="connsiteY5331" fmla="*/ 1159427 h 3428468"/>
              <a:gd name="connsiteX5332" fmla="*/ 4071030 w 5317239"/>
              <a:gd name="connsiteY5332" fmla="*/ 1159644 h 3428468"/>
              <a:gd name="connsiteX5333" fmla="*/ 4075101 w 5317239"/>
              <a:gd name="connsiteY5333" fmla="*/ 1163389 h 3428468"/>
              <a:gd name="connsiteX5334" fmla="*/ 4080745 w 5317239"/>
              <a:gd name="connsiteY5334" fmla="*/ 1163878 h 3428468"/>
              <a:gd name="connsiteX5335" fmla="*/ 4092576 w 5317239"/>
              <a:gd name="connsiteY5335" fmla="*/ 1175708 h 3428468"/>
              <a:gd name="connsiteX5336" fmla="*/ 4092449 w 5317239"/>
              <a:gd name="connsiteY5336" fmla="*/ 1176015 h 3428468"/>
              <a:gd name="connsiteX5337" fmla="*/ 4092521 w 5317239"/>
              <a:gd name="connsiteY5337" fmla="*/ 1176089 h 3428468"/>
              <a:gd name="connsiteX5338" fmla="*/ 4092448 w 5317239"/>
              <a:gd name="connsiteY5338" fmla="*/ 1176015 h 3428468"/>
              <a:gd name="connsiteX5339" fmla="*/ 4085846 w 5317239"/>
              <a:gd name="connsiteY5339" fmla="*/ 1191881 h 3428468"/>
              <a:gd name="connsiteX5340" fmla="*/ 4086280 w 5317239"/>
              <a:gd name="connsiteY5340" fmla="*/ 1196168 h 3428468"/>
              <a:gd name="connsiteX5341" fmla="*/ 4087366 w 5317239"/>
              <a:gd name="connsiteY5341" fmla="*/ 1197416 h 3428468"/>
              <a:gd name="connsiteX5342" fmla="*/ 4098003 w 5317239"/>
              <a:gd name="connsiteY5342" fmla="*/ 1205394 h 3428468"/>
              <a:gd name="connsiteX5343" fmla="*/ 4099196 w 5317239"/>
              <a:gd name="connsiteY5343" fmla="*/ 1213806 h 3428468"/>
              <a:gd name="connsiteX5344" fmla="*/ 4095506 w 5317239"/>
              <a:gd name="connsiteY5344" fmla="*/ 1215326 h 3428468"/>
              <a:gd name="connsiteX5345" fmla="*/ 4092738 w 5317239"/>
              <a:gd name="connsiteY5345" fmla="*/ 1219559 h 3428468"/>
              <a:gd name="connsiteX5346" fmla="*/ 4092902 w 5317239"/>
              <a:gd name="connsiteY5346" fmla="*/ 1235514 h 3428468"/>
              <a:gd name="connsiteX5347" fmla="*/ 4093010 w 5317239"/>
              <a:gd name="connsiteY5347" fmla="*/ 1236437 h 3428468"/>
              <a:gd name="connsiteX5348" fmla="*/ 4098871 w 5317239"/>
              <a:gd name="connsiteY5348" fmla="*/ 1263246 h 3428468"/>
              <a:gd name="connsiteX5349" fmla="*/ 4099631 w 5317239"/>
              <a:gd name="connsiteY5349" fmla="*/ 1264929 h 3428468"/>
              <a:gd name="connsiteX5350" fmla="*/ 4099739 w 5317239"/>
              <a:gd name="connsiteY5350" fmla="*/ 1265091 h 3428468"/>
              <a:gd name="connsiteX5351" fmla="*/ 4099794 w 5317239"/>
              <a:gd name="connsiteY5351" fmla="*/ 1265200 h 3428468"/>
              <a:gd name="connsiteX5352" fmla="*/ 4109779 w 5317239"/>
              <a:gd name="connsiteY5352" fmla="*/ 1278876 h 3428468"/>
              <a:gd name="connsiteX5353" fmla="*/ 4114935 w 5317239"/>
              <a:gd name="connsiteY5353" fmla="*/ 1280450 h 3428468"/>
              <a:gd name="connsiteX5354" fmla="*/ 4138977 w 5317239"/>
              <a:gd name="connsiteY5354" fmla="*/ 1271983 h 3428468"/>
              <a:gd name="connsiteX5355" fmla="*/ 4177997 w 5317239"/>
              <a:gd name="connsiteY5355" fmla="*/ 1269324 h 3428468"/>
              <a:gd name="connsiteX5356" fmla="*/ 4181986 w 5317239"/>
              <a:gd name="connsiteY5356" fmla="*/ 1266197 h 3428468"/>
              <a:gd name="connsiteX5357" fmla="*/ 4185269 w 5317239"/>
              <a:gd name="connsiteY5357" fmla="*/ 1255866 h 3428468"/>
              <a:gd name="connsiteX5358" fmla="*/ 4185287 w 5317239"/>
              <a:gd name="connsiteY5358" fmla="*/ 1255873 h 3428468"/>
              <a:gd name="connsiteX5359" fmla="*/ 4185324 w 5317239"/>
              <a:gd name="connsiteY5359" fmla="*/ 1255757 h 3428468"/>
              <a:gd name="connsiteX5360" fmla="*/ 4196612 w 5317239"/>
              <a:gd name="connsiteY5360" fmla="*/ 1260044 h 3428468"/>
              <a:gd name="connsiteX5361" fmla="*/ 4198023 w 5317239"/>
              <a:gd name="connsiteY5361" fmla="*/ 1260316 h 3428468"/>
              <a:gd name="connsiteX5362" fmla="*/ 4227926 w 5317239"/>
              <a:gd name="connsiteY5362" fmla="*/ 1261564 h 3428468"/>
              <a:gd name="connsiteX5363" fmla="*/ 4246595 w 5317239"/>
              <a:gd name="connsiteY5363" fmla="*/ 1274697 h 3428468"/>
              <a:gd name="connsiteX5364" fmla="*/ 4255929 w 5317239"/>
              <a:gd name="connsiteY5364" fmla="*/ 1296134 h 3428468"/>
              <a:gd name="connsiteX5365" fmla="*/ 4260542 w 5317239"/>
              <a:gd name="connsiteY5365" fmla="*/ 1298848 h 3428468"/>
              <a:gd name="connsiteX5366" fmla="*/ 4267434 w 5317239"/>
              <a:gd name="connsiteY5366" fmla="*/ 1298196 h 3428468"/>
              <a:gd name="connsiteX5367" fmla="*/ 4269606 w 5317239"/>
              <a:gd name="connsiteY5367" fmla="*/ 1301995 h 3428468"/>
              <a:gd name="connsiteX5368" fmla="*/ 4273513 w 5317239"/>
              <a:gd name="connsiteY5368" fmla="*/ 1304329 h 3428468"/>
              <a:gd name="connsiteX5369" fmla="*/ 4477080 w 5317239"/>
              <a:gd name="connsiteY5369" fmla="*/ 1305306 h 3428468"/>
              <a:gd name="connsiteX5370" fmla="*/ 4591157 w 5317239"/>
              <a:gd name="connsiteY5370" fmla="*/ 1320610 h 3428468"/>
              <a:gd name="connsiteX5371" fmla="*/ 4683687 w 5317239"/>
              <a:gd name="connsiteY5371" fmla="*/ 1354908 h 3428468"/>
              <a:gd name="connsiteX5372" fmla="*/ 4683585 w 5317239"/>
              <a:gd name="connsiteY5372" fmla="*/ 1355008 h 3428468"/>
              <a:gd name="connsiteX5373" fmla="*/ 4683904 w 5317239"/>
              <a:gd name="connsiteY5373" fmla="*/ 1355126 h 3428468"/>
              <a:gd name="connsiteX5374" fmla="*/ 4683742 w 5317239"/>
              <a:gd name="connsiteY5374" fmla="*/ 1355289 h 3428468"/>
              <a:gd name="connsiteX5375" fmla="*/ 4683418 w 5317239"/>
              <a:gd name="connsiteY5375" fmla="*/ 1355168 h 3428468"/>
              <a:gd name="connsiteX5376" fmla="*/ 4614547 w 5317239"/>
              <a:gd name="connsiteY5376" fmla="*/ 1421824 h 3428468"/>
              <a:gd name="connsiteX5377" fmla="*/ 4613245 w 5317239"/>
              <a:gd name="connsiteY5377" fmla="*/ 1426003 h 3428468"/>
              <a:gd name="connsiteX5378" fmla="*/ 4634573 w 5317239"/>
              <a:gd name="connsiteY5378" fmla="*/ 1526185 h 3428468"/>
              <a:gd name="connsiteX5379" fmla="*/ 4431331 w 5317239"/>
              <a:gd name="connsiteY5379" fmla="*/ 1596249 h 3428468"/>
              <a:gd name="connsiteX5380" fmla="*/ 4431222 w 5317239"/>
              <a:gd name="connsiteY5380" fmla="*/ 1595869 h 3428468"/>
              <a:gd name="connsiteX5381" fmla="*/ 4429757 w 5317239"/>
              <a:gd name="connsiteY5381" fmla="*/ 1593535 h 3428468"/>
              <a:gd name="connsiteX5382" fmla="*/ 4429594 w 5317239"/>
              <a:gd name="connsiteY5382" fmla="*/ 1593427 h 3428468"/>
              <a:gd name="connsiteX5383" fmla="*/ 4428997 w 5317239"/>
              <a:gd name="connsiteY5383" fmla="*/ 1592992 h 3428468"/>
              <a:gd name="connsiteX5384" fmla="*/ 4423136 w 5317239"/>
              <a:gd name="connsiteY5384" fmla="*/ 1589845 h 3428468"/>
              <a:gd name="connsiteX5385" fmla="*/ 4419120 w 5317239"/>
              <a:gd name="connsiteY5385" fmla="*/ 1589737 h 3428468"/>
              <a:gd name="connsiteX5386" fmla="*/ 4380696 w 5317239"/>
              <a:gd name="connsiteY5386" fmla="*/ 1607157 h 3428468"/>
              <a:gd name="connsiteX5387" fmla="*/ 4378743 w 5317239"/>
              <a:gd name="connsiteY5387" fmla="*/ 1608894 h 3428468"/>
              <a:gd name="connsiteX5388" fmla="*/ 4376355 w 5317239"/>
              <a:gd name="connsiteY5388" fmla="*/ 1612638 h 3428468"/>
              <a:gd name="connsiteX5389" fmla="*/ 4376843 w 5317239"/>
              <a:gd name="connsiteY5389" fmla="*/ 1618065 h 3428468"/>
              <a:gd name="connsiteX5390" fmla="*/ 4382542 w 5317239"/>
              <a:gd name="connsiteY5390" fmla="*/ 1624415 h 3428468"/>
              <a:gd name="connsiteX5391" fmla="*/ 4382445 w 5317239"/>
              <a:gd name="connsiteY5391" fmla="*/ 1624633 h 3428468"/>
              <a:gd name="connsiteX5392" fmla="*/ 4377386 w 5317239"/>
              <a:gd name="connsiteY5392" fmla="*/ 1636083 h 3428468"/>
              <a:gd name="connsiteX5393" fmla="*/ 4367835 w 5317239"/>
              <a:gd name="connsiteY5393" fmla="*/ 1630873 h 3428468"/>
              <a:gd name="connsiteX5394" fmla="*/ 4365663 w 5317239"/>
              <a:gd name="connsiteY5394" fmla="*/ 1630331 h 3428468"/>
              <a:gd name="connsiteX5395" fmla="*/ 4363493 w 5317239"/>
              <a:gd name="connsiteY5395" fmla="*/ 1630927 h 3428468"/>
              <a:gd name="connsiteX5396" fmla="*/ 4351282 w 5317239"/>
              <a:gd name="connsiteY5396" fmla="*/ 1637765 h 3428468"/>
              <a:gd name="connsiteX5397" fmla="*/ 4349057 w 5317239"/>
              <a:gd name="connsiteY5397" fmla="*/ 1640804 h 3428468"/>
              <a:gd name="connsiteX5398" fmla="*/ 4347321 w 5317239"/>
              <a:gd name="connsiteY5398" fmla="*/ 1648999 h 3428468"/>
              <a:gd name="connsiteX5399" fmla="*/ 4339939 w 5317239"/>
              <a:gd name="connsiteY5399" fmla="*/ 1652364 h 3428468"/>
              <a:gd name="connsiteX5400" fmla="*/ 4335869 w 5317239"/>
              <a:gd name="connsiteY5400" fmla="*/ 1649434 h 3428468"/>
              <a:gd name="connsiteX5401" fmla="*/ 4333645 w 5317239"/>
              <a:gd name="connsiteY5401" fmla="*/ 1648619 h 3428468"/>
              <a:gd name="connsiteX5402" fmla="*/ 4331311 w 5317239"/>
              <a:gd name="connsiteY5402" fmla="*/ 1648999 h 3428468"/>
              <a:gd name="connsiteX5403" fmla="*/ 4314541 w 5317239"/>
              <a:gd name="connsiteY5403" fmla="*/ 1656651 h 3428468"/>
              <a:gd name="connsiteX5404" fmla="*/ 4311937 w 5317239"/>
              <a:gd name="connsiteY5404" fmla="*/ 1661210 h 3428468"/>
              <a:gd name="connsiteX5405" fmla="*/ 4312012 w 5317239"/>
              <a:gd name="connsiteY5405" fmla="*/ 1661894 h 3428468"/>
              <a:gd name="connsiteX5406" fmla="*/ 4312045 w 5317239"/>
              <a:gd name="connsiteY5406" fmla="*/ 1662187 h 3428468"/>
              <a:gd name="connsiteX5407" fmla="*/ 4313022 w 5317239"/>
              <a:gd name="connsiteY5407" fmla="*/ 1671684 h 3428468"/>
              <a:gd name="connsiteX5408" fmla="*/ 4314921 w 5317239"/>
              <a:gd name="connsiteY5408" fmla="*/ 1674941 h 3428468"/>
              <a:gd name="connsiteX5409" fmla="*/ 4317635 w 5317239"/>
              <a:gd name="connsiteY5409" fmla="*/ 1675754 h 3428468"/>
              <a:gd name="connsiteX5410" fmla="*/ 4318612 w 5317239"/>
              <a:gd name="connsiteY5410" fmla="*/ 1675646 h 3428468"/>
              <a:gd name="connsiteX5411" fmla="*/ 4327674 w 5317239"/>
              <a:gd name="connsiteY5411" fmla="*/ 1673475 h 3428468"/>
              <a:gd name="connsiteX5412" fmla="*/ 4330171 w 5317239"/>
              <a:gd name="connsiteY5412" fmla="*/ 1678197 h 3428468"/>
              <a:gd name="connsiteX5413" fmla="*/ 4325178 w 5317239"/>
              <a:gd name="connsiteY5413" fmla="*/ 1688019 h 3428468"/>
              <a:gd name="connsiteX5414" fmla="*/ 4324852 w 5317239"/>
              <a:gd name="connsiteY5414" fmla="*/ 1691222 h 3428468"/>
              <a:gd name="connsiteX5415" fmla="*/ 4330008 w 5317239"/>
              <a:gd name="connsiteY5415" fmla="*/ 1711139 h 3428468"/>
              <a:gd name="connsiteX5416" fmla="*/ 4331636 w 5317239"/>
              <a:gd name="connsiteY5416" fmla="*/ 1713581 h 3428468"/>
              <a:gd name="connsiteX5417" fmla="*/ 4337280 w 5317239"/>
              <a:gd name="connsiteY5417" fmla="*/ 1717868 h 3428468"/>
              <a:gd name="connsiteX5418" fmla="*/ 4336412 w 5317239"/>
              <a:gd name="connsiteY5418" fmla="*/ 1731056 h 3428468"/>
              <a:gd name="connsiteX5419" fmla="*/ 4328272 w 5317239"/>
              <a:gd name="connsiteY5419" fmla="*/ 1731273 h 3428468"/>
              <a:gd name="connsiteX5420" fmla="*/ 4325667 w 5317239"/>
              <a:gd name="connsiteY5420" fmla="*/ 1728939 h 3428468"/>
              <a:gd name="connsiteX5421" fmla="*/ 4324907 w 5317239"/>
              <a:gd name="connsiteY5421" fmla="*/ 1717814 h 3428468"/>
              <a:gd name="connsiteX5422" fmla="*/ 4324256 w 5317239"/>
              <a:gd name="connsiteY5422" fmla="*/ 1715806 h 3428468"/>
              <a:gd name="connsiteX5423" fmla="*/ 4318829 w 5317239"/>
              <a:gd name="connsiteY5423" fmla="*/ 1706797 h 3428468"/>
              <a:gd name="connsiteX5424" fmla="*/ 4316495 w 5317239"/>
              <a:gd name="connsiteY5424" fmla="*/ 1704898 h 3428468"/>
              <a:gd name="connsiteX5425" fmla="*/ 4312642 w 5317239"/>
              <a:gd name="connsiteY5425" fmla="*/ 1703487 h 3428468"/>
              <a:gd name="connsiteX5426" fmla="*/ 4309819 w 5317239"/>
              <a:gd name="connsiteY5426" fmla="*/ 1702456 h 3428468"/>
              <a:gd name="connsiteX5427" fmla="*/ 4307975 w 5317239"/>
              <a:gd name="connsiteY5427" fmla="*/ 1699036 h 3428468"/>
              <a:gd name="connsiteX5428" fmla="*/ 4303578 w 5317239"/>
              <a:gd name="connsiteY5428" fmla="*/ 1696649 h 3428468"/>
              <a:gd name="connsiteX5429" fmla="*/ 4303144 w 5317239"/>
              <a:gd name="connsiteY5429" fmla="*/ 1696703 h 3428468"/>
              <a:gd name="connsiteX5430" fmla="*/ 4302710 w 5317239"/>
              <a:gd name="connsiteY5430" fmla="*/ 1696812 h 3428468"/>
              <a:gd name="connsiteX5431" fmla="*/ 4302168 w 5317239"/>
              <a:gd name="connsiteY5431" fmla="*/ 1697029 h 3428468"/>
              <a:gd name="connsiteX5432" fmla="*/ 4301896 w 5317239"/>
              <a:gd name="connsiteY5432" fmla="*/ 1697137 h 3428468"/>
              <a:gd name="connsiteX5433" fmla="*/ 4301516 w 5317239"/>
              <a:gd name="connsiteY5433" fmla="*/ 1697354 h 3428468"/>
              <a:gd name="connsiteX5434" fmla="*/ 4295710 w 5317239"/>
              <a:gd name="connsiteY5434" fmla="*/ 1700447 h 3428468"/>
              <a:gd name="connsiteX5435" fmla="*/ 4294732 w 5317239"/>
              <a:gd name="connsiteY5435" fmla="*/ 1701153 h 3428468"/>
              <a:gd name="connsiteX5436" fmla="*/ 4294244 w 5317239"/>
              <a:gd name="connsiteY5436" fmla="*/ 1701750 h 3428468"/>
              <a:gd name="connsiteX5437" fmla="*/ 4293973 w 5317239"/>
              <a:gd name="connsiteY5437" fmla="*/ 1702076 h 3428468"/>
              <a:gd name="connsiteX5438" fmla="*/ 4293810 w 5317239"/>
              <a:gd name="connsiteY5438" fmla="*/ 1702456 h 3428468"/>
              <a:gd name="connsiteX5439" fmla="*/ 4293321 w 5317239"/>
              <a:gd name="connsiteY5439" fmla="*/ 1704301 h 3428468"/>
              <a:gd name="connsiteX5440" fmla="*/ 4293274 w 5317239"/>
              <a:gd name="connsiteY5440" fmla="*/ 1704248 h 3428468"/>
              <a:gd name="connsiteX5441" fmla="*/ 4292724 w 5317239"/>
              <a:gd name="connsiteY5441" fmla="*/ 1703650 h 3428468"/>
              <a:gd name="connsiteX5442" fmla="*/ 4289522 w 5317239"/>
              <a:gd name="connsiteY5442" fmla="*/ 1702130 h 3428468"/>
              <a:gd name="connsiteX5443" fmla="*/ 4288328 w 5317239"/>
              <a:gd name="connsiteY5443" fmla="*/ 1702239 h 3428468"/>
              <a:gd name="connsiteX5444" fmla="*/ 4284964 w 5317239"/>
              <a:gd name="connsiteY5444" fmla="*/ 1705386 h 3428468"/>
              <a:gd name="connsiteX5445" fmla="*/ 4283987 w 5317239"/>
              <a:gd name="connsiteY5445" fmla="*/ 1708751 h 3428468"/>
              <a:gd name="connsiteX5446" fmla="*/ 4280839 w 5317239"/>
              <a:gd name="connsiteY5446" fmla="*/ 1705820 h 3428468"/>
              <a:gd name="connsiteX5447" fmla="*/ 4260759 w 5317239"/>
              <a:gd name="connsiteY5447" fmla="*/ 1687097 h 3428468"/>
              <a:gd name="connsiteX5448" fmla="*/ 4259348 w 5317239"/>
              <a:gd name="connsiteY5448" fmla="*/ 1686175 h 3428468"/>
              <a:gd name="connsiteX5449" fmla="*/ 4221630 w 5317239"/>
              <a:gd name="connsiteY5449" fmla="*/ 1671359 h 3428468"/>
              <a:gd name="connsiteX5450" fmla="*/ 4211265 w 5317239"/>
              <a:gd name="connsiteY5450" fmla="*/ 1667289 h 3428468"/>
              <a:gd name="connsiteX5451" fmla="*/ 4210288 w 5317239"/>
              <a:gd name="connsiteY5451" fmla="*/ 1667072 h 3428468"/>
              <a:gd name="connsiteX5452" fmla="*/ 4210179 w 5317239"/>
              <a:gd name="connsiteY5452" fmla="*/ 1667072 h 3428468"/>
              <a:gd name="connsiteX5453" fmla="*/ 4209039 w 5317239"/>
              <a:gd name="connsiteY5453" fmla="*/ 1667072 h 3428468"/>
              <a:gd name="connsiteX5454" fmla="*/ 4200194 w 5317239"/>
              <a:gd name="connsiteY5454" fmla="*/ 1668211 h 3428468"/>
              <a:gd name="connsiteX5455" fmla="*/ 4196341 w 5317239"/>
              <a:gd name="connsiteY5455" fmla="*/ 1671901 h 3428468"/>
              <a:gd name="connsiteX5456" fmla="*/ 4184401 w 5317239"/>
              <a:gd name="connsiteY5456" fmla="*/ 1740662 h 3428468"/>
              <a:gd name="connsiteX5457" fmla="*/ 4184401 w 5317239"/>
              <a:gd name="connsiteY5457" fmla="*/ 1742019 h 3428468"/>
              <a:gd name="connsiteX5458" fmla="*/ 4186518 w 5317239"/>
              <a:gd name="connsiteY5458" fmla="*/ 1759114 h 3428468"/>
              <a:gd name="connsiteX5459" fmla="*/ 4170074 w 5317239"/>
              <a:gd name="connsiteY5459" fmla="*/ 1760199 h 3428468"/>
              <a:gd name="connsiteX5460" fmla="*/ 4166709 w 5317239"/>
              <a:gd name="connsiteY5460" fmla="*/ 1762099 h 3428468"/>
              <a:gd name="connsiteX5461" fmla="*/ 4166058 w 5317239"/>
              <a:gd name="connsiteY5461" fmla="*/ 1765898 h 3428468"/>
              <a:gd name="connsiteX5462" fmla="*/ 4168391 w 5317239"/>
              <a:gd name="connsiteY5462" fmla="*/ 1774364 h 3428468"/>
              <a:gd name="connsiteX5463" fmla="*/ 4155149 w 5317239"/>
              <a:gd name="connsiteY5463" fmla="*/ 1776209 h 3428468"/>
              <a:gd name="connsiteX5464" fmla="*/ 4151242 w 5317239"/>
              <a:gd name="connsiteY5464" fmla="*/ 1780605 h 3428468"/>
              <a:gd name="connsiteX5465" fmla="*/ 4151242 w 5317239"/>
              <a:gd name="connsiteY5465" fmla="*/ 1781636 h 3428468"/>
              <a:gd name="connsiteX5466" fmla="*/ 4145598 w 5317239"/>
              <a:gd name="connsiteY5466" fmla="*/ 1784024 h 3428468"/>
              <a:gd name="connsiteX5467" fmla="*/ 4142993 w 5317239"/>
              <a:gd name="connsiteY5467" fmla="*/ 1786900 h 3428468"/>
              <a:gd name="connsiteX5468" fmla="*/ 4142955 w 5317239"/>
              <a:gd name="connsiteY5468" fmla="*/ 1787033 h 3428468"/>
              <a:gd name="connsiteX5469" fmla="*/ 4142776 w 5317239"/>
              <a:gd name="connsiteY5469" fmla="*/ 1787660 h 3428468"/>
              <a:gd name="connsiteX5470" fmla="*/ 4128340 w 5317239"/>
              <a:gd name="connsiteY5470" fmla="*/ 1783427 h 3428468"/>
              <a:gd name="connsiteX5471" fmla="*/ 4127634 w 5317239"/>
              <a:gd name="connsiteY5471" fmla="*/ 1783318 h 3428468"/>
              <a:gd name="connsiteX5472" fmla="*/ 4124324 w 5317239"/>
              <a:gd name="connsiteY5472" fmla="*/ 1784187 h 3428468"/>
              <a:gd name="connsiteX5473" fmla="*/ 4112493 w 5317239"/>
              <a:gd name="connsiteY5473" fmla="*/ 1793196 h 3428468"/>
              <a:gd name="connsiteX5474" fmla="*/ 4107065 w 5317239"/>
              <a:gd name="connsiteY5474" fmla="*/ 1789668 h 3428468"/>
              <a:gd name="connsiteX5475" fmla="*/ 4101638 w 5317239"/>
              <a:gd name="connsiteY5475" fmla="*/ 1786140 h 3428468"/>
              <a:gd name="connsiteX5476" fmla="*/ 4100608 w 5317239"/>
              <a:gd name="connsiteY5476" fmla="*/ 1785652 h 3428468"/>
              <a:gd name="connsiteX5477" fmla="*/ 4099468 w 5317239"/>
              <a:gd name="connsiteY5477" fmla="*/ 1785435 h 3428468"/>
              <a:gd name="connsiteX5478" fmla="*/ 4097243 w 5317239"/>
              <a:gd name="connsiteY5478" fmla="*/ 1785869 h 3428468"/>
              <a:gd name="connsiteX5479" fmla="*/ 4094692 w 5317239"/>
              <a:gd name="connsiteY5479" fmla="*/ 1789451 h 3428468"/>
              <a:gd name="connsiteX5480" fmla="*/ 4093335 w 5317239"/>
              <a:gd name="connsiteY5480" fmla="*/ 1801770 h 3428468"/>
              <a:gd name="connsiteX5481" fmla="*/ 4079605 w 5317239"/>
              <a:gd name="connsiteY5481" fmla="*/ 1811268 h 3428468"/>
              <a:gd name="connsiteX5482" fmla="*/ 4077380 w 5317239"/>
              <a:gd name="connsiteY5482" fmla="*/ 1811485 h 3428468"/>
              <a:gd name="connsiteX5483" fmla="*/ 4070650 w 5317239"/>
              <a:gd name="connsiteY5483" fmla="*/ 1802150 h 3428468"/>
              <a:gd name="connsiteX5484" fmla="*/ 4066960 w 5317239"/>
              <a:gd name="connsiteY5484" fmla="*/ 1800251 h 3428468"/>
              <a:gd name="connsiteX5485" fmla="*/ 4063649 w 5317239"/>
              <a:gd name="connsiteY5485" fmla="*/ 1800251 h 3428468"/>
              <a:gd name="connsiteX5486" fmla="*/ 4057246 w 5317239"/>
              <a:gd name="connsiteY5486" fmla="*/ 1786140 h 3428468"/>
              <a:gd name="connsiteX5487" fmla="*/ 4056540 w 5317239"/>
              <a:gd name="connsiteY5487" fmla="*/ 1785055 h 3428468"/>
              <a:gd name="connsiteX5488" fmla="*/ 4055563 w 5317239"/>
              <a:gd name="connsiteY5488" fmla="*/ 1784187 h 3428468"/>
              <a:gd name="connsiteX5489" fmla="*/ 4034940 w 5317239"/>
              <a:gd name="connsiteY5489" fmla="*/ 1771325 h 3428468"/>
              <a:gd name="connsiteX5490" fmla="*/ 4029513 w 5317239"/>
              <a:gd name="connsiteY5490" fmla="*/ 1771813 h 3428468"/>
              <a:gd name="connsiteX5491" fmla="*/ 4028536 w 5317239"/>
              <a:gd name="connsiteY5491" fmla="*/ 1777186 h 3428468"/>
              <a:gd name="connsiteX5492" fmla="*/ 4032770 w 5317239"/>
              <a:gd name="connsiteY5492" fmla="*/ 1785652 h 3428468"/>
              <a:gd name="connsiteX5493" fmla="*/ 4018768 w 5317239"/>
              <a:gd name="connsiteY5493" fmla="*/ 1800251 h 3428468"/>
              <a:gd name="connsiteX5494" fmla="*/ 4017737 w 5317239"/>
              <a:gd name="connsiteY5494" fmla="*/ 1802042 h 3428468"/>
              <a:gd name="connsiteX5495" fmla="*/ 4014209 w 5317239"/>
              <a:gd name="connsiteY5495" fmla="*/ 1813330 h 3428468"/>
              <a:gd name="connsiteX5496" fmla="*/ 4013992 w 5317239"/>
              <a:gd name="connsiteY5496" fmla="*/ 1814415 h 3428468"/>
              <a:gd name="connsiteX5497" fmla="*/ 4012961 w 5317239"/>
              <a:gd name="connsiteY5497" fmla="*/ 1831619 h 3428468"/>
              <a:gd name="connsiteX5498" fmla="*/ 4014101 w 5317239"/>
              <a:gd name="connsiteY5498" fmla="*/ 1834875 h 3428468"/>
              <a:gd name="connsiteX5499" fmla="*/ 4019093 w 5317239"/>
              <a:gd name="connsiteY5499" fmla="*/ 1840519 h 3428468"/>
              <a:gd name="connsiteX5500" fmla="*/ 4014915 w 5317239"/>
              <a:gd name="connsiteY5500" fmla="*/ 1844643 h 3428468"/>
              <a:gd name="connsiteX5501" fmla="*/ 3997766 w 5317239"/>
              <a:gd name="connsiteY5501" fmla="*/ 1847303 h 3428468"/>
              <a:gd name="connsiteX5502" fmla="*/ 3995160 w 5317239"/>
              <a:gd name="connsiteY5502" fmla="*/ 1848660 h 3428468"/>
              <a:gd name="connsiteX5503" fmla="*/ 3990167 w 5317239"/>
              <a:gd name="connsiteY5503" fmla="*/ 1853978 h 3428468"/>
              <a:gd name="connsiteX5504" fmla="*/ 3976763 w 5317239"/>
              <a:gd name="connsiteY5504" fmla="*/ 1845512 h 3428468"/>
              <a:gd name="connsiteX5505" fmla="*/ 3955923 w 5317239"/>
              <a:gd name="connsiteY5505" fmla="*/ 1823912 h 3428468"/>
              <a:gd name="connsiteX5506" fmla="*/ 3952721 w 5317239"/>
              <a:gd name="connsiteY5506" fmla="*/ 1822556 h 3428468"/>
              <a:gd name="connsiteX5507" fmla="*/ 3951961 w 5317239"/>
              <a:gd name="connsiteY5507" fmla="*/ 1822718 h 3428468"/>
              <a:gd name="connsiteX5508" fmla="*/ 3950930 w 5317239"/>
              <a:gd name="connsiteY5508" fmla="*/ 1822935 h 3428468"/>
              <a:gd name="connsiteX5509" fmla="*/ 3949464 w 5317239"/>
              <a:gd name="connsiteY5509" fmla="*/ 1823912 h 3428468"/>
              <a:gd name="connsiteX5510" fmla="*/ 3938937 w 5317239"/>
              <a:gd name="connsiteY5510" fmla="*/ 1834224 h 3428468"/>
              <a:gd name="connsiteX5511" fmla="*/ 3935083 w 5317239"/>
              <a:gd name="connsiteY5511" fmla="*/ 1830913 h 3428468"/>
              <a:gd name="connsiteX5512" fmla="*/ 3933129 w 5317239"/>
              <a:gd name="connsiteY5512" fmla="*/ 1829937 h 3428468"/>
              <a:gd name="connsiteX5513" fmla="*/ 3932587 w 5317239"/>
              <a:gd name="connsiteY5513" fmla="*/ 1829882 h 3428468"/>
              <a:gd name="connsiteX5514" fmla="*/ 3932044 w 5317239"/>
              <a:gd name="connsiteY5514" fmla="*/ 1829882 h 3428468"/>
              <a:gd name="connsiteX5515" fmla="*/ 3931881 w 5317239"/>
              <a:gd name="connsiteY5515" fmla="*/ 1829882 h 3428468"/>
              <a:gd name="connsiteX5516" fmla="*/ 3930959 w 5317239"/>
              <a:gd name="connsiteY5516" fmla="*/ 1829991 h 3428468"/>
              <a:gd name="connsiteX5517" fmla="*/ 3927702 w 5317239"/>
              <a:gd name="connsiteY5517" fmla="*/ 1830859 h 3428468"/>
              <a:gd name="connsiteX5518" fmla="*/ 3924032 w 5317239"/>
              <a:gd name="connsiteY5518" fmla="*/ 1828552 h 3428468"/>
              <a:gd name="connsiteX5519" fmla="*/ 3923904 w 5317239"/>
              <a:gd name="connsiteY5519" fmla="*/ 1828471 h 3428468"/>
              <a:gd name="connsiteX5520" fmla="*/ 3929964 w 5317239"/>
              <a:gd name="connsiteY5520" fmla="*/ 1827876 h 3428468"/>
              <a:gd name="connsiteX5521" fmla="*/ 3929982 w 5317239"/>
              <a:gd name="connsiteY5521" fmla="*/ 1827874 h 3428468"/>
              <a:gd name="connsiteX5522" fmla="*/ 3933672 w 5317239"/>
              <a:gd name="connsiteY5522" fmla="*/ 1825161 h 3428468"/>
              <a:gd name="connsiteX5523" fmla="*/ 3939208 w 5317239"/>
              <a:gd name="connsiteY5523" fmla="*/ 1812299 h 3428468"/>
              <a:gd name="connsiteX5524" fmla="*/ 3938665 w 5317239"/>
              <a:gd name="connsiteY5524" fmla="*/ 1807794 h 3428468"/>
              <a:gd name="connsiteX5525" fmla="*/ 3938610 w 5317239"/>
              <a:gd name="connsiteY5525" fmla="*/ 1807740 h 3428468"/>
              <a:gd name="connsiteX5526" fmla="*/ 3934540 w 5317239"/>
              <a:gd name="connsiteY5526" fmla="*/ 1806003 h 3428468"/>
              <a:gd name="connsiteX5527" fmla="*/ 3896931 w 5317239"/>
              <a:gd name="connsiteY5527" fmla="*/ 1810291 h 3428468"/>
              <a:gd name="connsiteX5528" fmla="*/ 3894435 w 5317239"/>
              <a:gd name="connsiteY5528" fmla="*/ 1811376 h 3428468"/>
              <a:gd name="connsiteX5529" fmla="*/ 3884177 w 5317239"/>
              <a:gd name="connsiteY5529" fmla="*/ 1820385 h 3428468"/>
              <a:gd name="connsiteX5530" fmla="*/ 3882658 w 5317239"/>
              <a:gd name="connsiteY5530" fmla="*/ 1824129 h 3428468"/>
              <a:gd name="connsiteX5531" fmla="*/ 3884775 w 5317239"/>
              <a:gd name="connsiteY5531" fmla="*/ 1827603 h 3428468"/>
              <a:gd name="connsiteX5532" fmla="*/ 3890202 w 5317239"/>
              <a:gd name="connsiteY5532" fmla="*/ 1831022 h 3428468"/>
              <a:gd name="connsiteX5533" fmla="*/ 3888193 w 5317239"/>
              <a:gd name="connsiteY5533" fmla="*/ 1833681 h 3428468"/>
              <a:gd name="connsiteX5534" fmla="*/ 3885425 w 5317239"/>
              <a:gd name="connsiteY5534" fmla="*/ 1833844 h 3428468"/>
              <a:gd name="connsiteX5535" fmla="*/ 3868331 w 5317239"/>
              <a:gd name="connsiteY5535" fmla="*/ 1820982 h 3428468"/>
              <a:gd name="connsiteX5536" fmla="*/ 3864206 w 5317239"/>
              <a:gd name="connsiteY5536" fmla="*/ 1820331 h 3428468"/>
              <a:gd name="connsiteX5537" fmla="*/ 3853352 w 5317239"/>
              <a:gd name="connsiteY5537" fmla="*/ 1823967 h 3428468"/>
              <a:gd name="connsiteX5538" fmla="*/ 3849770 w 5317239"/>
              <a:gd name="connsiteY5538" fmla="*/ 1819137 h 3428468"/>
              <a:gd name="connsiteX5539" fmla="*/ 3844560 w 5317239"/>
              <a:gd name="connsiteY5539" fmla="*/ 1817563 h 3428468"/>
              <a:gd name="connsiteX5540" fmla="*/ 3833327 w 5317239"/>
              <a:gd name="connsiteY5540" fmla="*/ 1821687 h 3428468"/>
              <a:gd name="connsiteX5541" fmla="*/ 3831373 w 5317239"/>
              <a:gd name="connsiteY5541" fmla="*/ 1823098 h 3428468"/>
              <a:gd name="connsiteX5542" fmla="*/ 3824209 w 5317239"/>
              <a:gd name="connsiteY5542" fmla="*/ 1832107 h 3428468"/>
              <a:gd name="connsiteX5543" fmla="*/ 3822581 w 5317239"/>
              <a:gd name="connsiteY5543" fmla="*/ 1831782 h 3428468"/>
              <a:gd name="connsiteX5544" fmla="*/ 3821441 w 5317239"/>
              <a:gd name="connsiteY5544" fmla="*/ 1831782 h 3428468"/>
              <a:gd name="connsiteX5545" fmla="*/ 3821007 w 5317239"/>
              <a:gd name="connsiteY5545" fmla="*/ 1831782 h 3428468"/>
              <a:gd name="connsiteX5546" fmla="*/ 3818294 w 5317239"/>
              <a:gd name="connsiteY5546" fmla="*/ 1833410 h 3428468"/>
              <a:gd name="connsiteX5547" fmla="*/ 3818284 w 5317239"/>
              <a:gd name="connsiteY5547" fmla="*/ 1833427 h 3428468"/>
              <a:gd name="connsiteX5548" fmla="*/ 3817533 w 5317239"/>
              <a:gd name="connsiteY5548" fmla="*/ 1834712 h 3428468"/>
              <a:gd name="connsiteX5549" fmla="*/ 3807982 w 5317239"/>
              <a:gd name="connsiteY5549" fmla="*/ 1860925 h 3428468"/>
              <a:gd name="connsiteX5550" fmla="*/ 3807765 w 5317239"/>
              <a:gd name="connsiteY5550" fmla="*/ 1861793 h 3428468"/>
              <a:gd name="connsiteX5551" fmla="*/ 3806734 w 5317239"/>
              <a:gd name="connsiteY5551" fmla="*/ 1861196 h 3428468"/>
              <a:gd name="connsiteX5552" fmla="*/ 3803478 w 5317239"/>
              <a:gd name="connsiteY5552" fmla="*/ 1839868 h 3428468"/>
              <a:gd name="connsiteX5553" fmla="*/ 3802175 w 5317239"/>
              <a:gd name="connsiteY5553" fmla="*/ 1837317 h 3428468"/>
              <a:gd name="connsiteX5554" fmla="*/ 3801415 w 5317239"/>
              <a:gd name="connsiteY5554" fmla="*/ 1836720 h 3428468"/>
              <a:gd name="connsiteX5555" fmla="*/ 3784863 w 5317239"/>
              <a:gd name="connsiteY5555" fmla="*/ 1826192 h 3428468"/>
              <a:gd name="connsiteX5556" fmla="*/ 3782747 w 5317239"/>
              <a:gd name="connsiteY5556" fmla="*/ 1825486 h 3428468"/>
              <a:gd name="connsiteX5557" fmla="*/ 3768744 w 5317239"/>
              <a:gd name="connsiteY5557" fmla="*/ 1824509 h 3428468"/>
              <a:gd name="connsiteX5558" fmla="*/ 3768419 w 5317239"/>
              <a:gd name="connsiteY5558" fmla="*/ 1824509 h 3428468"/>
              <a:gd name="connsiteX5559" fmla="*/ 3764348 w 5317239"/>
              <a:gd name="connsiteY5559" fmla="*/ 1827006 h 3428468"/>
              <a:gd name="connsiteX5560" fmla="*/ 3764303 w 5317239"/>
              <a:gd name="connsiteY5560" fmla="*/ 1827097 h 3428468"/>
              <a:gd name="connsiteX5561" fmla="*/ 3758054 w 5317239"/>
              <a:gd name="connsiteY5561" fmla="*/ 1839705 h 3428468"/>
              <a:gd name="connsiteX5562" fmla="*/ 3738245 w 5317239"/>
              <a:gd name="connsiteY5562" fmla="*/ 1845729 h 3428468"/>
              <a:gd name="connsiteX5563" fmla="*/ 3736834 w 5317239"/>
              <a:gd name="connsiteY5563" fmla="*/ 1846435 h 3428468"/>
              <a:gd name="connsiteX5564" fmla="*/ 3667097 w 5317239"/>
              <a:gd name="connsiteY5564" fmla="*/ 1898588 h 3428468"/>
              <a:gd name="connsiteX5565" fmla="*/ 3662266 w 5317239"/>
              <a:gd name="connsiteY5565" fmla="*/ 1895658 h 3428468"/>
              <a:gd name="connsiteX5566" fmla="*/ 3654831 w 5317239"/>
              <a:gd name="connsiteY5566" fmla="*/ 1891153 h 3428468"/>
              <a:gd name="connsiteX5567" fmla="*/ 3652281 w 5317239"/>
              <a:gd name="connsiteY5567" fmla="*/ 1890502 h 3428468"/>
              <a:gd name="connsiteX5568" fmla="*/ 3649784 w 5317239"/>
              <a:gd name="connsiteY5568" fmla="*/ 1891371 h 3428468"/>
              <a:gd name="connsiteX5569" fmla="*/ 3638984 w 5317239"/>
              <a:gd name="connsiteY5569" fmla="*/ 1899348 h 3428468"/>
              <a:gd name="connsiteX5570" fmla="*/ 3624223 w 5317239"/>
              <a:gd name="connsiteY5570" fmla="*/ 1883881 h 3428468"/>
              <a:gd name="connsiteX5571" fmla="*/ 3620858 w 5317239"/>
              <a:gd name="connsiteY5571" fmla="*/ 1882470 h 3428468"/>
              <a:gd name="connsiteX5572" fmla="*/ 3619339 w 5317239"/>
              <a:gd name="connsiteY5572" fmla="*/ 1882796 h 3428468"/>
              <a:gd name="connsiteX5573" fmla="*/ 3619067 w 5317239"/>
              <a:gd name="connsiteY5573" fmla="*/ 1882904 h 3428468"/>
              <a:gd name="connsiteX5574" fmla="*/ 3618416 w 5317239"/>
              <a:gd name="connsiteY5574" fmla="*/ 1883284 h 3428468"/>
              <a:gd name="connsiteX5575" fmla="*/ 3618253 w 5317239"/>
              <a:gd name="connsiteY5575" fmla="*/ 1883393 h 3428468"/>
              <a:gd name="connsiteX5576" fmla="*/ 3617547 w 5317239"/>
              <a:gd name="connsiteY5576" fmla="*/ 1884044 h 3428468"/>
              <a:gd name="connsiteX5577" fmla="*/ 3612935 w 5317239"/>
              <a:gd name="connsiteY5577" fmla="*/ 1889362 h 3428468"/>
              <a:gd name="connsiteX5578" fmla="*/ 3609407 w 5317239"/>
              <a:gd name="connsiteY5578" fmla="*/ 1893433 h 3428468"/>
              <a:gd name="connsiteX5579" fmla="*/ 3608321 w 5317239"/>
              <a:gd name="connsiteY5579" fmla="*/ 1896092 h 3428468"/>
              <a:gd name="connsiteX5580" fmla="*/ 3608321 w 5317239"/>
              <a:gd name="connsiteY5580" fmla="*/ 1897069 h 3428468"/>
              <a:gd name="connsiteX5581" fmla="*/ 3609624 w 5317239"/>
              <a:gd name="connsiteY5581" fmla="*/ 1899674 h 3428468"/>
              <a:gd name="connsiteX5582" fmla="*/ 3607779 w 5317239"/>
              <a:gd name="connsiteY5582" fmla="*/ 1900976 h 3428468"/>
              <a:gd name="connsiteX5583" fmla="*/ 3606043 w 5317239"/>
              <a:gd name="connsiteY5583" fmla="*/ 1905697 h 3428468"/>
              <a:gd name="connsiteX5584" fmla="*/ 3606043 w 5317239"/>
              <a:gd name="connsiteY5584" fmla="*/ 1905806 h 3428468"/>
              <a:gd name="connsiteX5585" fmla="*/ 3603709 w 5317239"/>
              <a:gd name="connsiteY5585" fmla="*/ 1909822 h 3428468"/>
              <a:gd name="connsiteX5586" fmla="*/ 3603709 w 5317239"/>
              <a:gd name="connsiteY5586" fmla="*/ 1911668 h 3428468"/>
              <a:gd name="connsiteX5587" fmla="*/ 3603544 w 5317239"/>
              <a:gd name="connsiteY5587" fmla="*/ 1911766 h 3428468"/>
              <a:gd name="connsiteX5588" fmla="*/ 3600344 w 5317239"/>
              <a:gd name="connsiteY5588" fmla="*/ 1913675 h 3428468"/>
              <a:gd name="connsiteX5589" fmla="*/ 3600073 w 5317239"/>
              <a:gd name="connsiteY5589" fmla="*/ 1918234 h 3428468"/>
              <a:gd name="connsiteX5590" fmla="*/ 3563386 w 5317239"/>
              <a:gd name="connsiteY5590" fmla="*/ 1878888 h 3428468"/>
              <a:gd name="connsiteX5591" fmla="*/ 3562137 w 5317239"/>
              <a:gd name="connsiteY5591" fmla="*/ 1877966 h 3428468"/>
              <a:gd name="connsiteX5592" fmla="*/ 3561975 w 5317239"/>
              <a:gd name="connsiteY5592" fmla="*/ 1877857 h 3428468"/>
              <a:gd name="connsiteX5593" fmla="*/ 3560564 w 5317239"/>
              <a:gd name="connsiteY5593" fmla="*/ 1877477 h 3428468"/>
              <a:gd name="connsiteX5594" fmla="*/ 3560292 w 5317239"/>
              <a:gd name="connsiteY5594" fmla="*/ 1877477 h 3428468"/>
              <a:gd name="connsiteX5595" fmla="*/ 3560076 w 5317239"/>
              <a:gd name="connsiteY5595" fmla="*/ 1877477 h 3428468"/>
              <a:gd name="connsiteX5596" fmla="*/ 3559207 w 5317239"/>
              <a:gd name="connsiteY5596" fmla="*/ 1877640 h 3428468"/>
              <a:gd name="connsiteX5597" fmla="*/ 3558665 w 5317239"/>
              <a:gd name="connsiteY5597" fmla="*/ 1877749 h 3428468"/>
              <a:gd name="connsiteX5598" fmla="*/ 3557199 w 5317239"/>
              <a:gd name="connsiteY5598" fmla="*/ 1878508 h 3428468"/>
              <a:gd name="connsiteX5599" fmla="*/ 3550199 w 5317239"/>
              <a:gd name="connsiteY5599" fmla="*/ 1884098 h 3428468"/>
              <a:gd name="connsiteX5600" fmla="*/ 3508790 w 5317239"/>
              <a:gd name="connsiteY5600" fmla="*/ 1848497 h 3428468"/>
              <a:gd name="connsiteX5601" fmla="*/ 3505045 w 5317239"/>
              <a:gd name="connsiteY5601" fmla="*/ 1795149 h 3428468"/>
              <a:gd name="connsiteX5602" fmla="*/ 3502440 w 5317239"/>
              <a:gd name="connsiteY5602" fmla="*/ 1791350 h 3428468"/>
              <a:gd name="connsiteX5603" fmla="*/ 3500107 w 5317239"/>
              <a:gd name="connsiteY5603" fmla="*/ 1790971 h 3428468"/>
              <a:gd name="connsiteX5604" fmla="*/ 3497881 w 5317239"/>
              <a:gd name="connsiteY5604" fmla="*/ 1791839 h 3428468"/>
              <a:gd name="connsiteX5605" fmla="*/ 3481058 w 5317239"/>
              <a:gd name="connsiteY5605" fmla="*/ 1804213 h 3428468"/>
              <a:gd name="connsiteX5606" fmla="*/ 3468087 w 5317239"/>
              <a:gd name="connsiteY5606" fmla="*/ 1791839 h 3428468"/>
              <a:gd name="connsiteX5607" fmla="*/ 3465048 w 5317239"/>
              <a:gd name="connsiteY5607" fmla="*/ 1790591 h 3428468"/>
              <a:gd name="connsiteX5608" fmla="*/ 3463908 w 5317239"/>
              <a:gd name="connsiteY5608" fmla="*/ 1790699 h 3428468"/>
              <a:gd name="connsiteX5609" fmla="*/ 3460978 w 5317239"/>
              <a:gd name="connsiteY5609" fmla="*/ 1791350 h 3428468"/>
              <a:gd name="connsiteX5610" fmla="*/ 3461086 w 5317239"/>
              <a:gd name="connsiteY5610" fmla="*/ 1781039 h 3428468"/>
              <a:gd name="connsiteX5611" fmla="*/ 3458753 w 5317239"/>
              <a:gd name="connsiteY5611" fmla="*/ 1777023 h 3428468"/>
              <a:gd name="connsiteX5612" fmla="*/ 3453071 w 5317239"/>
              <a:gd name="connsiteY5612" fmla="*/ 1773860 h 3428468"/>
              <a:gd name="connsiteX5613" fmla="*/ 3453000 w 5317239"/>
              <a:gd name="connsiteY5613" fmla="*/ 1773821 h 3428468"/>
              <a:gd name="connsiteX5614" fmla="*/ 3454760 w 5317239"/>
              <a:gd name="connsiteY5614" fmla="*/ 1771315 h 3428468"/>
              <a:gd name="connsiteX5615" fmla="*/ 3454791 w 5317239"/>
              <a:gd name="connsiteY5615" fmla="*/ 1771270 h 3428468"/>
              <a:gd name="connsiteX5616" fmla="*/ 3455307 w 5317239"/>
              <a:gd name="connsiteY5616" fmla="*/ 1767348 h 3428468"/>
              <a:gd name="connsiteX5617" fmla="*/ 3455334 w 5317239"/>
              <a:gd name="connsiteY5617" fmla="*/ 1767146 h 3428468"/>
              <a:gd name="connsiteX5618" fmla="*/ 3456636 w 5317239"/>
              <a:gd name="connsiteY5618" fmla="*/ 1766440 h 3428468"/>
              <a:gd name="connsiteX5619" fmla="*/ 3458790 w 5317239"/>
              <a:gd name="connsiteY5619" fmla="*/ 1763709 h 3428468"/>
              <a:gd name="connsiteX5620" fmla="*/ 3458861 w 5317239"/>
              <a:gd name="connsiteY5620" fmla="*/ 1763618 h 3428468"/>
              <a:gd name="connsiteX5621" fmla="*/ 3458373 w 5317239"/>
              <a:gd name="connsiteY5621" fmla="*/ 1760090 h 3428468"/>
              <a:gd name="connsiteX5622" fmla="*/ 3451372 w 5317239"/>
              <a:gd name="connsiteY5622" fmla="*/ 1748586 h 3428468"/>
              <a:gd name="connsiteX5623" fmla="*/ 3451969 w 5317239"/>
              <a:gd name="connsiteY5623" fmla="*/ 1743322 h 3428468"/>
              <a:gd name="connsiteX5624" fmla="*/ 3451101 w 5317239"/>
              <a:gd name="connsiteY5624" fmla="*/ 1740065 h 3428468"/>
              <a:gd name="connsiteX5625" fmla="*/ 3448388 w 5317239"/>
              <a:gd name="connsiteY5625" fmla="*/ 1738328 h 3428468"/>
              <a:gd name="connsiteX5626" fmla="*/ 3425810 w 5317239"/>
              <a:gd name="connsiteY5626" fmla="*/ 1733933 h 3428468"/>
              <a:gd name="connsiteX5627" fmla="*/ 3391024 w 5317239"/>
              <a:gd name="connsiteY5627" fmla="*/ 1713852 h 3428468"/>
              <a:gd name="connsiteX5628" fmla="*/ 3389178 w 5317239"/>
              <a:gd name="connsiteY5628" fmla="*/ 1713256 h 3428468"/>
              <a:gd name="connsiteX5629" fmla="*/ 3374797 w 5317239"/>
              <a:gd name="connsiteY5629" fmla="*/ 1711953 h 3428468"/>
              <a:gd name="connsiteX5630" fmla="*/ 3372897 w 5317239"/>
              <a:gd name="connsiteY5630" fmla="*/ 1712170 h 3428468"/>
              <a:gd name="connsiteX5631" fmla="*/ 3342777 w 5317239"/>
              <a:gd name="connsiteY5631" fmla="*/ 1722698 h 3428468"/>
              <a:gd name="connsiteX5632" fmla="*/ 3341855 w 5317239"/>
              <a:gd name="connsiteY5632" fmla="*/ 1722698 h 3428468"/>
              <a:gd name="connsiteX5633" fmla="*/ 3323945 w 5317239"/>
              <a:gd name="connsiteY5633" fmla="*/ 1721830 h 3428468"/>
              <a:gd name="connsiteX5634" fmla="*/ 3293988 w 5317239"/>
              <a:gd name="connsiteY5634" fmla="*/ 1715263 h 3428468"/>
              <a:gd name="connsiteX5635" fmla="*/ 3285576 w 5317239"/>
              <a:gd name="connsiteY5635" fmla="*/ 1713419 h 3428468"/>
              <a:gd name="connsiteX5636" fmla="*/ 3282939 w 5317239"/>
              <a:gd name="connsiteY5636" fmla="*/ 1708557 h 3428468"/>
              <a:gd name="connsiteX5637" fmla="*/ 3282808 w 5317239"/>
              <a:gd name="connsiteY5637" fmla="*/ 1708317 h 3428468"/>
              <a:gd name="connsiteX5638" fmla="*/ 3286608 w 5317239"/>
              <a:gd name="connsiteY5638" fmla="*/ 1707666 h 3428468"/>
              <a:gd name="connsiteX5639" fmla="*/ 3289809 w 5317239"/>
              <a:gd name="connsiteY5639" fmla="*/ 1705332 h 3428468"/>
              <a:gd name="connsiteX5640" fmla="*/ 3294803 w 5317239"/>
              <a:gd name="connsiteY5640" fmla="*/ 1695997 h 3428468"/>
              <a:gd name="connsiteX5641" fmla="*/ 3306361 w 5317239"/>
              <a:gd name="connsiteY5641" fmla="*/ 1695781 h 3428468"/>
              <a:gd name="connsiteX5642" fmla="*/ 3307555 w 5317239"/>
              <a:gd name="connsiteY5642" fmla="*/ 1695563 h 3428468"/>
              <a:gd name="connsiteX5643" fmla="*/ 3310160 w 5317239"/>
              <a:gd name="connsiteY5643" fmla="*/ 1693501 h 3428468"/>
              <a:gd name="connsiteX5644" fmla="*/ 3319007 w 5317239"/>
              <a:gd name="connsiteY5644" fmla="*/ 1678143 h 3428468"/>
              <a:gd name="connsiteX5645" fmla="*/ 3319493 w 5317239"/>
              <a:gd name="connsiteY5645" fmla="*/ 1675519 h 3428468"/>
              <a:gd name="connsiteX5646" fmla="*/ 3319549 w 5317239"/>
              <a:gd name="connsiteY5646" fmla="*/ 1675212 h 3428468"/>
              <a:gd name="connsiteX5647" fmla="*/ 3314828 w 5317239"/>
              <a:gd name="connsiteY5647" fmla="*/ 1643735 h 3428468"/>
              <a:gd name="connsiteX5648" fmla="*/ 3311138 w 5317239"/>
              <a:gd name="connsiteY5648" fmla="*/ 1639936 h 3428468"/>
              <a:gd name="connsiteX5649" fmla="*/ 3299922 w 5317239"/>
              <a:gd name="connsiteY5649" fmla="*/ 1637960 h 3428468"/>
              <a:gd name="connsiteX5650" fmla="*/ 3299741 w 5317239"/>
              <a:gd name="connsiteY5650" fmla="*/ 1637928 h 3428468"/>
              <a:gd name="connsiteX5651" fmla="*/ 3304517 w 5317239"/>
              <a:gd name="connsiteY5651" fmla="*/ 1631959 h 3428468"/>
              <a:gd name="connsiteX5652" fmla="*/ 3305385 w 5317239"/>
              <a:gd name="connsiteY5652" fmla="*/ 1630222 h 3428468"/>
              <a:gd name="connsiteX5653" fmla="*/ 3308235 w 5317239"/>
              <a:gd name="connsiteY5653" fmla="*/ 1618769 h 3428468"/>
              <a:gd name="connsiteX5654" fmla="*/ 3308262 w 5317239"/>
              <a:gd name="connsiteY5654" fmla="*/ 1618662 h 3428468"/>
              <a:gd name="connsiteX5655" fmla="*/ 3308370 w 5317239"/>
              <a:gd name="connsiteY5655" fmla="*/ 1617794 h 3428468"/>
              <a:gd name="connsiteX5656" fmla="*/ 3309944 w 5317239"/>
              <a:gd name="connsiteY5656" fmla="*/ 1587294 h 3428468"/>
              <a:gd name="connsiteX5657" fmla="*/ 3309184 w 5317239"/>
              <a:gd name="connsiteY5657" fmla="*/ 1584580 h 3428468"/>
              <a:gd name="connsiteX5658" fmla="*/ 3306036 w 5317239"/>
              <a:gd name="connsiteY5658" fmla="*/ 1579859 h 3428468"/>
              <a:gd name="connsiteX5659" fmla="*/ 3306742 w 5317239"/>
              <a:gd name="connsiteY5659" fmla="*/ 1578557 h 3428468"/>
              <a:gd name="connsiteX5660" fmla="*/ 3311355 w 5317239"/>
              <a:gd name="connsiteY5660" fmla="*/ 1570253 h 3428468"/>
              <a:gd name="connsiteX5661" fmla="*/ 3311788 w 5317239"/>
              <a:gd name="connsiteY5661" fmla="*/ 1569059 h 3428468"/>
              <a:gd name="connsiteX5662" fmla="*/ 3316890 w 5317239"/>
              <a:gd name="connsiteY5662" fmla="*/ 1546645 h 3428468"/>
              <a:gd name="connsiteX5663" fmla="*/ 3321829 w 5317239"/>
              <a:gd name="connsiteY5663" fmla="*/ 1547785 h 3428468"/>
              <a:gd name="connsiteX5664" fmla="*/ 3322155 w 5317239"/>
              <a:gd name="connsiteY5664" fmla="*/ 1547785 h 3428468"/>
              <a:gd name="connsiteX5665" fmla="*/ 3324543 w 5317239"/>
              <a:gd name="connsiteY5665" fmla="*/ 1547514 h 3428468"/>
              <a:gd name="connsiteX5666" fmla="*/ 3325356 w 5317239"/>
              <a:gd name="connsiteY5666" fmla="*/ 1547080 h 3428468"/>
              <a:gd name="connsiteX5667" fmla="*/ 3327310 w 5317239"/>
              <a:gd name="connsiteY5667" fmla="*/ 1544040 h 3428468"/>
              <a:gd name="connsiteX5668" fmla="*/ 3328450 w 5317239"/>
              <a:gd name="connsiteY5668" fmla="*/ 1537257 h 3428468"/>
              <a:gd name="connsiteX5669" fmla="*/ 3332303 w 5317239"/>
              <a:gd name="connsiteY5669" fmla="*/ 1536714 h 3428468"/>
              <a:gd name="connsiteX5670" fmla="*/ 3334691 w 5317239"/>
              <a:gd name="connsiteY5670" fmla="*/ 1535629 h 3428468"/>
              <a:gd name="connsiteX5671" fmla="*/ 3352328 w 5317239"/>
              <a:gd name="connsiteY5671" fmla="*/ 1519999 h 3428468"/>
              <a:gd name="connsiteX5672" fmla="*/ 3353739 w 5317239"/>
              <a:gd name="connsiteY5672" fmla="*/ 1517557 h 3428468"/>
              <a:gd name="connsiteX5673" fmla="*/ 3354844 w 5317239"/>
              <a:gd name="connsiteY5673" fmla="*/ 1512299 h 3428468"/>
              <a:gd name="connsiteX5674" fmla="*/ 3354879 w 5317239"/>
              <a:gd name="connsiteY5674" fmla="*/ 1512130 h 3428468"/>
              <a:gd name="connsiteX5675" fmla="*/ 3353414 w 5317239"/>
              <a:gd name="connsiteY5675" fmla="*/ 1507788 h 3428468"/>
              <a:gd name="connsiteX5676" fmla="*/ 3354825 w 5317239"/>
              <a:gd name="connsiteY5676" fmla="*/ 1504858 h 3428468"/>
              <a:gd name="connsiteX5677" fmla="*/ 3354212 w 5317239"/>
              <a:gd name="connsiteY5677" fmla="*/ 1500210 h 3428468"/>
              <a:gd name="connsiteX5678" fmla="*/ 3354174 w 5317239"/>
              <a:gd name="connsiteY5678" fmla="*/ 1499919 h 3428468"/>
              <a:gd name="connsiteX5679" fmla="*/ 3348284 w 5317239"/>
              <a:gd name="connsiteY5679" fmla="*/ 1493066 h 3428468"/>
              <a:gd name="connsiteX5680" fmla="*/ 3348204 w 5317239"/>
              <a:gd name="connsiteY5680" fmla="*/ 1492973 h 3428468"/>
              <a:gd name="connsiteX5681" fmla="*/ 3347824 w 5317239"/>
              <a:gd name="connsiteY5681" fmla="*/ 1488359 h 3428468"/>
              <a:gd name="connsiteX5682" fmla="*/ 3355422 w 5317239"/>
              <a:gd name="connsiteY5682" fmla="*/ 1486514 h 3428468"/>
              <a:gd name="connsiteX5683" fmla="*/ 3368990 w 5317239"/>
              <a:gd name="connsiteY5683" fmla="*/ 1491073 h 3428468"/>
              <a:gd name="connsiteX5684" fmla="*/ 3370889 w 5317239"/>
              <a:gd name="connsiteY5684" fmla="*/ 1491290 h 3428468"/>
              <a:gd name="connsiteX5685" fmla="*/ 3372734 w 5317239"/>
              <a:gd name="connsiteY5685" fmla="*/ 1490693 h 3428468"/>
              <a:gd name="connsiteX5686" fmla="*/ 3374905 w 5317239"/>
              <a:gd name="connsiteY5686" fmla="*/ 1487654 h 3428468"/>
              <a:gd name="connsiteX5687" fmla="*/ 3375882 w 5317239"/>
              <a:gd name="connsiteY5687" fmla="*/ 1482607 h 3428468"/>
              <a:gd name="connsiteX5688" fmla="*/ 3388093 w 5317239"/>
              <a:gd name="connsiteY5688" fmla="*/ 1473815 h 3428468"/>
              <a:gd name="connsiteX5689" fmla="*/ 3389227 w 5317239"/>
              <a:gd name="connsiteY5689" fmla="*/ 1467993 h 3428468"/>
              <a:gd name="connsiteX5690" fmla="*/ 3386573 w 5317239"/>
              <a:gd name="connsiteY5690" fmla="*/ 1463884 h 3428468"/>
              <a:gd name="connsiteX5691" fmla="*/ 3386627 w 5317239"/>
              <a:gd name="connsiteY5691" fmla="*/ 1463938 h 3428468"/>
              <a:gd name="connsiteX5692" fmla="*/ 3386632 w 5317239"/>
              <a:gd name="connsiteY5692" fmla="*/ 1463891 h 3428468"/>
              <a:gd name="connsiteX5693" fmla="*/ 3389239 w 5317239"/>
              <a:gd name="connsiteY5693" fmla="*/ 1467929 h 3428468"/>
              <a:gd name="connsiteX5694" fmla="*/ 3389287 w 5317239"/>
              <a:gd name="connsiteY5694" fmla="*/ 1467682 h 3428468"/>
              <a:gd name="connsiteX5695" fmla="*/ 3386660 w 5317239"/>
              <a:gd name="connsiteY5695" fmla="*/ 1463613 h 3428468"/>
              <a:gd name="connsiteX5696" fmla="*/ 3386632 w 5317239"/>
              <a:gd name="connsiteY5696" fmla="*/ 1463891 h 3428468"/>
              <a:gd name="connsiteX5697" fmla="*/ 3386627 w 5317239"/>
              <a:gd name="connsiteY5697" fmla="*/ 1463884 h 3428468"/>
              <a:gd name="connsiteX5698" fmla="*/ 3386656 w 5317239"/>
              <a:gd name="connsiteY5698" fmla="*/ 1463606 h 3428468"/>
              <a:gd name="connsiteX5699" fmla="*/ 3386519 w 5317239"/>
              <a:gd name="connsiteY5699" fmla="*/ 1463395 h 3428468"/>
              <a:gd name="connsiteX5700" fmla="*/ 3387442 w 5317239"/>
              <a:gd name="connsiteY5700" fmla="*/ 1454332 h 3428468"/>
              <a:gd name="connsiteX5701" fmla="*/ 3395582 w 5317239"/>
              <a:gd name="connsiteY5701" fmla="*/ 1453192 h 3428468"/>
              <a:gd name="connsiteX5702" fmla="*/ 3412894 w 5317239"/>
              <a:gd name="connsiteY5702" fmla="*/ 1465077 h 3428468"/>
              <a:gd name="connsiteX5703" fmla="*/ 3419950 w 5317239"/>
              <a:gd name="connsiteY5703" fmla="*/ 1484832 h 3428468"/>
              <a:gd name="connsiteX5704" fmla="*/ 3422880 w 5317239"/>
              <a:gd name="connsiteY5704" fmla="*/ 1487654 h 3428468"/>
              <a:gd name="connsiteX5705" fmla="*/ 3424942 w 5317239"/>
              <a:gd name="connsiteY5705" fmla="*/ 1487817 h 3428468"/>
              <a:gd name="connsiteX5706" fmla="*/ 3425051 w 5317239"/>
              <a:gd name="connsiteY5706" fmla="*/ 1487817 h 3428468"/>
              <a:gd name="connsiteX5707" fmla="*/ 3425919 w 5317239"/>
              <a:gd name="connsiteY5707" fmla="*/ 1487546 h 3428468"/>
              <a:gd name="connsiteX5708" fmla="*/ 3426842 w 5317239"/>
              <a:gd name="connsiteY5708" fmla="*/ 1487057 h 3428468"/>
              <a:gd name="connsiteX5709" fmla="*/ 3459892 w 5317239"/>
              <a:gd name="connsiteY5709" fmla="*/ 1463287 h 3428468"/>
              <a:gd name="connsiteX5710" fmla="*/ 3461792 w 5317239"/>
              <a:gd name="connsiteY5710" fmla="*/ 1459813 h 3428468"/>
              <a:gd name="connsiteX5711" fmla="*/ 3462932 w 5317239"/>
              <a:gd name="connsiteY5711" fmla="*/ 1431321 h 3428468"/>
              <a:gd name="connsiteX5712" fmla="*/ 3462280 w 5317239"/>
              <a:gd name="connsiteY5712" fmla="*/ 1428825 h 3428468"/>
              <a:gd name="connsiteX5713" fmla="*/ 3457417 w 5317239"/>
              <a:gd name="connsiteY5713" fmla="*/ 1420631 h 3428468"/>
              <a:gd name="connsiteX5714" fmla="*/ 3457288 w 5317239"/>
              <a:gd name="connsiteY5714" fmla="*/ 1420413 h 3428468"/>
              <a:gd name="connsiteX5715" fmla="*/ 3458318 w 5317239"/>
              <a:gd name="connsiteY5715" fmla="*/ 1412489 h 3428468"/>
              <a:gd name="connsiteX5716" fmla="*/ 3458065 w 5317239"/>
              <a:gd name="connsiteY5716" fmla="*/ 1410457 h 3428468"/>
              <a:gd name="connsiteX5717" fmla="*/ 3458047 w 5317239"/>
              <a:gd name="connsiteY5717" fmla="*/ 1410319 h 3428468"/>
              <a:gd name="connsiteX5718" fmla="*/ 3451831 w 5317239"/>
              <a:gd name="connsiteY5718" fmla="*/ 1393850 h 3428468"/>
              <a:gd name="connsiteX5719" fmla="*/ 3451697 w 5317239"/>
              <a:gd name="connsiteY5719" fmla="*/ 1393495 h 3428468"/>
              <a:gd name="connsiteX5720" fmla="*/ 3458861 w 5317239"/>
              <a:gd name="connsiteY5720" fmla="*/ 1386331 h 3428468"/>
              <a:gd name="connsiteX5721" fmla="*/ 3458970 w 5317239"/>
              <a:gd name="connsiteY5721" fmla="*/ 1386440 h 3428468"/>
              <a:gd name="connsiteX5722" fmla="*/ 3459078 w 5317239"/>
              <a:gd name="connsiteY5722" fmla="*/ 1386440 h 3428468"/>
              <a:gd name="connsiteX5723" fmla="*/ 3461086 w 5317239"/>
              <a:gd name="connsiteY5723" fmla="*/ 1386711 h 3428468"/>
              <a:gd name="connsiteX5724" fmla="*/ 3462389 w 5317239"/>
              <a:gd name="connsiteY5724" fmla="*/ 1386331 h 3428468"/>
              <a:gd name="connsiteX5725" fmla="*/ 3463040 w 5317239"/>
              <a:gd name="connsiteY5725" fmla="*/ 1386060 h 3428468"/>
              <a:gd name="connsiteX5726" fmla="*/ 3464451 w 5317239"/>
              <a:gd name="connsiteY5726" fmla="*/ 1384649 h 3428468"/>
              <a:gd name="connsiteX5727" fmla="*/ 3464560 w 5317239"/>
              <a:gd name="connsiteY5727" fmla="*/ 1384378 h 3428468"/>
              <a:gd name="connsiteX5728" fmla="*/ 3465156 w 5317239"/>
              <a:gd name="connsiteY5728" fmla="*/ 1382695 h 3428468"/>
              <a:gd name="connsiteX5729" fmla="*/ 3465156 w 5317239"/>
              <a:gd name="connsiteY5729" fmla="*/ 1382315 h 3428468"/>
              <a:gd name="connsiteX5730" fmla="*/ 3471127 w 5317239"/>
              <a:gd name="connsiteY5730" fmla="*/ 1387851 h 3428468"/>
              <a:gd name="connsiteX5731" fmla="*/ 3473894 w 5317239"/>
              <a:gd name="connsiteY5731" fmla="*/ 1389044 h 3428468"/>
              <a:gd name="connsiteX5732" fmla="*/ 3474925 w 5317239"/>
              <a:gd name="connsiteY5732" fmla="*/ 1389044 h 3428468"/>
              <a:gd name="connsiteX5733" fmla="*/ 3489198 w 5317239"/>
              <a:gd name="connsiteY5733" fmla="*/ 1386765 h 3428468"/>
              <a:gd name="connsiteX5734" fmla="*/ 3491804 w 5317239"/>
              <a:gd name="connsiteY5734" fmla="*/ 1385409 h 3428468"/>
              <a:gd name="connsiteX5735" fmla="*/ 3498967 w 5317239"/>
              <a:gd name="connsiteY5735" fmla="*/ 1377702 h 3428468"/>
              <a:gd name="connsiteX5736" fmla="*/ 3500053 w 5317239"/>
              <a:gd name="connsiteY5736" fmla="*/ 1373524 h 3428468"/>
              <a:gd name="connsiteX5737" fmla="*/ 3497881 w 5317239"/>
              <a:gd name="connsiteY5737" fmla="*/ 1364840 h 3428468"/>
              <a:gd name="connsiteX5738" fmla="*/ 3499130 w 5317239"/>
              <a:gd name="connsiteY5738" fmla="*/ 1361692 h 3428468"/>
              <a:gd name="connsiteX5739" fmla="*/ 3504720 w 5317239"/>
              <a:gd name="connsiteY5739" fmla="*/ 1364677 h 3428468"/>
              <a:gd name="connsiteX5740" fmla="*/ 3506131 w 5317239"/>
              <a:gd name="connsiteY5740" fmla="*/ 1365166 h 3428468"/>
              <a:gd name="connsiteX5741" fmla="*/ 3507650 w 5317239"/>
              <a:gd name="connsiteY5741" fmla="*/ 1365166 h 3428468"/>
              <a:gd name="connsiteX5742" fmla="*/ 3515899 w 5317239"/>
              <a:gd name="connsiteY5742" fmla="*/ 1363755 h 3428468"/>
              <a:gd name="connsiteX5743" fmla="*/ 3518124 w 5317239"/>
              <a:gd name="connsiteY5743" fmla="*/ 1362670 h 3428468"/>
              <a:gd name="connsiteX5744" fmla="*/ 3523714 w 5317239"/>
              <a:gd name="connsiteY5744" fmla="*/ 1357730 h 3428468"/>
              <a:gd name="connsiteX5745" fmla="*/ 3525451 w 5317239"/>
              <a:gd name="connsiteY5745" fmla="*/ 1358219 h 3428468"/>
              <a:gd name="connsiteX5746" fmla="*/ 3527296 w 5317239"/>
              <a:gd name="connsiteY5746" fmla="*/ 1357948 h 3428468"/>
              <a:gd name="connsiteX5747" fmla="*/ 3538422 w 5317239"/>
              <a:gd name="connsiteY5747" fmla="*/ 1353932 h 3428468"/>
              <a:gd name="connsiteX5748" fmla="*/ 3552532 w 5317239"/>
              <a:gd name="connsiteY5748" fmla="*/ 1355506 h 3428468"/>
              <a:gd name="connsiteX5749" fmla="*/ 3556276 w 5317239"/>
              <a:gd name="connsiteY5749" fmla="*/ 1354149 h 3428468"/>
              <a:gd name="connsiteX5750" fmla="*/ 3558610 w 5317239"/>
              <a:gd name="connsiteY5750" fmla="*/ 1351761 h 3428468"/>
              <a:gd name="connsiteX5751" fmla="*/ 3588784 w 5317239"/>
              <a:gd name="connsiteY5751" fmla="*/ 1350947 h 3428468"/>
              <a:gd name="connsiteX5752" fmla="*/ 3591498 w 5317239"/>
              <a:gd name="connsiteY5752" fmla="*/ 1349970 h 3428468"/>
              <a:gd name="connsiteX5753" fmla="*/ 3596328 w 5317239"/>
              <a:gd name="connsiteY5753" fmla="*/ 1346117 h 3428468"/>
              <a:gd name="connsiteX5754" fmla="*/ 3597956 w 5317239"/>
              <a:gd name="connsiteY5754" fmla="*/ 1341938 h 3428468"/>
              <a:gd name="connsiteX5755" fmla="*/ 3593133 w 5317239"/>
              <a:gd name="connsiteY5755" fmla="*/ 1309531 h 3428468"/>
              <a:gd name="connsiteX5756" fmla="*/ 3593126 w 5317239"/>
              <a:gd name="connsiteY5756" fmla="*/ 1309485 h 3428468"/>
              <a:gd name="connsiteX5757" fmla="*/ 3591389 w 5317239"/>
              <a:gd name="connsiteY5757" fmla="*/ 1306554 h 3428468"/>
              <a:gd name="connsiteX5758" fmla="*/ 3586952 w 5317239"/>
              <a:gd name="connsiteY5758" fmla="*/ 1303107 h 3428468"/>
              <a:gd name="connsiteX5759" fmla="*/ 3586777 w 5317239"/>
              <a:gd name="connsiteY5759" fmla="*/ 1302972 h 3428468"/>
              <a:gd name="connsiteX5760" fmla="*/ 3589598 w 5317239"/>
              <a:gd name="connsiteY5760" fmla="*/ 1299499 h 3428468"/>
              <a:gd name="connsiteX5761" fmla="*/ 3591552 w 5317239"/>
              <a:gd name="connsiteY5761" fmla="*/ 1297111 h 3428468"/>
              <a:gd name="connsiteX5762" fmla="*/ 3592529 w 5317239"/>
              <a:gd name="connsiteY5762" fmla="*/ 1294615 h 3428468"/>
              <a:gd name="connsiteX5763" fmla="*/ 3593289 w 5317239"/>
              <a:gd name="connsiteY5763" fmla="*/ 1285388 h 3428468"/>
              <a:gd name="connsiteX5764" fmla="*/ 3594917 w 5317239"/>
              <a:gd name="connsiteY5764" fmla="*/ 1285280 h 3428468"/>
              <a:gd name="connsiteX5765" fmla="*/ 3598390 w 5317239"/>
              <a:gd name="connsiteY5765" fmla="*/ 1283272 h 3428468"/>
              <a:gd name="connsiteX5766" fmla="*/ 3602081 w 5317239"/>
              <a:gd name="connsiteY5766" fmla="*/ 1277682 h 3428468"/>
              <a:gd name="connsiteX5767" fmla="*/ 3605391 w 5317239"/>
              <a:gd name="connsiteY5767" fmla="*/ 1279310 h 3428468"/>
              <a:gd name="connsiteX5768" fmla="*/ 3613477 w 5317239"/>
              <a:gd name="connsiteY5768" fmla="*/ 1279636 h 3428468"/>
              <a:gd name="connsiteX5769" fmla="*/ 3617547 w 5317239"/>
              <a:gd name="connsiteY5769" fmla="*/ 1277465 h 3428468"/>
              <a:gd name="connsiteX5770" fmla="*/ 3621238 w 5317239"/>
              <a:gd name="connsiteY5770" fmla="*/ 1271333 h 3428468"/>
              <a:gd name="connsiteX5771" fmla="*/ 3621558 w 5317239"/>
              <a:gd name="connsiteY5771" fmla="*/ 1267386 h 3428468"/>
              <a:gd name="connsiteX5772" fmla="*/ 3621563 w 5317239"/>
              <a:gd name="connsiteY5772" fmla="*/ 1267317 h 3428468"/>
              <a:gd name="connsiteX5773" fmla="*/ 3621163 w 5317239"/>
              <a:gd name="connsiteY5773" fmla="*/ 1266337 h 3428468"/>
              <a:gd name="connsiteX5774" fmla="*/ 3621130 w 5317239"/>
              <a:gd name="connsiteY5774" fmla="*/ 1266340 h 3428468"/>
              <a:gd name="connsiteX5775" fmla="*/ 3620641 w 5317239"/>
              <a:gd name="connsiteY5775" fmla="*/ 1265146 h 3428468"/>
              <a:gd name="connsiteX5776" fmla="*/ 3687393 w 5317239"/>
              <a:gd name="connsiteY5776" fmla="*/ 1258634 h 3428468"/>
              <a:gd name="connsiteX5777" fmla="*/ 3688479 w 5317239"/>
              <a:gd name="connsiteY5777" fmla="*/ 1258417 h 3428468"/>
              <a:gd name="connsiteX5778" fmla="*/ 3706714 w 5317239"/>
              <a:gd name="connsiteY5778" fmla="*/ 1251904 h 3428468"/>
              <a:gd name="connsiteX5779" fmla="*/ 3709699 w 5317239"/>
              <a:gd name="connsiteY5779" fmla="*/ 1248160 h 3428468"/>
              <a:gd name="connsiteX5780" fmla="*/ 3712141 w 5317239"/>
              <a:gd name="connsiteY5780" fmla="*/ 1227646 h 3428468"/>
              <a:gd name="connsiteX5781" fmla="*/ 3714529 w 5317239"/>
              <a:gd name="connsiteY5781" fmla="*/ 1226994 h 3428468"/>
              <a:gd name="connsiteX5782" fmla="*/ 3715582 w 5317239"/>
              <a:gd name="connsiteY5782" fmla="*/ 1228047 h 3428468"/>
              <a:gd name="connsiteX5783" fmla="*/ 3715668 w 5317239"/>
              <a:gd name="connsiteY5783" fmla="*/ 1228025 h 3428468"/>
              <a:gd name="connsiteX5784" fmla="*/ 3719142 w 5317239"/>
              <a:gd name="connsiteY5784" fmla="*/ 1231552 h 3428468"/>
              <a:gd name="connsiteX5785" fmla="*/ 3720824 w 5317239"/>
              <a:gd name="connsiteY5785" fmla="*/ 1232638 h 3428468"/>
              <a:gd name="connsiteX5786" fmla="*/ 3721509 w 5317239"/>
              <a:gd name="connsiteY5786" fmla="*/ 1232869 h 3428468"/>
              <a:gd name="connsiteX5787" fmla="*/ 3722995 w 5317239"/>
              <a:gd name="connsiteY5787" fmla="*/ 1233018 h 3428468"/>
              <a:gd name="connsiteX5788" fmla="*/ 3726359 w 5317239"/>
              <a:gd name="connsiteY5788" fmla="*/ 1230684 h 3428468"/>
              <a:gd name="connsiteX5789" fmla="*/ 3731624 w 5317239"/>
              <a:gd name="connsiteY5789" fmla="*/ 1220807 h 3428468"/>
              <a:gd name="connsiteX5790" fmla="*/ 3742912 w 5317239"/>
              <a:gd name="connsiteY5790" fmla="*/ 1216628 h 3428468"/>
              <a:gd name="connsiteX5791" fmla="*/ 3760930 w 5317239"/>
              <a:gd name="connsiteY5791" fmla="*/ 1215868 h 3428468"/>
              <a:gd name="connsiteX5792" fmla="*/ 3761175 w 5317239"/>
              <a:gd name="connsiteY5792" fmla="*/ 1216846 h 3428468"/>
              <a:gd name="connsiteX5793" fmla="*/ 3761201 w 5317239"/>
              <a:gd name="connsiteY5793" fmla="*/ 1216845 h 3428468"/>
              <a:gd name="connsiteX5794" fmla="*/ 3764511 w 5317239"/>
              <a:gd name="connsiteY5794" fmla="*/ 1229382 h 3428468"/>
              <a:gd name="connsiteX5795" fmla="*/ 3760170 w 5317239"/>
              <a:gd name="connsiteY5795" fmla="*/ 1232095 h 3428468"/>
              <a:gd name="connsiteX5796" fmla="*/ 3758596 w 5317239"/>
              <a:gd name="connsiteY5796" fmla="*/ 1238173 h 3428468"/>
              <a:gd name="connsiteX5797" fmla="*/ 3761852 w 5317239"/>
              <a:gd name="connsiteY5797" fmla="*/ 1243980 h 3428468"/>
              <a:gd name="connsiteX5798" fmla="*/ 3764186 w 5317239"/>
              <a:gd name="connsiteY5798" fmla="*/ 1245988 h 3428468"/>
              <a:gd name="connsiteX5799" fmla="*/ 3764530 w 5317239"/>
              <a:gd name="connsiteY5799" fmla="*/ 1246176 h 3428468"/>
              <a:gd name="connsiteX5800" fmla="*/ 3764945 w 5317239"/>
              <a:gd name="connsiteY5800" fmla="*/ 1246314 h 3428468"/>
              <a:gd name="connsiteX5801" fmla="*/ 3768744 w 5317239"/>
              <a:gd name="connsiteY5801" fmla="*/ 1247020 h 3428468"/>
              <a:gd name="connsiteX5802" fmla="*/ 3769019 w 5317239"/>
              <a:gd name="connsiteY5802" fmla="*/ 1247707 h 3428468"/>
              <a:gd name="connsiteX5803" fmla="*/ 3769125 w 5317239"/>
              <a:gd name="connsiteY5803" fmla="*/ 1247725 h 3428468"/>
              <a:gd name="connsiteX5804" fmla="*/ 3773683 w 5317239"/>
              <a:gd name="connsiteY5804" fmla="*/ 1259502 h 3428468"/>
              <a:gd name="connsiteX5805" fmla="*/ 3775583 w 5317239"/>
              <a:gd name="connsiteY5805" fmla="*/ 1261781 h 3428468"/>
              <a:gd name="connsiteX5806" fmla="*/ 3776722 w 5317239"/>
              <a:gd name="connsiteY5806" fmla="*/ 1262432 h 3428468"/>
              <a:gd name="connsiteX5807" fmla="*/ 3777156 w 5317239"/>
              <a:gd name="connsiteY5807" fmla="*/ 1262812 h 3428468"/>
              <a:gd name="connsiteX5808" fmla="*/ 3777765 w 5317239"/>
              <a:gd name="connsiteY5808" fmla="*/ 1263184 h 3428468"/>
              <a:gd name="connsiteX5809" fmla="*/ 3780738 w 5317239"/>
              <a:gd name="connsiteY5809" fmla="*/ 1264929 h 3428468"/>
              <a:gd name="connsiteX5810" fmla="*/ 3780738 w 5317239"/>
              <a:gd name="connsiteY5810" fmla="*/ 1265004 h 3428468"/>
              <a:gd name="connsiteX5811" fmla="*/ 3780793 w 5317239"/>
              <a:gd name="connsiteY5811" fmla="*/ 1265037 h 3428468"/>
              <a:gd name="connsiteX5812" fmla="*/ 3782855 w 5317239"/>
              <a:gd name="connsiteY5812" fmla="*/ 1276868 h 3428468"/>
              <a:gd name="connsiteX5813" fmla="*/ 3784754 w 5317239"/>
              <a:gd name="connsiteY5813" fmla="*/ 1279799 h 3428468"/>
              <a:gd name="connsiteX5814" fmla="*/ 3785569 w 5317239"/>
              <a:gd name="connsiteY5814" fmla="*/ 1280232 h 3428468"/>
              <a:gd name="connsiteX5815" fmla="*/ 3785642 w 5317239"/>
              <a:gd name="connsiteY5815" fmla="*/ 1280300 h 3428468"/>
              <a:gd name="connsiteX5816" fmla="*/ 3788120 w 5317239"/>
              <a:gd name="connsiteY5816" fmla="*/ 1280558 h 3428468"/>
              <a:gd name="connsiteX5817" fmla="*/ 3790399 w 5317239"/>
              <a:gd name="connsiteY5817" fmla="*/ 1280124 h 3428468"/>
              <a:gd name="connsiteX5818" fmla="*/ 3790820 w 5317239"/>
              <a:gd name="connsiteY5818" fmla="*/ 1281439 h 3428468"/>
              <a:gd name="connsiteX5819" fmla="*/ 3790887 w 5317239"/>
              <a:gd name="connsiteY5819" fmla="*/ 1281426 h 3428468"/>
              <a:gd name="connsiteX5820" fmla="*/ 3791538 w 5317239"/>
              <a:gd name="connsiteY5820" fmla="*/ 1283326 h 3428468"/>
              <a:gd name="connsiteX5821" fmla="*/ 3793926 w 5317239"/>
              <a:gd name="connsiteY5821" fmla="*/ 1285931 h 3428468"/>
              <a:gd name="connsiteX5822" fmla="*/ 3793972 w 5317239"/>
              <a:gd name="connsiteY5822" fmla="*/ 1285948 h 3428468"/>
              <a:gd name="connsiteX5823" fmla="*/ 3796477 w 5317239"/>
              <a:gd name="connsiteY5823" fmla="*/ 1286366 h 3428468"/>
              <a:gd name="connsiteX5824" fmla="*/ 3814657 w 5317239"/>
              <a:gd name="connsiteY5824" fmla="*/ 1283490 h 3428468"/>
              <a:gd name="connsiteX5825" fmla="*/ 3824100 w 5317239"/>
              <a:gd name="connsiteY5825" fmla="*/ 1286800 h 3428468"/>
              <a:gd name="connsiteX5826" fmla="*/ 3828008 w 5317239"/>
              <a:gd name="connsiteY5826" fmla="*/ 1286366 h 3428468"/>
              <a:gd name="connsiteX5827" fmla="*/ 3833381 w 5317239"/>
              <a:gd name="connsiteY5827" fmla="*/ 1283055 h 3428468"/>
              <a:gd name="connsiteX5828" fmla="*/ 3835497 w 5317239"/>
              <a:gd name="connsiteY5828" fmla="*/ 1278714 h 3428468"/>
              <a:gd name="connsiteX5829" fmla="*/ 3834900 w 5317239"/>
              <a:gd name="connsiteY5829" fmla="*/ 1273612 h 3428468"/>
              <a:gd name="connsiteX5830" fmla="*/ 3837668 w 5317239"/>
              <a:gd name="connsiteY5830" fmla="*/ 1271550 h 3428468"/>
              <a:gd name="connsiteX5831" fmla="*/ 3858888 w 5317239"/>
              <a:gd name="connsiteY5831" fmla="*/ 1267263 h 3428468"/>
              <a:gd name="connsiteX5832" fmla="*/ 3862469 w 5317239"/>
              <a:gd name="connsiteY5832" fmla="*/ 1262378 h 3428468"/>
              <a:gd name="connsiteX5833" fmla="*/ 3861384 w 5317239"/>
              <a:gd name="connsiteY5833" fmla="*/ 1251416 h 3428468"/>
              <a:gd name="connsiteX5834" fmla="*/ 3870501 w 5317239"/>
              <a:gd name="connsiteY5834" fmla="*/ 1248214 h 3428468"/>
              <a:gd name="connsiteX5835" fmla="*/ 3873323 w 5317239"/>
              <a:gd name="connsiteY5835" fmla="*/ 1245284 h 3428468"/>
              <a:gd name="connsiteX5836" fmla="*/ 3875060 w 5317239"/>
              <a:gd name="connsiteY5836" fmla="*/ 1239476 h 3428468"/>
              <a:gd name="connsiteX5837" fmla="*/ 3875060 w 5317239"/>
              <a:gd name="connsiteY5837" fmla="*/ 1237034 h 3428468"/>
              <a:gd name="connsiteX5838" fmla="*/ 3869036 w 5317239"/>
              <a:gd name="connsiteY5838" fmla="*/ 1214295 h 3428468"/>
              <a:gd name="connsiteX5839" fmla="*/ 3879782 w 5317239"/>
              <a:gd name="connsiteY5839" fmla="*/ 1212396 h 3428468"/>
              <a:gd name="connsiteX5840" fmla="*/ 3883472 w 5317239"/>
              <a:gd name="connsiteY5840" fmla="*/ 1207294 h 3428468"/>
              <a:gd name="connsiteX5841" fmla="*/ 3881409 w 5317239"/>
              <a:gd name="connsiteY5841" fmla="*/ 1192912 h 3428468"/>
              <a:gd name="connsiteX5842" fmla="*/ 3893566 w 5317239"/>
              <a:gd name="connsiteY5842" fmla="*/ 1187214 h 3428468"/>
              <a:gd name="connsiteX5843" fmla="*/ 3896063 w 5317239"/>
              <a:gd name="connsiteY5843" fmla="*/ 1182276 h 3428468"/>
              <a:gd name="connsiteX5844" fmla="*/ 3895248 w 5317239"/>
              <a:gd name="connsiteY5844" fmla="*/ 1178097 h 3428468"/>
              <a:gd name="connsiteX5845" fmla="*/ 3922221 w 5317239"/>
              <a:gd name="connsiteY5845" fmla="*/ 1173267 h 3428468"/>
              <a:gd name="connsiteX5846" fmla="*/ 3923831 w 5317239"/>
              <a:gd name="connsiteY5846" fmla="*/ 1174301 h 3428468"/>
              <a:gd name="connsiteX5847" fmla="*/ 3923849 w 5317239"/>
              <a:gd name="connsiteY5847" fmla="*/ 1174297 h 3428468"/>
              <a:gd name="connsiteX5848" fmla="*/ 3929765 w 5317239"/>
              <a:gd name="connsiteY5848" fmla="*/ 1178042 h 3428468"/>
              <a:gd name="connsiteX5849" fmla="*/ 3931393 w 5317239"/>
              <a:gd name="connsiteY5849" fmla="*/ 1184555 h 3428468"/>
              <a:gd name="connsiteX5850" fmla="*/ 3928571 w 5317239"/>
              <a:gd name="connsiteY5850" fmla="*/ 1188679 h 3428468"/>
              <a:gd name="connsiteX5851" fmla="*/ 3928245 w 5317239"/>
              <a:gd name="connsiteY5851" fmla="*/ 1193237 h 3428468"/>
              <a:gd name="connsiteX5852" fmla="*/ 3930470 w 5317239"/>
              <a:gd name="connsiteY5852" fmla="*/ 1195300 h 3428468"/>
              <a:gd name="connsiteX5853" fmla="*/ 3933455 w 5317239"/>
              <a:gd name="connsiteY5853" fmla="*/ 1196657 h 3428468"/>
              <a:gd name="connsiteX5854" fmla="*/ 3952287 w 5317239"/>
              <a:gd name="connsiteY5854" fmla="*/ 1197633 h 3428468"/>
              <a:gd name="connsiteX5855" fmla="*/ 3952341 w 5317239"/>
              <a:gd name="connsiteY5855" fmla="*/ 1197580 h 3428468"/>
              <a:gd name="connsiteX5856" fmla="*/ 3933509 w 5317239"/>
              <a:gd name="connsiteY5856" fmla="*/ 1196603 h 3428468"/>
              <a:gd name="connsiteX5857" fmla="*/ 3930524 w 5317239"/>
              <a:gd name="connsiteY5857" fmla="*/ 1195246 h 3428468"/>
              <a:gd name="connsiteX5858" fmla="*/ 3932098 w 5317239"/>
              <a:gd name="connsiteY5858" fmla="*/ 1195680 h 3428468"/>
              <a:gd name="connsiteX5859" fmla="*/ 3950930 w 5317239"/>
              <a:gd name="connsiteY5859" fmla="*/ 1196657 h 3428468"/>
              <a:gd name="connsiteX5860" fmla="*/ 3953101 w 5317239"/>
              <a:gd name="connsiteY5860" fmla="*/ 1196223 h 3428468"/>
              <a:gd name="connsiteX5861" fmla="*/ 3982135 w 5317239"/>
              <a:gd name="connsiteY5861" fmla="*/ 1182275 h 3428468"/>
              <a:gd name="connsiteX5862" fmla="*/ 3983004 w 5317239"/>
              <a:gd name="connsiteY5862" fmla="*/ 1181733 h 3428468"/>
              <a:gd name="connsiteX5863" fmla="*/ 4004115 w 5317239"/>
              <a:gd name="connsiteY5863" fmla="*/ 1164692 h 3428468"/>
              <a:gd name="connsiteX5864" fmla="*/ 4056811 w 5317239"/>
              <a:gd name="connsiteY5864" fmla="*/ 1141799 h 3428468"/>
              <a:gd name="connsiteX5865" fmla="*/ 2886093 w 5317239"/>
              <a:gd name="connsiteY5865" fmla="*/ 1122804 h 3428468"/>
              <a:gd name="connsiteX5866" fmla="*/ 2905902 w 5317239"/>
              <a:gd name="connsiteY5866" fmla="*/ 1153132 h 3428468"/>
              <a:gd name="connsiteX5867" fmla="*/ 2898738 w 5317239"/>
              <a:gd name="connsiteY5867" fmla="*/ 1207619 h 3428468"/>
              <a:gd name="connsiteX5868" fmla="*/ 2905847 w 5317239"/>
              <a:gd name="connsiteY5868" fmla="*/ 1153132 h 3428468"/>
              <a:gd name="connsiteX5869" fmla="*/ 560124 w 5317239"/>
              <a:gd name="connsiteY5869" fmla="*/ 1111914 h 3428468"/>
              <a:gd name="connsiteX5870" fmla="*/ 560124 w 5317239"/>
              <a:gd name="connsiteY5870" fmla="*/ 1112022 h 3428468"/>
              <a:gd name="connsiteX5871" fmla="*/ 560092 w 5317239"/>
              <a:gd name="connsiteY5871" fmla="*/ 1111946 h 3428468"/>
              <a:gd name="connsiteX5872" fmla="*/ 554697 w 5317239"/>
              <a:gd name="connsiteY5872" fmla="*/ 1103610 h 3428468"/>
              <a:gd name="connsiteX5873" fmla="*/ 558605 w 5317239"/>
              <a:gd name="connsiteY5873" fmla="*/ 1106378 h 3428468"/>
              <a:gd name="connsiteX5874" fmla="*/ 559310 w 5317239"/>
              <a:gd name="connsiteY5874" fmla="*/ 1110122 h 3428468"/>
              <a:gd name="connsiteX5875" fmla="*/ 560092 w 5317239"/>
              <a:gd name="connsiteY5875" fmla="*/ 1111946 h 3428468"/>
              <a:gd name="connsiteX5876" fmla="*/ 560016 w 5317239"/>
              <a:gd name="connsiteY5876" fmla="*/ 1112022 h 3428468"/>
              <a:gd name="connsiteX5877" fmla="*/ 553557 w 5317239"/>
              <a:gd name="connsiteY5877" fmla="*/ 1107410 h 3428468"/>
              <a:gd name="connsiteX5878" fmla="*/ 554317 w 5317239"/>
              <a:gd name="connsiteY5878" fmla="*/ 1105510 h 3428468"/>
              <a:gd name="connsiteX5879" fmla="*/ 554588 w 5317239"/>
              <a:gd name="connsiteY5879" fmla="*/ 1104532 h 3428468"/>
              <a:gd name="connsiteX5880" fmla="*/ 1900381 w 5317239"/>
              <a:gd name="connsiteY5880" fmla="*/ 1088117 h 3428468"/>
              <a:gd name="connsiteX5881" fmla="*/ 1900381 w 5317239"/>
              <a:gd name="connsiteY5881" fmla="*/ 1088121 h 3428468"/>
              <a:gd name="connsiteX5882" fmla="*/ 1900383 w 5317239"/>
              <a:gd name="connsiteY5882" fmla="*/ 1088122 h 3428468"/>
              <a:gd name="connsiteX5883" fmla="*/ 1500573 w 5317239"/>
              <a:gd name="connsiteY5883" fmla="*/ 1082933 h 3428468"/>
              <a:gd name="connsiteX5884" fmla="*/ 1501766 w 5317239"/>
              <a:gd name="connsiteY5884" fmla="*/ 1084562 h 3428468"/>
              <a:gd name="connsiteX5885" fmla="*/ 1516476 w 5317239"/>
              <a:gd name="connsiteY5885" fmla="*/ 1097424 h 3428468"/>
              <a:gd name="connsiteX5886" fmla="*/ 1519081 w 5317239"/>
              <a:gd name="connsiteY5886" fmla="*/ 1098509 h 3428468"/>
              <a:gd name="connsiteX5887" fmla="*/ 1518429 w 5317239"/>
              <a:gd name="connsiteY5887" fmla="*/ 1101548 h 3428468"/>
              <a:gd name="connsiteX5888" fmla="*/ 1520436 w 5317239"/>
              <a:gd name="connsiteY5888" fmla="*/ 1104750 h 3428468"/>
              <a:gd name="connsiteX5889" fmla="*/ 1524128 w 5317239"/>
              <a:gd name="connsiteY5889" fmla="*/ 1107137 h 3428468"/>
              <a:gd name="connsiteX5890" fmla="*/ 1524616 w 5317239"/>
              <a:gd name="connsiteY5890" fmla="*/ 1110448 h 3428468"/>
              <a:gd name="connsiteX5891" fmla="*/ 1526407 w 5317239"/>
              <a:gd name="connsiteY5891" fmla="*/ 1113433 h 3428468"/>
              <a:gd name="connsiteX5892" fmla="*/ 1529825 w 5317239"/>
              <a:gd name="connsiteY5892" fmla="*/ 1114248 h 3428468"/>
              <a:gd name="connsiteX5893" fmla="*/ 1533462 w 5317239"/>
              <a:gd name="connsiteY5893" fmla="*/ 1113596 h 3428468"/>
              <a:gd name="connsiteX5894" fmla="*/ 1532105 w 5317239"/>
              <a:gd name="connsiteY5894" fmla="*/ 1115115 h 3428468"/>
              <a:gd name="connsiteX5895" fmla="*/ 1531996 w 5317239"/>
              <a:gd name="connsiteY5895" fmla="*/ 1120923 h 3428468"/>
              <a:gd name="connsiteX5896" fmla="*/ 1534819 w 5317239"/>
              <a:gd name="connsiteY5896" fmla="*/ 1124450 h 3428468"/>
              <a:gd name="connsiteX5897" fmla="*/ 1534710 w 5317239"/>
              <a:gd name="connsiteY5897" fmla="*/ 1127435 h 3428468"/>
              <a:gd name="connsiteX5898" fmla="*/ 1531563 w 5317239"/>
              <a:gd name="connsiteY5898" fmla="*/ 1127435 h 3428468"/>
              <a:gd name="connsiteX5899" fmla="*/ 1527600 w 5317239"/>
              <a:gd name="connsiteY5899" fmla="*/ 1129606 h 3428468"/>
              <a:gd name="connsiteX5900" fmla="*/ 1527492 w 5317239"/>
              <a:gd name="connsiteY5900" fmla="*/ 1134110 h 3428468"/>
              <a:gd name="connsiteX5901" fmla="*/ 1530857 w 5317239"/>
              <a:gd name="connsiteY5901" fmla="*/ 1140351 h 3428468"/>
              <a:gd name="connsiteX5902" fmla="*/ 1529935 w 5317239"/>
              <a:gd name="connsiteY5902" fmla="*/ 1143282 h 3428468"/>
              <a:gd name="connsiteX5903" fmla="*/ 1526027 w 5317239"/>
              <a:gd name="connsiteY5903" fmla="*/ 1142686 h 3428468"/>
              <a:gd name="connsiteX5904" fmla="*/ 1511862 w 5317239"/>
              <a:gd name="connsiteY5904" fmla="*/ 1124287 h 3428468"/>
              <a:gd name="connsiteX5905" fmla="*/ 1511211 w 5317239"/>
              <a:gd name="connsiteY5905" fmla="*/ 1123582 h 3428468"/>
              <a:gd name="connsiteX5906" fmla="*/ 1511862 w 5317239"/>
              <a:gd name="connsiteY5906" fmla="*/ 1121357 h 3428468"/>
              <a:gd name="connsiteX5907" fmla="*/ 1512024 w 5317239"/>
              <a:gd name="connsiteY5907" fmla="*/ 1111968 h 3428468"/>
              <a:gd name="connsiteX5908" fmla="*/ 1512188 w 5317239"/>
              <a:gd name="connsiteY5908" fmla="*/ 1112077 h 3428468"/>
              <a:gd name="connsiteX5909" fmla="*/ 1511211 w 5317239"/>
              <a:gd name="connsiteY5909" fmla="*/ 1109200 h 3428468"/>
              <a:gd name="connsiteX5910" fmla="*/ 1504480 w 5317239"/>
              <a:gd name="connsiteY5910" fmla="*/ 1100572 h 3428468"/>
              <a:gd name="connsiteX5911" fmla="*/ 1498512 w 5317239"/>
              <a:gd name="connsiteY5911" fmla="*/ 1084019 h 3428468"/>
              <a:gd name="connsiteX5912" fmla="*/ 1468608 w 5317239"/>
              <a:gd name="connsiteY5912" fmla="*/ 1081251 h 3428468"/>
              <a:gd name="connsiteX5913" fmla="*/ 1468824 w 5317239"/>
              <a:gd name="connsiteY5913" fmla="*/ 1084833 h 3428468"/>
              <a:gd name="connsiteX5914" fmla="*/ 1471594 w 5317239"/>
              <a:gd name="connsiteY5914" fmla="*/ 1088687 h 3428468"/>
              <a:gd name="connsiteX5915" fmla="*/ 1476694 w 5317239"/>
              <a:gd name="connsiteY5915" fmla="*/ 1090803 h 3428468"/>
              <a:gd name="connsiteX5916" fmla="*/ 1480493 w 5317239"/>
              <a:gd name="connsiteY5916" fmla="*/ 1090639 h 3428468"/>
              <a:gd name="connsiteX5917" fmla="*/ 1482448 w 5317239"/>
              <a:gd name="connsiteY5917" fmla="*/ 1089663 h 3428468"/>
              <a:gd name="connsiteX5918" fmla="*/ 1486029 w 5317239"/>
              <a:gd name="connsiteY5918" fmla="*/ 1102958 h 3428468"/>
              <a:gd name="connsiteX5919" fmla="*/ 1487005 w 5317239"/>
              <a:gd name="connsiteY5919" fmla="*/ 1104750 h 3428468"/>
              <a:gd name="connsiteX5920" fmla="*/ 1503450 w 5317239"/>
              <a:gd name="connsiteY5920" fmla="*/ 1123582 h 3428468"/>
              <a:gd name="connsiteX5921" fmla="*/ 1503069 w 5317239"/>
              <a:gd name="connsiteY5921" fmla="*/ 1123418 h 3428468"/>
              <a:gd name="connsiteX5922" fmla="*/ 1499543 w 5317239"/>
              <a:gd name="connsiteY5922" fmla="*/ 1123256 h 3428468"/>
              <a:gd name="connsiteX5923" fmla="*/ 1496883 w 5317239"/>
              <a:gd name="connsiteY5923" fmla="*/ 1125698 h 3428468"/>
              <a:gd name="connsiteX5924" fmla="*/ 1496883 w 5317239"/>
              <a:gd name="connsiteY5924" fmla="*/ 1125807 h 3428468"/>
              <a:gd name="connsiteX5925" fmla="*/ 1492758 w 5317239"/>
              <a:gd name="connsiteY5925" fmla="*/ 1121954 h 3428468"/>
              <a:gd name="connsiteX5926" fmla="*/ 1487658 w 5317239"/>
              <a:gd name="connsiteY5926" fmla="*/ 1121193 h 3428468"/>
              <a:gd name="connsiteX5927" fmla="*/ 1485162 w 5317239"/>
              <a:gd name="connsiteY5927" fmla="*/ 1125698 h 3428468"/>
              <a:gd name="connsiteX5928" fmla="*/ 1485379 w 5317239"/>
              <a:gd name="connsiteY5928" fmla="*/ 1127978 h 3428468"/>
              <a:gd name="connsiteX5929" fmla="*/ 1476965 w 5317239"/>
              <a:gd name="connsiteY5929" fmla="*/ 1122333 h 3428468"/>
              <a:gd name="connsiteX5930" fmla="*/ 1474469 w 5317239"/>
              <a:gd name="connsiteY5930" fmla="*/ 1121573 h 3428468"/>
              <a:gd name="connsiteX5931" fmla="*/ 1471212 w 5317239"/>
              <a:gd name="connsiteY5931" fmla="*/ 1122930 h 3428468"/>
              <a:gd name="connsiteX5932" fmla="*/ 1469803 w 5317239"/>
              <a:gd name="connsiteY5932" fmla="*/ 1120650 h 3428468"/>
              <a:gd name="connsiteX5933" fmla="*/ 1465081 w 5317239"/>
              <a:gd name="connsiteY5933" fmla="*/ 1116581 h 3428468"/>
              <a:gd name="connsiteX5934" fmla="*/ 1467143 w 5317239"/>
              <a:gd name="connsiteY5934" fmla="*/ 1081684 h 3428468"/>
              <a:gd name="connsiteX5935" fmla="*/ 2867044 w 5317239"/>
              <a:gd name="connsiteY5935" fmla="*/ 1040957 h 3428468"/>
              <a:gd name="connsiteX5936" fmla="*/ 2867089 w 5317239"/>
              <a:gd name="connsiteY5936" fmla="*/ 1041002 h 3428468"/>
              <a:gd name="connsiteX5937" fmla="*/ 2867044 w 5317239"/>
              <a:gd name="connsiteY5937" fmla="*/ 1041011 h 3428468"/>
              <a:gd name="connsiteX5938" fmla="*/ 2869758 w 5317239"/>
              <a:gd name="connsiteY5938" fmla="*/ 1040415 h 3428468"/>
              <a:gd name="connsiteX5939" fmla="*/ 2867152 w 5317239"/>
              <a:gd name="connsiteY5939" fmla="*/ 1041066 h 3428468"/>
              <a:gd name="connsiteX5940" fmla="*/ 2867089 w 5317239"/>
              <a:gd name="connsiteY5940" fmla="*/ 1041002 h 3428468"/>
              <a:gd name="connsiteX5941" fmla="*/ 1988951 w 5317239"/>
              <a:gd name="connsiteY5941" fmla="*/ 1026901 h 3428468"/>
              <a:gd name="connsiteX5942" fmla="*/ 2008325 w 5317239"/>
              <a:gd name="connsiteY5942" fmla="*/ 1052463 h 3428468"/>
              <a:gd name="connsiteX5943" fmla="*/ 2008217 w 5317239"/>
              <a:gd name="connsiteY5943" fmla="*/ 1052463 h 3428468"/>
              <a:gd name="connsiteX5944" fmla="*/ 1125513 w 5317239"/>
              <a:gd name="connsiteY5944" fmla="*/ 1010312 h 3428468"/>
              <a:gd name="connsiteX5945" fmla="*/ 1136367 w 5317239"/>
              <a:gd name="connsiteY5945" fmla="*/ 1013461 h 3428468"/>
              <a:gd name="connsiteX5946" fmla="*/ 1142065 w 5317239"/>
              <a:gd name="connsiteY5946" fmla="*/ 1019647 h 3428468"/>
              <a:gd name="connsiteX5947" fmla="*/ 1142933 w 5317239"/>
              <a:gd name="connsiteY5947" fmla="*/ 1020353 h 3428468"/>
              <a:gd name="connsiteX5948" fmla="*/ 1147166 w 5317239"/>
              <a:gd name="connsiteY5948" fmla="*/ 1023067 h 3428468"/>
              <a:gd name="connsiteX5949" fmla="*/ 1148034 w 5317239"/>
              <a:gd name="connsiteY5949" fmla="*/ 1023500 h 3428468"/>
              <a:gd name="connsiteX5950" fmla="*/ 1168657 w 5317239"/>
              <a:gd name="connsiteY5950" fmla="*/ 1031207 h 3428468"/>
              <a:gd name="connsiteX5951" fmla="*/ 1170774 w 5317239"/>
              <a:gd name="connsiteY5951" fmla="*/ 1031478 h 3428468"/>
              <a:gd name="connsiteX5952" fmla="*/ 1173759 w 5317239"/>
              <a:gd name="connsiteY5952" fmla="*/ 1031153 h 3428468"/>
              <a:gd name="connsiteX5953" fmla="*/ 1177666 w 5317239"/>
              <a:gd name="connsiteY5953" fmla="*/ 1027463 h 3428468"/>
              <a:gd name="connsiteX5954" fmla="*/ 1177938 w 5317239"/>
              <a:gd name="connsiteY5954" fmla="*/ 1025889 h 3428468"/>
              <a:gd name="connsiteX5955" fmla="*/ 1190745 w 5317239"/>
              <a:gd name="connsiteY5955" fmla="*/ 1030068 h 3428468"/>
              <a:gd name="connsiteX5956" fmla="*/ 1189008 w 5317239"/>
              <a:gd name="connsiteY5956" fmla="*/ 1036905 h 3428468"/>
              <a:gd name="connsiteX5957" fmla="*/ 1189769 w 5317239"/>
              <a:gd name="connsiteY5957" fmla="*/ 1040759 h 3428468"/>
              <a:gd name="connsiteX5958" fmla="*/ 1193296 w 5317239"/>
              <a:gd name="connsiteY5958" fmla="*/ 1042550 h 3428468"/>
              <a:gd name="connsiteX5959" fmla="*/ 1200133 w 5317239"/>
              <a:gd name="connsiteY5959" fmla="*/ 1042658 h 3428468"/>
              <a:gd name="connsiteX5960" fmla="*/ 1205127 w 5317239"/>
              <a:gd name="connsiteY5960" fmla="*/ 1048411 h 3428468"/>
              <a:gd name="connsiteX5961" fmla="*/ 1204910 w 5317239"/>
              <a:gd name="connsiteY5961" fmla="*/ 1054327 h 3428468"/>
              <a:gd name="connsiteX5962" fmla="*/ 1206484 w 5317239"/>
              <a:gd name="connsiteY5962" fmla="*/ 1057908 h 3428468"/>
              <a:gd name="connsiteX5963" fmla="*/ 1210283 w 5317239"/>
              <a:gd name="connsiteY5963" fmla="*/ 1058939 h 3428468"/>
              <a:gd name="connsiteX5964" fmla="*/ 1217392 w 5317239"/>
              <a:gd name="connsiteY5964" fmla="*/ 1057637 h 3428468"/>
              <a:gd name="connsiteX5965" fmla="*/ 1220973 w 5317239"/>
              <a:gd name="connsiteY5965" fmla="*/ 1054164 h 3428468"/>
              <a:gd name="connsiteX5966" fmla="*/ 1221571 w 5317239"/>
              <a:gd name="connsiteY5966" fmla="*/ 1051396 h 3428468"/>
              <a:gd name="connsiteX5967" fmla="*/ 1225803 w 5317239"/>
              <a:gd name="connsiteY5967" fmla="*/ 1052807 h 3428468"/>
              <a:gd name="connsiteX5968" fmla="*/ 1229332 w 5317239"/>
              <a:gd name="connsiteY5968" fmla="*/ 1052535 h 3428468"/>
              <a:gd name="connsiteX5969" fmla="*/ 1231612 w 5317239"/>
              <a:gd name="connsiteY5969" fmla="*/ 1049822 h 3428468"/>
              <a:gd name="connsiteX5970" fmla="*/ 1235790 w 5317239"/>
              <a:gd name="connsiteY5970" fmla="*/ 1036309 h 3428468"/>
              <a:gd name="connsiteX5971" fmla="*/ 1238449 w 5317239"/>
              <a:gd name="connsiteY5971" fmla="*/ 1034082 h 3428468"/>
              <a:gd name="connsiteX5972" fmla="*/ 1243170 w 5317239"/>
              <a:gd name="connsiteY5972" fmla="*/ 1043527 h 3428468"/>
              <a:gd name="connsiteX5973" fmla="*/ 1245938 w 5317239"/>
              <a:gd name="connsiteY5973" fmla="*/ 1045860 h 3428468"/>
              <a:gd name="connsiteX5974" fmla="*/ 1249521 w 5317239"/>
              <a:gd name="connsiteY5974" fmla="*/ 1045426 h 3428468"/>
              <a:gd name="connsiteX5975" fmla="*/ 1253645 w 5317239"/>
              <a:gd name="connsiteY5975" fmla="*/ 1042983 h 3428468"/>
              <a:gd name="connsiteX5976" fmla="*/ 1255817 w 5317239"/>
              <a:gd name="connsiteY5976" fmla="*/ 1039782 h 3428468"/>
              <a:gd name="connsiteX5977" fmla="*/ 1256359 w 5317239"/>
              <a:gd name="connsiteY5977" fmla="*/ 1036200 h 3428468"/>
              <a:gd name="connsiteX5978" fmla="*/ 1256467 w 5317239"/>
              <a:gd name="connsiteY5978" fmla="*/ 1036309 h 3428468"/>
              <a:gd name="connsiteX5979" fmla="*/ 1260808 w 5317239"/>
              <a:gd name="connsiteY5979" fmla="*/ 1037393 h 3428468"/>
              <a:gd name="connsiteX5980" fmla="*/ 1263576 w 5317239"/>
              <a:gd name="connsiteY5980" fmla="*/ 1035169 h 3428468"/>
              <a:gd name="connsiteX5981" fmla="*/ 1268624 w 5317239"/>
              <a:gd name="connsiteY5981" fmla="*/ 1039999 h 3428468"/>
              <a:gd name="connsiteX5982" fmla="*/ 1272314 w 5317239"/>
              <a:gd name="connsiteY5982" fmla="*/ 1051179 h 3428468"/>
              <a:gd name="connsiteX5983" fmla="*/ 1275842 w 5317239"/>
              <a:gd name="connsiteY5983" fmla="*/ 1054219 h 3428468"/>
              <a:gd name="connsiteX5984" fmla="*/ 1280779 w 5317239"/>
              <a:gd name="connsiteY5984" fmla="*/ 1055032 h 3428468"/>
              <a:gd name="connsiteX5985" fmla="*/ 1280399 w 5317239"/>
              <a:gd name="connsiteY5985" fmla="*/ 1057745 h 3428468"/>
              <a:gd name="connsiteX5986" fmla="*/ 1282570 w 5317239"/>
              <a:gd name="connsiteY5986" fmla="*/ 1062304 h 3428468"/>
              <a:gd name="connsiteX5987" fmla="*/ 1286152 w 5317239"/>
              <a:gd name="connsiteY5987" fmla="*/ 1064420 h 3428468"/>
              <a:gd name="connsiteX5988" fmla="*/ 1285393 w 5317239"/>
              <a:gd name="connsiteY5988" fmla="*/ 1071910 h 3428468"/>
              <a:gd name="connsiteX5989" fmla="*/ 1286369 w 5317239"/>
              <a:gd name="connsiteY5989" fmla="*/ 1075220 h 3428468"/>
              <a:gd name="connsiteX5990" fmla="*/ 1304333 w 5317239"/>
              <a:gd name="connsiteY5990" fmla="*/ 1097091 h 3428468"/>
              <a:gd name="connsiteX5991" fmla="*/ 1296030 w 5317239"/>
              <a:gd name="connsiteY5991" fmla="*/ 1120862 h 3428468"/>
              <a:gd name="connsiteX5992" fmla="*/ 1294944 w 5317239"/>
              <a:gd name="connsiteY5992" fmla="*/ 1120753 h 3428468"/>
              <a:gd name="connsiteX5993" fmla="*/ 1285936 w 5317239"/>
              <a:gd name="connsiteY5993" fmla="*/ 1113481 h 3428468"/>
              <a:gd name="connsiteX5994" fmla="*/ 1280779 w 5317239"/>
              <a:gd name="connsiteY5994" fmla="*/ 1108325 h 3428468"/>
              <a:gd name="connsiteX5995" fmla="*/ 1277524 w 5317239"/>
              <a:gd name="connsiteY5995" fmla="*/ 1107023 h 3428468"/>
              <a:gd name="connsiteX5996" fmla="*/ 1274321 w 5317239"/>
              <a:gd name="connsiteY5996" fmla="*/ 1108379 h 3428468"/>
              <a:gd name="connsiteX5997" fmla="*/ 1270360 w 5317239"/>
              <a:gd name="connsiteY5997" fmla="*/ 1112450 h 3428468"/>
              <a:gd name="connsiteX5998" fmla="*/ 1267267 w 5317239"/>
              <a:gd name="connsiteY5998" fmla="*/ 1111636 h 3428468"/>
              <a:gd name="connsiteX5999" fmla="*/ 1267755 w 5317239"/>
              <a:gd name="connsiteY5999" fmla="*/ 1103550 h 3428468"/>
              <a:gd name="connsiteX6000" fmla="*/ 1265205 w 5317239"/>
              <a:gd name="connsiteY6000" fmla="*/ 1099208 h 3428468"/>
              <a:gd name="connsiteX6001" fmla="*/ 1260212 w 5317239"/>
              <a:gd name="connsiteY6001" fmla="*/ 1099913 h 3428468"/>
              <a:gd name="connsiteX6002" fmla="*/ 1256792 w 5317239"/>
              <a:gd name="connsiteY6002" fmla="*/ 1103007 h 3428468"/>
              <a:gd name="connsiteX6003" fmla="*/ 1255327 w 5317239"/>
              <a:gd name="connsiteY6003" fmla="*/ 1105883 h 3428468"/>
              <a:gd name="connsiteX6004" fmla="*/ 1254025 w 5317239"/>
              <a:gd name="connsiteY6004" fmla="*/ 1117822 h 3428468"/>
              <a:gd name="connsiteX6005" fmla="*/ 1254676 w 5317239"/>
              <a:gd name="connsiteY6005" fmla="*/ 1120699 h 3428468"/>
              <a:gd name="connsiteX6006" fmla="*/ 1256575 w 5317239"/>
              <a:gd name="connsiteY6006" fmla="*/ 1123793 h 3428468"/>
              <a:gd name="connsiteX6007" fmla="*/ 1255924 w 5317239"/>
              <a:gd name="connsiteY6007" fmla="*/ 1124986 h 3428468"/>
              <a:gd name="connsiteX6008" fmla="*/ 1255002 w 5317239"/>
              <a:gd name="connsiteY6008" fmla="*/ 1124010 h 3428468"/>
              <a:gd name="connsiteX6009" fmla="*/ 1251745 w 5317239"/>
              <a:gd name="connsiteY6009" fmla="*/ 1122653 h 3428468"/>
              <a:gd name="connsiteX6010" fmla="*/ 1248489 w 5317239"/>
              <a:gd name="connsiteY6010" fmla="*/ 1124010 h 3428468"/>
              <a:gd name="connsiteX6011" fmla="*/ 1248272 w 5317239"/>
              <a:gd name="connsiteY6011" fmla="*/ 1124172 h 3428468"/>
              <a:gd name="connsiteX6012" fmla="*/ 1248272 w 5317239"/>
              <a:gd name="connsiteY6012" fmla="*/ 1124010 h 3428468"/>
              <a:gd name="connsiteX6013" fmla="*/ 1244744 w 5317239"/>
              <a:gd name="connsiteY6013" fmla="*/ 1121296 h 3428468"/>
              <a:gd name="connsiteX6014" fmla="*/ 1242520 w 5317239"/>
              <a:gd name="connsiteY6014" fmla="*/ 1121513 h 3428468"/>
              <a:gd name="connsiteX6015" fmla="*/ 1240295 w 5317239"/>
              <a:gd name="connsiteY6015" fmla="*/ 1119777 h 3428468"/>
              <a:gd name="connsiteX6016" fmla="*/ 1235410 w 5317239"/>
              <a:gd name="connsiteY6016" fmla="*/ 1120970 h 3428468"/>
              <a:gd name="connsiteX6017" fmla="*/ 1231340 w 5317239"/>
              <a:gd name="connsiteY6017" fmla="*/ 1125475 h 3428468"/>
              <a:gd name="connsiteX6018" fmla="*/ 1227377 w 5317239"/>
              <a:gd name="connsiteY6018" fmla="*/ 1124335 h 3428468"/>
              <a:gd name="connsiteX6019" fmla="*/ 1223362 w 5317239"/>
              <a:gd name="connsiteY6019" fmla="*/ 1125095 h 3428468"/>
              <a:gd name="connsiteX6020" fmla="*/ 1221571 w 5317239"/>
              <a:gd name="connsiteY6020" fmla="*/ 1128784 h 3428468"/>
              <a:gd name="connsiteX6021" fmla="*/ 1221841 w 5317239"/>
              <a:gd name="connsiteY6021" fmla="*/ 1143003 h 3428468"/>
              <a:gd name="connsiteX6022" fmla="*/ 1221896 w 5317239"/>
              <a:gd name="connsiteY6022" fmla="*/ 1143654 h 3428468"/>
              <a:gd name="connsiteX6023" fmla="*/ 1203607 w 5317239"/>
              <a:gd name="connsiteY6023" fmla="*/ 1122056 h 3428468"/>
              <a:gd name="connsiteX6024" fmla="*/ 1202576 w 5317239"/>
              <a:gd name="connsiteY6024" fmla="*/ 1121188 h 3428468"/>
              <a:gd name="connsiteX6025" fmla="*/ 1186622 w 5317239"/>
              <a:gd name="connsiteY6025" fmla="*/ 1111039 h 3428468"/>
              <a:gd name="connsiteX6026" fmla="*/ 1184721 w 5317239"/>
              <a:gd name="connsiteY6026" fmla="*/ 1110388 h 3428468"/>
              <a:gd name="connsiteX6027" fmla="*/ 1180705 w 5317239"/>
              <a:gd name="connsiteY6027" fmla="*/ 1109899 h 3428468"/>
              <a:gd name="connsiteX6028" fmla="*/ 1170285 w 5317239"/>
              <a:gd name="connsiteY6028" fmla="*/ 1106751 h 3428468"/>
              <a:gd name="connsiteX6029" fmla="*/ 1164967 w 5317239"/>
              <a:gd name="connsiteY6029" fmla="*/ 1109031 h 3428468"/>
              <a:gd name="connsiteX6030" fmla="*/ 1162525 w 5317239"/>
              <a:gd name="connsiteY6030" fmla="*/ 1113861 h 3428468"/>
              <a:gd name="connsiteX6031" fmla="*/ 1162037 w 5317239"/>
              <a:gd name="connsiteY6031" fmla="*/ 1115652 h 3428468"/>
              <a:gd name="connsiteX6032" fmla="*/ 1161006 w 5317239"/>
              <a:gd name="connsiteY6032" fmla="*/ 1132747 h 3428468"/>
              <a:gd name="connsiteX6033" fmla="*/ 1161385 w 5317239"/>
              <a:gd name="connsiteY6033" fmla="*/ 1134864 h 3428468"/>
              <a:gd name="connsiteX6034" fmla="*/ 1162851 w 5317239"/>
              <a:gd name="connsiteY6034" fmla="*/ 1138173 h 3428468"/>
              <a:gd name="connsiteX6035" fmla="*/ 1161440 w 5317239"/>
              <a:gd name="connsiteY6035" fmla="*/ 1137794 h 3428468"/>
              <a:gd name="connsiteX6036" fmla="*/ 1159757 w 5317239"/>
              <a:gd name="connsiteY6036" fmla="*/ 1137794 h 3428468"/>
              <a:gd name="connsiteX6037" fmla="*/ 1154167 w 5317239"/>
              <a:gd name="connsiteY6037" fmla="*/ 1129491 h 3428468"/>
              <a:gd name="connsiteX6038" fmla="*/ 1152268 w 5317239"/>
              <a:gd name="connsiteY6038" fmla="*/ 1127863 h 3428468"/>
              <a:gd name="connsiteX6039" fmla="*/ 1146136 w 5317239"/>
              <a:gd name="connsiteY6039" fmla="*/ 1125149 h 3428468"/>
              <a:gd name="connsiteX6040" fmla="*/ 1141684 w 5317239"/>
              <a:gd name="connsiteY6040" fmla="*/ 1125583 h 3428468"/>
              <a:gd name="connsiteX6041" fmla="*/ 1139785 w 5317239"/>
              <a:gd name="connsiteY6041" fmla="*/ 1129599 h 3428468"/>
              <a:gd name="connsiteX6042" fmla="*/ 1140165 w 5317239"/>
              <a:gd name="connsiteY6042" fmla="*/ 1134592 h 3428468"/>
              <a:gd name="connsiteX6043" fmla="*/ 1136638 w 5317239"/>
              <a:gd name="connsiteY6043" fmla="*/ 1134538 h 3428468"/>
              <a:gd name="connsiteX6044" fmla="*/ 1133382 w 5317239"/>
              <a:gd name="connsiteY6044" fmla="*/ 1135840 h 3428468"/>
              <a:gd name="connsiteX6045" fmla="*/ 1130613 w 5317239"/>
              <a:gd name="connsiteY6045" fmla="*/ 1139422 h 3428468"/>
              <a:gd name="connsiteX6046" fmla="*/ 1129529 w 5317239"/>
              <a:gd name="connsiteY6046" fmla="*/ 1147182 h 3428468"/>
              <a:gd name="connsiteX6047" fmla="*/ 1128877 w 5317239"/>
              <a:gd name="connsiteY6047" fmla="*/ 1147345 h 3428468"/>
              <a:gd name="connsiteX6048" fmla="*/ 1127955 w 5317239"/>
              <a:gd name="connsiteY6048" fmla="*/ 1146857 h 3428468"/>
              <a:gd name="connsiteX6049" fmla="*/ 1117644 w 5317239"/>
              <a:gd name="connsiteY6049" fmla="*/ 1125583 h 3428468"/>
              <a:gd name="connsiteX6050" fmla="*/ 1118512 w 5317239"/>
              <a:gd name="connsiteY6050" fmla="*/ 1124552 h 3428468"/>
              <a:gd name="connsiteX6051" fmla="*/ 1126869 w 5317239"/>
              <a:gd name="connsiteY6051" fmla="*/ 1126723 h 3428468"/>
              <a:gd name="connsiteX6052" fmla="*/ 1130723 w 5317239"/>
              <a:gd name="connsiteY6052" fmla="*/ 1125963 h 3428468"/>
              <a:gd name="connsiteX6053" fmla="*/ 1132514 w 5317239"/>
              <a:gd name="connsiteY6053" fmla="*/ 1122436 h 3428468"/>
              <a:gd name="connsiteX6054" fmla="*/ 1132676 w 5317239"/>
              <a:gd name="connsiteY6054" fmla="*/ 1111853 h 3428468"/>
              <a:gd name="connsiteX6055" fmla="*/ 1128715 w 5317239"/>
              <a:gd name="connsiteY6055" fmla="*/ 1107294 h 3428468"/>
              <a:gd name="connsiteX6056" fmla="*/ 1125676 w 5317239"/>
              <a:gd name="connsiteY6056" fmla="*/ 1106914 h 3428468"/>
              <a:gd name="connsiteX6057" fmla="*/ 1120086 w 5317239"/>
              <a:gd name="connsiteY6057" fmla="*/ 1105069 h 3428468"/>
              <a:gd name="connsiteX6058" fmla="*/ 1109991 w 5317239"/>
              <a:gd name="connsiteY6058" fmla="*/ 1091718 h 3428468"/>
              <a:gd name="connsiteX6059" fmla="*/ 1108146 w 5317239"/>
              <a:gd name="connsiteY6059" fmla="*/ 1081462 h 3428468"/>
              <a:gd name="connsiteX6060" fmla="*/ 1105053 w 5317239"/>
              <a:gd name="connsiteY6060" fmla="*/ 1077934 h 3428468"/>
              <a:gd name="connsiteX6061" fmla="*/ 1096804 w 5317239"/>
              <a:gd name="connsiteY6061" fmla="*/ 1075329 h 3428468"/>
              <a:gd name="connsiteX6062" fmla="*/ 1096423 w 5317239"/>
              <a:gd name="connsiteY6062" fmla="*/ 1072290 h 3428468"/>
              <a:gd name="connsiteX6063" fmla="*/ 1095121 w 5317239"/>
              <a:gd name="connsiteY6063" fmla="*/ 1069631 h 3428468"/>
              <a:gd name="connsiteX6064" fmla="*/ 1095067 w 5317239"/>
              <a:gd name="connsiteY6064" fmla="*/ 1069577 h 3428468"/>
              <a:gd name="connsiteX6065" fmla="*/ 1089423 w 5317239"/>
              <a:gd name="connsiteY6065" fmla="*/ 1063932 h 3428468"/>
              <a:gd name="connsiteX6066" fmla="*/ 1087089 w 5317239"/>
              <a:gd name="connsiteY6066" fmla="*/ 1045101 h 3428468"/>
              <a:gd name="connsiteX6067" fmla="*/ 1088718 w 5317239"/>
              <a:gd name="connsiteY6067" fmla="*/ 1040650 h 3428468"/>
              <a:gd name="connsiteX6068" fmla="*/ 1090128 w 5317239"/>
              <a:gd name="connsiteY6068" fmla="*/ 1040759 h 3428468"/>
              <a:gd name="connsiteX6069" fmla="*/ 1094307 w 5317239"/>
              <a:gd name="connsiteY6069" fmla="*/ 1038588 h 3428468"/>
              <a:gd name="connsiteX6070" fmla="*/ 1097835 w 5317239"/>
              <a:gd name="connsiteY6070" fmla="*/ 1032781 h 3428468"/>
              <a:gd name="connsiteX6071" fmla="*/ 1098486 w 5317239"/>
              <a:gd name="connsiteY6071" fmla="*/ 1030176 h 3428468"/>
              <a:gd name="connsiteX6072" fmla="*/ 1098378 w 5317239"/>
              <a:gd name="connsiteY6072" fmla="*/ 1028332 h 3428468"/>
              <a:gd name="connsiteX6073" fmla="*/ 1101037 w 5317239"/>
              <a:gd name="connsiteY6073" fmla="*/ 1029796 h 3428468"/>
              <a:gd name="connsiteX6074" fmla="*/ 1104401 w 5317239"/>
              <a:gd name="connsiteY6074" fmla="*/ 1030176 h 3428468"/>
              <a:gd name="connsiteX6075" fmla="*/ 1108634 w 5317239"/>
              <a:gd name="connsiteY6075" fmla="*/ 1029036 h 3428468"/>
              <a:gd name="connsiteX6076" fmla="*/ 1110263 w 5317239"/>
              <a:gd name="connsiteY6076" fmla="*/ 1028222 h 3428468"/>
              <a:gd name="connsiteX6077" fmla="*/ 1119976 w 5317239"/>
              <a:gd name="connsiteY6077" fmla="*/ 1020570 h 3428468"/>
              <a:gd name="connsiteX6078" fmla="*/ 1121225 w 5317239"/>
              <a:gd name="connsiteY6078" fmla="*/ 1018995 h 3428468"/>
              <a:gd name="connsiteX6079" fmla="*/ 1959916 w 5317239"/>
              <a:gd name="connsiteY6079" fmla="*/ 995046 h 3428468"/>
              <a:gd name="connsiteX6080" fmla="*/ 1959373 w 5317239"/>
              <a:gd name="connsiteY6080" fmla="*/ 1000852 h 3428468"/>
              <a:gd name="connsiteX6081" fmla="*/ 1895280 w 5317239"/>
              <a:gd name="connsiteY6081" fmla="*/ 1064240 h 3428468"/>
              <a:gd name="connsiteX6082" fmla="*/ 1895280 w 5317239"/>
              <a:gd name="connsiteY6082" fmla="*/ 1064186 h 3428468"/>
              <a:gd name="connsiteX6083" fmla="*/ 1894303 w 5317239"/>
              <a:gd name="connsiteY6083" fmla="*/ 1079761 h 3428468"/>
              <a:gd name="connsiteX6084" fmla="*/ 1899024 w 5317239"/>
              <a:gd name="connsiteY6084" fmla="*/ 1096151 h 3428468"/>
              <a:gd name="connsiteX6085" fmla="*/ 1894249 w 5317239"/>
              <a:gd name="connsiteY6085" fmla="*/ 1079598 h 3428468"/>
              <a:gd name="connsiteX6086" fmla="*/ 1895226 w 5317239"/>
              <a:gd name="connsiteY6086" fmla="*/ 1064023 h 3428468"/>
              <a:gd name="connsiteX6087" fmla="*/ 1959319 w 5317239"/>
              <a:gd name="connsiteY6087" fmla="*/ 1000635 h 3428468"/>
              <a:gd name="connsiteX6088" fmla="*/ 1959916 w 5317239"/>
              <a:gd name="connsiteY6088" fmla="*/ 995046 h 3428468"/>
              <a:gd name="connsiteX6089" fmla="*/ 1946837 w 5317239"/>
              <a:gd name="connsiteY6089" fmla="*/ 975725 h 3428468"/>
              <a:gd name="connsiteX6090" fmla="*/ 1947163 w 5317239"/>
              <a:gd name="connsiteY6090" fmla="*/ 976865 h 3428468"/>
              <a:gd name="connsiteX6091" fmla="*/ 1948682 w 5317239"/>
              <a:gd name="connsiteY6091" fmla="*/ 986905 h 3428468"/>
              <a:gd name="connsiteX6092" fmla="*/ 1948628 w 5317239"/>
              <a:gd name="connsiteY6092" fmla="*/ 986905 h 3428468"/>
              <a:gd name="connsiteX6093" fmla="*/ 1947054 w 5317239"/>
              <a:gd name="connsiteY6093" fmla="*/ 976702 h 3428468"/>
              <a:gd name="connsiteX6094" fmla="*/ 1946783 w 5317239"/>
              <a:gd name="connsiteY6094" fmla="*/ 975779 h 3428468"/>
              <a:gd name="connsiteX6095" fmla="*/ 1922470 w 5317239"/>
              <a:gd name="connsiteY6095" fmla="*/ 955537 h 3428468"/>
              <a:gd name="connsiteX6096" fmla="*/ 1922849 w 5317239"/>
              <a:gd name="connsiteY6096" fmla="*/ 957165 h 3428468"/>
              <a:gd name="connsiteX6097" fmla="*/ 1922958 w 5317239"/>
              <a:gd name="connsiteY6097" fmla="*/ 960312 h 3428468"/>
              <a:gd name="connsiteX6098" fmla="*/ 1922849 w 5317239"/>
              <a:gd name="connsiteY6098" fmla="*/ 960312 h 3428468"/>
              <a:gd name="connsiteX6099" fmla="*/ 1922741 w 5317239"/>
              <a:gd name="connsiteY6099" fmla="*/ 957002 h 3428468"/>
              <a:gd name="connsiteX6100" fmla="*/ 1922470 w 5317239"/>
              <a:gd name="connsiteY6100" fmla="*/ 955537 h 3428468"/>
              <a:gd name="connsiteX6101" fmla="*/ 654338 w 5317239"/>
              <a:gd name="connsiteY6101" fmla="*/ 947577 h 3428468"/>
              <a:gd name="connsiteX6102" fmla="*/ 667038 w 5317239"/>
              <a:gd name="connsiteY6102" fmla="*/ 957237 h 3428468"/>
              <a:gd name="connsiteX6103" fmla="*/ 671215 w 5317239"/>
              <a:gd name="connsiteY6103" fmla="*/ 957943 h 3428468"/>
              <a:gd name="connsiteX6104" fmla="*/ 699436 w 5317239"/>
              <a:gd name="connsiteY6104" fmla="*/ 948500 h 3428468"/>
              <a:gd name="connsiteX6105" fmla="*/ 730152 w 5317239"/>
              <a:gd name="connsiteY6105" fmla="*/ 971131 h 3428468"/>
              <a:gd name="connsiteX6106" fmla="*/ 730696 w 5317239"/>
              <a:gd name="connsiteY6106" fmla="*/ 972270 h 3428468"/>
              <a:gd name="connsiteX6107" fmla="*/ 725648 w 5317239"/>
              <a:gd name="connsiteY6107" fmla="*/ 975527 h 3428468"/>
              <a:gd name="connsiteX6108" fmla="*/ 723586 w 5317239"/>
              <a:gd name="connsiteY6108" fmla="*/ 978837 h 3428468"/>
              <a:gd name="connsiteX6109" fmla="*/ 719896 w 5317239"/>
              <a:gd name="connsiteY6109" fmla="*/ 1011615 h 3428468"/>
              <a:gd name="connsiteX6110" fmla="*/ 720167 w 5317239"/>
              <a:gd name="connsiteY6110" fmla="*/ 1013731 h 3428468"/>
              <a:gd name="connsiteX6111" fmla="*/ 725540 w 5317239"/>
              <a:gd name="connsiteY6111" fmla="*/ 1027626 h 3428468"/>
              <a:gd name="connsiteX6112" fmla="*/ 723640 w 5317239"/>
              <a:gd name="connsiteY6112" fmla="*/ 1036470 h 3428468"/>
              <a:gd name="connsiteX6113" fmla="*/ 724617 w 5317239"/>
              <a:gd name="connsiteY6113" fmla="*/ 1040378 h 3428468"/>
              <a:gd name="connsiteX6114" fmla="*/ 727657 w 5317239"/>
              <a:gd name="connsiteY6114" fmla="*/ 1043961 h 3428468"/>
              <a:gd name="connsiteX6115" fmla="*/ 726028 w 5317239"/>
              <a:gd name="connsiteY6115" fmla="*/ 1050744 h 3428468"/>
              <a:gd name="connsiteX6116" fmla="*/ 726680 w 5317239"/>
              <a:gd name="connsiteY6116" fmla="*/ 1054326 h 3428468"/>
              <a:gd name="connsiteX6117" fmla="*/ 740031 w 5317239"/>
              <a:gd name="connsiteY6117" fmla="*/ 1074026 h 3428468"/>
              <a:gd name="connsiteX6118" fmla="*/ 742636 w 5317239"/>
              <a:gd name="connsiteY6118" fmla="*/ 1075871 h 3428468"/>
              <a:gd name="connsiteX6119" fmla="*/ 763692 w 5317239"/>
              <a:gd name="connsiteY6119" fmla="*/ 1081407 h 3428468"/>
              <a:gd name="connsiteX6120" fmla="*/ 766785 w 5317239"/>
              <a:gd name="connsiteY6120" fmla="*/ 1081081 h 3428468"/>
              <a:gd name="connsiteX6121" fmla="*/ 778724 w 5317239"/>
              <a:gd name="connsiteY6121" fmla="*/ 1075329 h 3428468"/>
              <a:gd name="connsiteX6122" fmla="*/ 779321 w 5317239"/>
              <a:gd name="connsiteY6122" fmla="*/ 1076252 h 3428468"/>
              <a:gd name="connsiteX6123" fmla="*/ 782090 w 5317239"/>
              <a:gd name="connsiteY6123" fmla="*/ 1078260 h 3428468"/>
              <a:gd name="connsiteX6124" fmla="*/ 796416 w 5317239"/>
              <a:gd name="connsiteY6124" fmla="*/ 1081733 h 3428468"/>
              <a:gd name="connsiteX6125" fmla="*/ 804232 w 5317239"/>
              <a:gd name="connsiteY6125" fmla="*/ 1087702 h 3428468"/>
              <a:gd name="connsiteX6126" fmla="*/ 807162 w 5317239"/>
              <a:gd name="connsiteY6126" fmla="*/ 1088625 h 3428468"/>
              <a:gd name="connsiteX6127" fmla="*/ 814108 w 5317239"/>
              <a:gd name="connsiteY6127" fmla="*/ 1088354 h 3428468"/>
              <a:gd name="connsiteX6128" fmla="*/ 822303 w 5317239"/>
              <a:gd name="connsiteY6128" fmla="*/ 1092912 h 3428468"/>
              <a:gd name="connsiteX6129" fmla="*/ 825940 w 5317239"/>
              <a:gd name="connsiteY6129" fmla="*/ 1093238 h 3428468"/>
              <a:gd name="connsiteX6130" fmla="*/ 833972 w 5317239"/>
              <a:gd name="connsiteY6130" fmla="*/ 1090524 h 3428468"/>
              <a:gd name="connsiteX6131" fmla="*/ 843958 w 5317239"/>
              <a:gd name="connsiteY6131" fmla="*/ 1096874 h 3428468"/>
              <a:gd name="connsiteX6132" fmla="*/ 849276 w 5317239"/>
              <a:gd name="connsiteY6132" fmla="*/ 1096548 h 3428468"/>
              <a:gd name="connsiteX6133" fmla="*/ 852804 w 5317239"/>
              <a:gd name="connsiteY6133" fmla="*/ 1093672 h 3428468"/>
              <a:gd name="connsiteX6134" fmla="*/ 854432 w 5317239"/>
              <a:gd name="connsiteY6134" fmla="*/ 1090524 h 3428468"/>
              <a:gd name="connsiteX6135" fmla="*/ 853292 w 5317239"/>
              <a:gd name="connsiteY6135" fmla="*/ 1087160 h 3428468"/>
              <a:gd name="connsiteX6136" fmla="*/ 852315 w 5317239"/>
              <a:gd name="connsiteY6136" fmla="*/ 1086074 h 3428468"/>
              <a:gd name="connsiteX6137" fmla="*/ 853509 w 5317239"/>
              <a:gd name="connsiteY6137" fmla="*/ 1084826 h 3428468"/>
              <a:gd name="connsiteX6138" fmla="*/ 861216 w 5317239"/>
              <a:gd name="connsiteY6138" fmla="*/ 1091881 h 3428468"/>
              <a:gd name="connsiteX6139" fmla="*/ 864363 w 5317239"/>
              <a:gd name="connsiteY6139" fmla="*/ 1093075 h 3428468"/>
              <a:gd name="connsiteX6140" fmla="*/ 866968 w 5317239"/>
              <a:gd name="connsiteY6140" fmla="*/ 1093021 h 3428468"/>
              <a:gd name="connsiteX6141" fmla="*/ 866968 w 5317239"/>
              <a:gd name="connsiteY6141" fmla="*/ 1093238 h 3428468"/>
              <a:gd name="connsiteX6142" fmla="*/ 868271 w 5317239"/>
              <a:gd name="connsiteY6142" fmla="*/ 1097416 h 3428468"/>
              <a:gd name="connsiteX6143" fmla="*/ 876955 w 5317239"/>
              <a:gd name="connsiteY6143" fmla="*/ 1105828 h 3428468"/>
              <a:gd name="connsiteX6144" fmla="*/ 876519 w 5317239"/>
              <a:gd name="connsiteY6144" fmla="*/ 1114132 h 3428468"/>
              <a:gd name="connsiteX6145" fmla="*/ 879614 w 5317239"/>
              <a:gd name="connsiteY6145" fmla="*/ 1118637 h 3428468"/>
              <a:gd name="connsiteX6146" fmla="*/ 886126 w 5317239"/>
              <a:gd name="connsiteY6146" fmla="*/ 1120753 h 3428468"/>
              <a:gd name="connsiteX6147" fmla="*/ 888243 w 5317239"/>
              <a:gd name="connsiteY6147" fmla="*/ 1125149 h 3428468"/>
              <a:gd name="connsiteX6148" fmla="*/ 891662 w 5317239"/>
              <a:gd name="connsiteY6148" fmla="*/ 1127645 h 3428468"/>
              <a:gd name="connsiteX6149" fmla="*/ 895678 w 5317239"/>
              <a:gd name="connsiteY6149" fmla="*/ 1126180 h 3428468"/>
              <a:gd name="connsiteX6150" fmla="*/ 900128 w 5317239"/>
              <a:gd name="connsiteY6150" fmla="*/ 1121187 h 3428468"/>
              <a:gd name="connsiteX6151" fmla="*/ 900237 w 5317239"/>
              <a:gd name="connsiteY6151" fmla="*/ 1121350 h 3428468"/>
              <a:gd name="connsiteX6152" fmla="*/ 902136 w 5317239"/>
              <a:gd name="connsiteY6152" fmla="*/ 1122653 h 3428468"/>
              <a:gd name="connsiteX6153" fmla="*/ 903166 w 5317239"/>
              <a:gd name="connsiteY6153" fmla="*/ 1125908 h 3428468"/>
              <a:gd name="connsiteX6154" fmla="*/ 907562 w 5317239"/>
              <a:gd name="connsiteY6154" fmla="*/ 1127482 h 3428468"/>
              <a:gd name="connsiteX6155" fmla="*/ 913152 w 5317239"/>
              <a:gd name="connsiteY6155" fmla="*/ 1126343 h 3428468"/>
              <a:gd name="connsiteX6156" fmla="*/ 914997 w 5317239"/>
              <a:gd name="connsiteY6156" fmla="*/ 1127862 h 3428468"/>
              <a:gd name="connsiteX6157" fmla="*/ 920642 w 5317239"/>
              <a:gd name="connsiteY6157" fmla="*/ 1127971 h 3428468"/>
              <a:gd name="connsiteX6158" fmla="*/ 926557 w 5317239"/>
              <a:gd name="connsiteY6158" fmla="*/ 1123466 h 3428468"/>
              <a:gd name="connsiteX6159" fmla="*/ 924114 w 5317239"/>
              <a:gd name="connsiteY6159" fmla="*/ 1127482 h 3428468"/>
              <a:gd name="connsiteX6160" fmla="*/ 923789 w 5317239"/>
              <a:gd name="connsiteY6160" fmla="*/ 1131444 h 3428468"/>
              <a:gd name="connsiteX6161" fmla="*/ 928782 w 5317239"/>
              <a:gd name="connsiteY6161" fmla="*/ 1144524 h 3428468"/>
              <a:gd name="connsiteX6162" fmla="*/ 930464 w 5317239"/>
              <a:gd name="connsiteY6162" fmla="*/ 1146640 h 3428468"/>
              <a:gd name="connsiteX6163" fmla="*/ 941861 w 5317239"/>
              <a:gd name="connsiteY6163" fmla="*/ 1154489 h 3428468"/>
              <a:gd name="connsiteX6164" fmla="*/ 934698 w 5317239"/>
              <a:gd name="connsiteY6164" fmla="*/ 1153891 h 3428468"/>
              <a:gd name="connsiteX6165" fmla="*/ 929922 w 5317239"/>
              <a:gd name="connsiteY6165" fmla="*/ 1157473 h 3428468"/>
              <a:gd name="connsiteX6166" fmla="*/ 928348 w 5317239"/>
              <a:gd name="connsiteY6166" fmla="*/ 1165180 h 3428468"/>
              <a:gd name="connsiteX6167" fmla="*/ 931278 w 5317239"/>
              <a:gd name="connsiteY6167" fmla="*/ 1170335 h 3428468"/>
              <a:gd name="connsiteX6168" fmla="*/ 931984 w 5317239"/>
              <a:gd name="connsiteY6168" fmla="*/ 1170607 h 3428468"/>
              <a:gd name="connsiteX6169" fmla="*/ 933558 w 5317239"/>
              <a:gd name="connsiteY6169" fmla="*/ 1179887 h 3428468"/>
              <a:gd name="connsiteX6170" fmla="*/ 934590 w 5317239"/>
              <a:gd name="connsiteY6170" fmla="*/ 1182058 h 3428468"/>
              <a:gd name="connsiteX6171" fmla="*/ 952661 w 5317239"/>
              <a:gd name="connsiteY6171" fmla="*/ 1203060 h 3428468"/>
              <a:gd name="connsiteX6172" fmla="*/ 959391 w 5317239"/>
              <a:gd name="connsiteY6172" fmla="*/ 1220481 h 3428468"/>
              <a:gd name="connsiteX6173" fmla="*/ 961182 w 5317239"/>
              <a:gd name="connsiteY6173" fmla="*/ 1222652 h 3428468"/>
              <a:gd name="connsiteX6174" fmla="*/ 971167 w 5317239"/>
              <a:gd name="connsiteY6174" fmla="*/ 1228947 h 3428468"/>
              <a:gd name="connsiteX6175" fmla="*/ 974804 w 5317239"/>
              <a:gd name="connsiteY6175" fmla="*/ 1229490 h 3428468"/>
              <a:gd name="connsiteX6176" fmla="*/ 982998 w 5317239"/>
              <a:gd name="connsiteY6176" fmla="*/ 1227156 h 3428468"/>
              <a:gd name="connsiteX6177" fmla="*/ 985386 w 5317239"/>
              <a:gd name="connsiteY6177" fmla="*/ 1234429 h 3428468"/>
              <a:gd name="connsiteX6178" fmla="*/ 986417 w 5317239"/>
              <a:gd name="connsiteY6178" fmla="*/ 1236166 h 3428468"/>
              <a:gd name="connsiteX6179" fmla="*/ 1000962 w 5317239"/>
              <a:gd name="connsiteY6179" fmla="*/ 1251144 h 3428468"/>
              <a:gd name="connsiteX6180" fmla="*/ 1002753 w 5317239"/>
              <a:gd name="connsiteY6180" fmla="*/ 1255540 h 3428468"/>
              <a:gd name="connsiteX6181" fmla="*/ 1001450 w 5317239"/>
              <a:gd name="connsiteY6181" fmla="*/ 1256951 h 3428468"/>
              <a:gd name="connsiteX6182" fmla="*/ 1000962 w 5317239"/>
              <a:gd name="connsiteY6182" fmla="*/ 1262432 h 3428468"/>
              <a:gd name="connsiteX6183" fmla="*/ 1005412 w 5317239"/>
              <a:gd name="connsiteY6183" fmla="*/ 1269487 h 3428468"/>
              <a:gd name="connsiteX6184" fmla="*/ 1001938 w 5317239"/>
              <a:gd name="connsiteY6184" fmla="*/ 1274968 h 3428468"/>
              <a:gd name="connsiteX6185" fmla="*/ 1002482 w 5317239"/>
              <a:gd name="connsiteY6185" fmla="*/ 1280504 h 3428468"/>
              <a:gd name="connsiteX6186" fmla="*/ 1022181 w 5317239"/>
              <a:gd name="connsiteY6186" fmla="*/ 1301127 h 3428468"/>
              <a:gd name="connsiteX6187" fmla="*/ 1023647 w 5317239"/>
              <a:gd name="connsiteY6187" fmla="*/ 1305740 h 3428468"/>
              <a:gd name="connsiteX6188" fmla="*/ 1021476 w 5317239"/>
              <a:gd name="connsiteY6188" fmla="*/ 1308942 h 3428468"/>
              <a:gd name="connsiteX6189" fmla="*/ 1021259 w 5317239"/>
              <a:gd name="connsiteY6189" fmla="*/ 1313664 h 3428468"/>
              <a:gd name="connsiteX6190" fmla="*/ 1038626 w 5317239"/>
              <a:gd name="connsiteY6190" fmla="*/ 1345465 h 3428468"/>
              <a:gd name="connsiteX6191" fmla="*/ 1032493 w 5317239"/>
              <a:gd name="connsiteY6191" fmla="*/ 1352684 h 3428468"/>
              <a:gd name="connsiteX6192" fmla="*/ 1011979 w 5317239"/>
              <a:gd name="connsiteY6192" fmla="*/ 1360878 h 3428468"/>
              <a:gd name="connsiteX6193" fmla="*/ 1008234 w 5317239"/>
              <a:gd name="connsiteY6193" fmla="*/ 1330921 h 3428468"/>
              <a:gd name="connsiteX6194" fmla="*/ 1005738 w 5317239"/>
              <a:gd name="connsiteY6194" fmla="*/ 1327448 h 3428468"/>
              <a:gd name="connsiteX6195" fmla="*/ 1001450 w 5317239"/>
              <a:gd name="connsiteY6195" fmla="*/ 1327611 h 3428468"/>
              <a:gd name="connsiteX6196" fmla="*/ 994178 w 5317239"/>
              <a:gd name="connsiteY6196" fmla="*/ 1331898 h 3428468"/>
              <a:gd name="connsiteX6197" fmla="*/ 992007 w 5317239"/>
              <a:gd name="connsiteY6197" fmla="*/ 1335263 h 3428468"/>
              <a:gd name="connsiteX6198" fmla="*/ 991574 w 5317239"/>
              <a:gd name="connsiteY6198" fmla="*/ 1338953 h 3428468"/>
              <a:gd name="connsiteX6199" fmla="*/ 988370 w 5317239"/>
              <a:gd name="connsiteY6199" fmla="*/ 1340799 h 3428468"/>
              <a:gd name="connsiteX6200" fmla="*/ 988100 w 5317239"/>
              <a:gd name="connsiteY6200" fmla="*/ 1339984 h 3428468"/>
              <a:gd name="connsiteX6201" fmla="*/ 986580 w 5317239"/>
              <a:gd name="connsiteY6201" fmla="*/ 1337759 h 3428468"/>
              <a:gd name="connsiteX6202" fmla="*/ 975455 w 5317239"/>
              <a:gd name="connsiteY6202" fmla="*/ 1329076 h 3428468"/>
              <a:gd name="connsiteX6203" fmla="*/ 974748 w 5317239"/>
              <a:gd name="connsiteY6203" fmla="*/ 1328642 h 3428468"/>
              <a:gd name="connsiteX6204" fmla="*/ 961887 w 5317239"/>
              <a:gd name="connsiteY6204" fmla="*/ 1321913 h 3428468"/>
              <a:gd name="connsiteX6205" fmla="*/ 960042 w 5317239"/>
              <a:gd name="connsiteY6205" fmla="*/ 1321424 h 3428468"/>
              <a:gd name="connsiteX6206" fmla="*/ 951522 w 5317239"/>
              <a:gd name="connsiteY6206" fmla="*/ 1320881 h 3428468"/>
              <a:gd name="connsiteX6207" fmla="*/ 946854 w 5317239"/>
              <a:gd name="connsiteY6207" fmla="*/ 1324246 h 3428468"/>
              <a:gd name="connsiteX6208" fmla="*/ 946203 w 5317239"/>
              <a:gd name="connsiteY6208" fmla="*/ 1326688 h 3428468"/>
              <a:gd name="connsiteX6209" fmla="*/ 940288 w 5317239"/>
              <a:gd name="connsiteY6209" fmla="*/ 1327665 h 3428468"/>
              <a:gd name="connsiteX6210" fmla="*/ 936814 w 5317239"/>
              <a:gd name="connsiteY6210" fmla="*/ 1330595 h 3428468"/>
              <a:gd name="connsiteX6211" fmla="*/ 934698 w 5317239"/>
              <a:gd name="connsiteY6211" fmla="*/ 1336402 h 3428468"/>
              <a:gd name="connsiteX6212" fmla="*/ 935077 w 5317239"/>
              <a:gd name="connsiteY6212" fmla="*/ 1340310 h 3428468"/>
              <a:gd name="connsiteX6213" fmla="*/ 945334 w 5317239"/>
              <a:gd name="connsiteY6213" fmla="*/ 1357080 h 3428468"/>
              <a:gd name="connsiteX6214" fmla="*/ 944846 w 5317239"/>
              <a:gd name="connsiteY6214" fmla="*/ 1358273 h 3428468"/>
              <a:gd name="connsiteX6215" fmla="*/ 933720 w 5317239"/>
              <a:gd name="connsiteY6215" fmla="*/ 1353552 h 3428468"/>
              <a:gd name="connsiteX6216" fmla="*/ 929867 w 5317239"/>
              <a:gd name="connsiteY6216" fmla="*/ 1346985 h 3428468"/>
              <a:gd name="connsiteX6217" fmla="*/ 931170 w 5317239"/>
              <a:gd name="connsiteY6217" fmla="*/ 1343186 h 3428468"/>
              <a:gd name="connsiteX6218" fmla="*/ 930898 w 5317239"/>
              <a:gd name="connsiteY6218" fmla="*/ 1339605 h 3428468"/>
              <a:gd name="connsiteX6219" fmla="*/ 929325 w 5317239"/>
              <a:gd name="connsiteY6219" fmla="*/ 1336511 h 3428468"/>
              <a:gd name="connsiteX6220" fmla="*/ 926449 w 5317239"/>
              <a:gd name="connsiteY6220" fmla="*/ 1334178 h 3428468"/>
              <a:gd name="connsiteX6221" fmla="*/ 924711 w 5317239"/>
              <a:gd name="connsiteY6221" fmla="*/ 1334069 h 3428468"/>
              <a:gd name="connsiteX6222" fmla="*/ 923952 w 5317239"/>
              <a:gd name="connsiteY6222" fmla="*/ 1331843 h 3428468"/>
              <a:gd name="connsiteX6223" fmla="*/ 920371 w 5317239"/>
              <a:gd name="connsiteY6223" fmla="*/ 1328805 h 3428468"/>
              <a:gd name="connsiteX6224" fmla="*/ 916029 w 5317239"/>
              <a:gd name="connsiteY6224" fmla="*/ 1330595 h 3428468"/>
              <a:gd name="connsiteX6225" fmla="*/ 910655 w 5317239"/>
              <a:gd name="connsiteY6225" fmla="*/ 1337759 h 3428468"/>
              <a:gd name="connsiteX6226" fmla="*/ 909788 w 5317239"/>
              <a:gd name="connsiteY6226" fmla="*/ 1340527 h 3428468"/>
              <a:gd name="connsiteX6227" fmla="*/ 909897 w 5317239"/>
              <a:gd name="connsiteY6227" fmla="*/ 1344760 h 3428468"/>
              <a:gd name="connsiteX6228" fmla="*/ 913424 w 5317239"/>
              <a:gd name="connsiteY6228" fmla="*/ 1349102 h 3428468"/>
              <a:gd name="connsiteX6229" fmla="*/ 916029 w 5317239"/>
              <a:gd name="connsiteY6229" fmla="*/ 1349698 h 3428468"/>
              <a:gd name="connsiteX6230" fmla="*/ 914292 w 5317239"/>
              <a:gd name="connsiteY6230" fmla="*/ 1356808 h 3428468"/>
              <a:gd name="connsiteX6231" fmla="*/ 910276 w 5317239"/>
              <a:gd name="connsiteY6231" fmla="*/ 1359848 h 3428468"/>
              <a:gd name="connsiteX6232" fmla="*/ 909897 w 5317239"/>
              <a:gd name="connsiteY6232" fmla="*/ 1360173 h 3428468"/>
              <a:gd name="connsiteX6233" fmla="*/ 909082 w 5317239"/>
              <a:gd name="connsiteY6233" fmla="*/ 1357730 h 3428468"/>
              <a:gd name="connsiteX6234" fmla="*/ 905120 w 5317239"/>
              <a:gd name="connsiteY6234" fmla="*/ 1354637 h 3428468"/>
              <a:gd name="connsiteX6235" fmla="*/ 892639 w 5317239"/>
              <a:gd name="connsiteY6235" fmla="*/ 1353714 h 3428468"/>
              <a:gd name="connsiteX6236" fmla="*/ 873264 w 5317239"/>
              <a:gd name="connsiteY6236" fmla="*/ 1343892 h 3428468"/>
              <a:gd name="connsiteX6237" fmla="*/ 868976 w 5317239"/>
              <a:gd name="connsiteY6237" fmla="*/ 1344000 h 3428468"/>
              <a:gd name="connsiteX6238" fmla="*/ 866697 w 5317239"/>
              <a:gd name="connsiteY6238" fmla="*/ 1347691 h 3428468"/>
              <a:gd name="connsiteX6239" fmla="*/ 866208 w 5317239"/>
              <a:gd name="connsiteY6239" fmla="*/ 1357513 h 3428468"/>
              <a:gd name="connsiteX6240" fmla="*/ 847920 w 5317239"/>
              <a:gd name="connsiteY6240" fmla="*/ 1360444 h 3428468"/>
              <a:gd name="connsiteX6241" fmla="*/ 844935 w 5317239"/>
              <a:gd name="connsiteY6241" fmla="*/ 1362344 h 3428468"/>
              <a:gd name="connsiteX6242" fmla="*/ 843686 w 5317239"/>
              <a:gd name="connsiteY6242" fmla="*/ 1360661 h 3428468"/>
              <a:gd name="connsiteX6243" fmla="*/ 838313 w 5317239"/>
              <a:gd name="connsiteY6243" fmla="*/ 1359196 h 3428468"/>
              <a:gd name="connsiteX6244" fmla="*/ 828057 w 5317239"/>
              <a:gd name="connsiteY6244" fmla="*/ 1363483 h 3428468"/>
              <a:gd name="connsiteX6245" fmla="*/ 826265 w 5317239"/>
              <a:gd name="connsiteY6245" fmla="*/ 1364840 h 3428468"/>
              <a:gd name="connsiteX6246" fmla="*/ 822521 w 5317239"/>
              <a:gd name="connsiteY6246" fmla="*/ 1369562 h 3428468"/>
              <a:gd name="connsiteX6247" fmla="*/ 816280 w 5317239"/>
              <a:gd name="connsiteY6247" fmla="*/ 1371678 h 3428468"/>
              <a:gd name="connsiteX6248" fmla="*/ 814164 w 5317239"/>
              <a:gd name="connsiteY6248" fmla="*/ 1373198 h 3428468"/>
              <a:gd name="connsiteX6249" fmla="*/ 813783 w 5317239"/>
              <a:gd name="connsiteY6249" fmla="*/ 1372058 h 3428468"/>
              <a:gd name="connsiteX6250" fmla="*/ 810798 w 5317239"/>
              <a:gd name="connsiteY6250" fmla="*/ 1369073 h 3428468"/>
              <a:gd name="connsiteX6251" fmla="*/ 806674 w 5317239"/>
              <a:gd name="connsiteY6251" fmla="*/ 1369887 h 3428468"/>
              <a:gd name="connsiteX6252" fmla="*/ 805263 w 5317239"/>
              <a:gd name="connsiteY6252" fmla="*/ 1371027 h 3428468"/>
              <a:gd name="connsiteX6253" fmla="*/ 802549 w 5317239"/>
              <a:gd name="connsiteY6253" fmla="*/ 1370213 h 3428468"/>
              <a:gd name="connsiteX6254" fmla="*/ 796579 w 5317239"/>
              <a:gd name="connsiteY6254" fmla="*/ 1370376 h 3428468"/>
              <a:gd name="connsiteX6255" fmla="*/ 793215 w 5317239"/>
              <a:gd name="connsiteY6255" fmla="*/ 1372058 h 3428468"/>
              <a:gd name="connsiteX6256" fmla="*/ 790936 w 5317239"/>
              <a:gd name="connsiteY6256" fmla="*/ 1374880 h 3428468"/>
              <a:gd name="connsiteX6257" fmla="*/ 788330 w 5317239"/>
              <a:gd name="connsiteY6257" fmla="*/ 1375206 h 3428468"/>
              <a:gd name="connsiteX6258" fmla="*/ 784043 w 5317239"/>
              <a:gd name="connsiteY6258" fmla="*/ 1377159 h 3428468"/>
              <a:gd name="connsiteX6259" fmla="*/ 782144 w 5317239"/>
              <a:gd name="connsiteY6259" fmla="*/ 1378788 h 3428468"/>
              <a:gd name="connsiteX6260" fmla="*/ 778724 w 5317239"/>
              <a:gd name="connsiteY6260" fmla="*/ 1383943 h 3428468"/>
              <a:gd name="connsiteX6261" fmla="*/ 778128 w 5317239"/>
              <a:gd name="connsiteY6261" fmla="*/ 1387525 h 3428468"/>
              <a:gd name="connsiteX6262" fmla="*/ 779267 w 5317239"/>
              <a:gd name="connsiteY6262" fmla="*/ 1392138 h 3428468"/>
              <a:gd name="connsiteX6263" fmla="*/ 774817 w 5317239"/>
              <a:gd name="connsiteY6263" fmla="*/ 1396588 h 3428468"/>
              <a:gd name="connsiteX6264" fmla="*/ 766080 w 5317239"/>
              <a:gd name="connsiteY6264" fmla="*/ 1392084 h 3428468"/>
              <a:gd name="connsiteX6265" fmla="*/ 761358 w 5317239"/>
              <a:gd name="connsiteY6265" fmla="*/ 1392410 h 3428468"/>
              <a:gd name="connsiteX6266" fmla="*/ 759513 w 5317239"/>
              <a:gd name="connsiteY6266" fmla="*/ 1396751 h 3428468"/>
              <a:gd name="connsiteX6267" fmla="*/ 760490 w 5317239"/>
              <a:gd name="connsiteY6267" fmla="*/ 1403481 h 3428468"/>
              <a:gd name="connsiteX6268" fmla="*/ 755334 w 5317239"/>
              <a:gd name="connsiteY6268" fmla="*/ 1406194 h 3428468"/>
              <a:gd name="connsiteX6269" fmla="*/ 753164 w 5317239"/>
              <a:gd name="connsiteY6269" fmla="*/ 1408691 h 3428468"/>
              <a:gd name="connsiteX6270" fmla="*/ 749147 w 5317239"/>
              <a:gd name="connsiteY6270" fmla="*/ 1419925 h 3428468"/>
              <a:gd name="connsiteX6271" fmla="*/ 748984 w 5317239"/>
              <a:gd name="connsiteY6271" fmla="*/ 1422530 h 3428468"/>
              <a:gd name="connsiteX6272" fmla="*/ 750504 w 5317239"/>
              <a:gd name="connsiteY6272" fmla="*/ 1428770 h 3428468"/>
              <a:gd name="connsiteX6273" fmla="*/ 743503 w 5317239"/>
              <a:gd name="connsiteY6273" fmla="*/ 1440981 h 3428468"/>
              <a:gd name="connsiteX6274" fmla="*/ 743503 w 5317239"/>
              <a:gd name="connsiteY6274" fmla="*/ 1445432 h 3428468"/>
              <a:gd name="connsiteX6275" fmla="*/ 744914 w 5317239"/>
              <a:gd name="connsiteY6275" fmla="*/ 1447982 h 3428468"/>
              <a:gd name="connsiteX6276" fmla="*/ 747844 w 5317239"/>
              <a:gd name="connsiteY6276" fmla="*/ 1450207 h 3428468"/>
              <a:gd name="connsiteX6277" fmla="*/ 753326 w 5317239"/>
              <a:gd name="connsiteY6277" fmla="*/ 1451509 h 3428468"/>
              <a:gd name="connsiteX6278" fmla="*/ 753760 w 5317239"/>
              <a:gd name="connsiteY6278" fmla="*/ 1451944 h 3428468"/>
              <a:gd name="connsiteX6279" fmla="*/ 749582 w 5317239"/>
              <a:gd name="connsiteY6279" fmla="*/ 1455960 h 3428468"/>
              <a:gd name="connsiteX6280" fmla="*/ 748225 w 5317239"/>
              <a:gd name="connsiteY6280" fmla="*/ 1459487 h 3428468"/>
              <a:gd name="connsiteX6281" fmla="*/ 745185 w 5317239"/>
              <a:gd name="connsiteY6281" fmla="*/ 1463395 h 3428468"/>
              <a:gd name="connsiteX6282" fmla="*/ 744534 w 5317239"/>
              <a:gd name="connsiteY6282" fmla="*/ 1471210 h 3428468"/>
              <a:gd name="connsiteX6283" fmla="*/ 718485 w 5317239"/>
              <a:gd name="connsiteY6283" fmla="*/ 1522604 h 3428468"/>
              <a:gd name="connsiteX6284" fmla="*/ 718160 w 5317239"/>
              <a:gd name="connsiteY6284" fmla="*/ 1523418 h 3428468"/>
              <a:gd name="connsiteX6285" fmla="*/ 706763 w 5317239"/>
              <a:gd name="connsiteY6285" fmla="*/ 1563958 h 3428468"/>
              <a:gd name="connsiteX6286" fmla="*/ 705134 w 5317239"/>
              <a:gd name="connsiteY6286" fmla="*/ 1564337 h 3428468"/>
              <a:gd name="connsiteX6287" fmla="*/ 686248 w 5317239"/>
              <a:gd name="connsiteY6287" fmla="*/ 1572967 h 3428468"/>
              <a:gd name="connsiteX6288" fmla="*/ 663618 w 5317239"/>
              <a:gd name="connsiteY6288" fmla="*/ 1571610 h 3428468"/>
              <a:gd name="connsiteX6289" fmla="*/ 661555 w 5317239"/>
              <a:gd name="connsiteY6289" fmla="*/ 1571990 h 3428468"/>
              <a:gd name="connsiteX6290" fmla="*/ 643049 w 5317239"/>
              <a:gd name="connsiteY6290" fmla="*/ 1579913 h 3428468"/>
              <a:gd name="connsiteX6291" fmla="*/ 626660 w 5317239"/>
              <a:gd name="connsiteY6291" fmla="*/ 1582518 h 3428468"/>
              <a:gd name="connsiteX6292" fmla="*/ 597027 w 5317239"/>
              <a:gd name="connsiteY6292" fmla="*/ 1570959 h 3428468"/>
              <a:gd name="connsiteX6293" fmla="*/ 595399 w 5317239"/>
              <a:gd name="connsiteY6293" fmla="*/ 1570633 h 3428468"/>
              <a:gd name="connsiteX6294" fmla="*/ 592740 w 5317239"/>
              <a:gd name="connsiteY6294" fmla="*/ 1571501 h 3428468"/>
              <a:gd name="connsiteX6295" fmla="*/ 591112 w 5317239"/>
              <a:gd name="connsiteY6295" fmla="*/ 1572695 h 3428468"/>
              <a:gd name="connsiteX6296" fmla="*/ 589701 w 5317239"/>
              <a:gd name="connsiteY6296" fmla="*/ 1571555 h 3428468"/>
              <a:gd name="connsiteX6297" fmla="*/ 561535 w 5317239"/>
              <a:gd name="connsiteY6297" fmla="*/ 1556848 h 3428468"/>
              <a:gd name="connsiteX6298" fmla="*/ 561915 w 5317239"/>
              <a:gd name="connsiteY6298" fmla="*/ 1554135 h 3428468"/>
              <a:gd name="connsiteX6299" fmla="*/ 560342 w 5317239"/>
              <a:gd name="connsiteY6299" fmla="*/ 1544692 h 3428468"/>
              <a:gd name="connsiteX6300" fmla="*/ 556271 w 5317239"/>
              <a:gd name="connsiteY6300" fmla="*/ 1540947 h 3428468"/>
              <a:gd name="connsiteX6301" fmla="*/ 553340 w 5317239"/>
              <a:gd name="connsiteY6301" fmla="*/ 1540676 h 3428468"/>
              <a:gd name="connsiteX6302" fmla="*/ 553883 w 5317239"/>
              <a:gd name="connsiteY6302" fmla="*/ 1538830 h 3428468"/>
              <a:gd name="connsiteX6303" fmla="*/ 553340 w 5317239"/>
              <a:gd name="connsiteY6303" fmla="*/ 1536389 h 3428468"/>
              <a:gd name="connsiteX6304" fmla="*/ 554588 w 5317239"/>
              <a:gd name="connsiteY6304" fmla="*/ 1535086 h 3428468"/>
              <a:gd name="connsiteX6305" fmla="*/ 557030 w 5317239"/>
              <a:gd name="connsiteY6305" fmla="*/ 1531233 h 3428468"/>
              <a:gd name="connsiteX6306" fmla="*/ 569512 w 5317239"/>
              <a:gd name="connsiteY6306" fmla="*/ 1532536 h 3428468"/>
              <a:gd name="connsiteX6307" fmla="*/ 571955 w 5317239"/>
              <a:gd name="connsiteY6307" fmla="*/ 1532101 h 3428468"/>
              <a:gd name="connsiteX6308" fmla="*/ 577545 w 5317239"/>
              <a:gd name="connsiteY6308" fmla="*/ 1529388 h 3428468"/>
              <a:gd name="connsiteX6309" fmla="*/ 580041 w 5317239"/>
              <a:gd name="connsiteY6309" fmla="*/ 1525915 h 3428468"/>
              <a:gd name="connsiteX6310" fmla="*/ 581181 w 5317239"/>
              <a:gd name="connsiteY6310" fmla="*/ 1517394 h 3428468"/>
              <a:gd name="connsiteX6311" fmla="*/ 580366 w 5317239"/>
              <a:gd name="connsiteY6311" fmla="*/ 1514137 h 3428468"/>
              <a:gd name="connsiteX6312" fmla="*/ 570110 w 5317239"/>
              <a:gd name="connsiteY6312" fmla="*/ 1500190 h 3428468"/>
              <a:gd name="connsiteX6313" fmla="*/ 567884 w 5317239"/>
              <a:gd name="connsiteY6313" fmla="*/ 1498562 h 3428468"/>
              <a:gd name="connsiteX6314" fmla="*/ 565768 w 5317239"/>
              <a:gd name="connsiteY6314" fmla="*/ 1497802 h 3428468"/>
              <a:gd name="connsiteX6315" fmla="*/ 565877 w 5317239"/>
              <a:gd name="connsiteY6315" fmla="*/ 1492972 h 3428468"/>
              <a:gd name="connsiteX6316" fmla="*/ 560178 w 5317239"/>
              <a:gd name="connsiteY6316" fmla="*/ 1483529 h 3428468"/>
              <a:gd name="connsiteX6317" fmla="*/ 557682 w 5317239"/>
              <a:gd name="connsiteY6317" fmla="*/ 1481575 h 3428468"/>
              <a:gd name="connsiteX6318" fmla="*/ 549269 w 5317239"/>
              <a:gd name="connsiteY6318" fmla="*/ 1478916 h 3428468"/>
              <a:gd name="connsiteX6319" fmla="*/ 549813 w 5317239"/>
              <a:gd name="connsiteY6319" fmla="*/ 1477776 h 3428468"/>
              <a:gd name="connsiteX6320" fmla="*/ 554642 w 5317239"/>
              <a:gd name="connsiteY6320" fmla="*/ 1476257 h 3428468"/>
              <a:gd name="connsiteX6321" fmla="*/ 557736 w 5317239"/>
              <a:gd name="connsiteY6321" fmla="*/ 1472838 h 3428468"/>
              <a:gd name="connsiteX6322" fmla="*/ 560449 w 5317239"/>
              <a:gd name="connsiteY6322" fmla="*/ 1459433 h 3428468"/>
              <a:gd name="connsiteX6323" fmla="*/ 560449 w 5317239"/>
              <a:gd name="connsiteY6323" fmla="*/ 1457697 h 3428468"/>
              <a:gd name="connsiteX6324" fmla="*/ 558333 w 5317239"/>
              <a:gd name="connsiteY6324" fmla="*/ 1446843 h 3428468"/>
              <a:gd name="connsiteX6325" fmla="*/ 557573 w 5317239"/>
              <a:gd name="connsiteY6325" fmla="*/ 1445106 h 3428468"/>
              <a:gd name="connsiteX6326" fmla="*/ 551712 w 5317239"/>
              <a:gd name="connsiteY6326" fmla="*/ 1436802 h 3428468"/>
              <a:gd name="connsiteX6327" fmla="*/ 549161 w 5317239"/>
              <a:gd name="connsiteY6327" fmla="*/ 1435011 h 3428468"/>
              <a:gd name="connsiteX6328" fmla="*/ 539989 w 5317239"/>
              <a:gd name="connsiteY6328" fmla="*/ 1432624 h 3428468"/>
              <a:gd name="connsiteX6329" fmla="*/ 532283 w 5317239"/>
              <a:gd name="connsiteY6329" fmla="*/ 1424320 h 3428468"/>
              <a:gd name="connsiteX6330" fmla="*/ 529949 w 5317239"/>
              <a:gd name="connsiteY6330" fmla="*/ 1422963 h 3428468"/>
              <a:gd name="connsiteX6331" fmla="*/ 530546 w 5317239"/>
              <a:gd name="connsiteY6331" fmla="*/ 1420576 h 3428468"/>
              <a:gd name="connsiteX6332" fmla="*/ 541726 w 5317239"/>
              <a:gd name="connsiteY6332" fmla="*/ 1413195 h 3428468"/>
              <a:gd name="connsiteX6333" fmla="*/ 543625 w 5317239"/>
              <a:gd name="connsiteY6333" fmla="*/ 1410427 h 3428468"/>
              <a:gd name="connsiteX6334" fmla="*/ 544765 w 5317239"/>
              <a:gd name="connsiteY6334" fmla="*/ 1405326 h 3428468"/>
              <a:gd name="connsiteX6335" fmla="*/ 543083 w 5317239"/>
              <a:gd name="connsiteY6335" fmla="*/ 1400713 h 3428468"/>
              <a:gd name="connsiteX6336" fmla="*/ 539555 w 5317239"/>
              <a:gd name="connsiteY6336" fmla="*/ 1398054 h 3428468"/>
              <a:gd name="connsiteX6337" fmla="*/ 539447 w 5317239"/>
              <a:gd name="connsiteY6337" fmla="*/ 1394146 h 3428468"/>
              <a:gd name="connsiteX6338" fmla="*/ 538850 w 5317239"/>
              <a:gd name="connsiteY6338" fmla="*/ 1393278 h 3428468"/>
              <a:gd name="connsiteX6339" fmla="*/ 539881 w 5317239"/>
              <a:gd name="connsiteY6339" fmla="*/ 1391161 h 3428468"/>
              <a:gd name="connsiteX6340" fmla="*/ 540749 w 5317239"/>
              <a:gd name="connsiteY6340" fmla="*/ 1386331 h 3428468"/>
              <a:gd name="connsiteX6341" fmla="*/ 539664 w 5317239"/>
              <a:gd name="connsiteY6341" fmla="*/ 1382532 h 3428468"/>
              <a:gd name="connsiteX6342" fmla="*/ 537981 w 5317239"/>
              <a:gd name="connsiteY6342" fmla="*/ 1381338 h 3428468"/>
              <a:gd name="connsiteX6343" fmla="*/ 540370 w 5317239"/>
              <a:gd name="connsiteY6343" fmla="*/ 1363212 h 3428468"/>
              <a:gd name="connsiteX6344" fmla="*/ 540370 w 5317239"/>
              <a:gd name="connsiteY6344" fmla="*/ 1362018 h 3428468"/>
              <a:gd name="connsiteX6345" fmla="*/ 537222 w 5317239"/>
              <a:gd name="connsiteY6345" fmla="*/ 1338899 h 3428468"/>
              <a:gd name="connsiteX6346" fmla="*/ 536896 w 5317239"/>
              <a:gd name="connsiteY6346" fmla="*/ 1337705 h 3428468"/>
              <a:gd name="connsiteX6347" fmla="*/ 533152 w 5317239"/>
              <a:gd name="connsiteY6347" fmla="*/ 1329021 h 3428468"/>
              <a:gd name="connsiteX6348" fmla="*/ 531252 w 5317239"/>
              <a:gd name="connsiteY6348" fmla="*/ 1326905 h 3428468"/>
              <a:gd name="connsiteX6349" fmla="*/ 526259 w 5317239"/>
              <a:gd name="connsiteY6349" fmla="*/ 1324083 h 3428468"/>
              <a:gd name="connsiteX6350" fmla="*/ 526476 w 5317239"/>
              <a:gd name="connsiteY6350" fmla="*/ 1321587 h 3428468"/>
              <a:gd name="connsiteX6351" fmla="*/ 523220 w 5317239"/>
              <a:gd name="connsiteY6351" fmla="*/ 1316811 h 3428468"/>
              <a:gd name="connsiteX6352" fmla="*/ 522135 w 5317239"/>
              <a:gd name="connsiteY6352" fmla="*/ 1316486 h 3428468"/>
              <a:gd name="connsiteX6353" fmla="*/ 523003 w 5317239"/>
              <a:gd name="connsiteY6353" fmla="*/ 1313501 h 3428468"/>
              <a:gd name="connsiteX6354" fmla="*/ 522786 w 5317239"/>
              <a:gd name="connsiteY6354" fmla="*/ 1310353 h 3428468"/>
              <a:gd name="connsiteX6355" fmla="*/ 514646 w 5317239"/>
              <a:gd name="connsiteY6355" fmla="*/ 1292389 h 3428468"/>
              <a:gd name="connsiteX6356" fmla="*/ 513994 w 5317239"/>
              <a:gd name="connsiteY6356" fmla="*/ 1291358 h 3428468"/>
              <a:gd name="connsiteX6357" fmla="*/ 487185 w 5317239"/>
              <a:gd name="connsiteY6357" fmla="*/ 1258742 h 3428468"/>
              <a:gd name="connsiteX6358" fmla="*/ 485502 w 5317239"/>
              <a:gd name="connsiteY6358" fmla="*/ 1257494 h 3428468"/>
              <a:gd name="connsiteX6359" fmla="*/ 459615 w 5317239"/>
              <a:gd name="connsiteY6359" fmla="*/ 1246096 h 3428468"/>
              <a:gd name="connsiteX6360" fmla="*/ 456855 w 5317239"/>
              <a:gd name="connsiteY6360" fmla="*/ 1245826 h 3428468"/>
              <a:gd name="connsiteX6361" fmla="*/ 425977 w 5317239"/>
              <a:gd name="connsiteY6361" fmla="*/ 1252555 h 3428468"/>
              <a:gd name="connsiteX6362" fmla="*/ 423534 w 5317239"/>
              <a:gd name="connsiteY6362" fmla="*/ 1254020 h 3428468"/>
              <a:gd name="connsiteX6363" fmla="*/ 417836 w 5317239"/>
              <a:gd name="connsiteY6363" fmla="*/ 1260587 h 3428468"/>
              <a:gd name="connsiteX6364" fmla="*/ 416745 w 5317239"/>
              <a:gd name="connsiteY6364" fmla="*/ 1262921 h 3428468"/>
              <a:gd name="connsiteX6365" fmla="*/ 413922 w 5317239"/>
              <a:gd name="connsiteY6365" fmla="*/ 1264332 h 3428468"/>
              <a:gd name="connsiteX6366" fmla="*/ 413438 w 5317239"/>
              <a:gd name="connsiteY6366" fmla="*/ 1264874 h 3428468"/>
              <a:gd name="connsiteX6367" fmla="*/ 411486 w 5317239"/>
              <a:gd name="connsiteY6367" fmla="*/ 1262921 h 3428468"/>
              <a:gd name="connsiteX6368" fmla="*/ 393410 w 5317239"/>
              <a:gd name="connsiteY6368" fmla="*/ 1253912 h 3428468"/>
              <a:gd name="connsiteX6369" fmla="*/ 389453 w 5317239"/>
              <a:gd name="connsiteY6369" fmla="*/ 1253912 h 3428468"/>
              <a:gd name="connsiteX6370" fmla="*/ 374305 w 5317239"/>
              <a:gd name="connsiteY6370" fmla="*/ 1261021 h 3428468"/>
              <a:gd name="connsiteX6371" fmla="*/ 371753 w 5317239"/>
              <a:gd name="connsiteY6371" fmla="*/ 1264494 h 3428468"/>
              <a:gd name="connsiteX6372" fmla="*/ 371156 w 5317239"/>
              <a:gd name="connsiteY6372" fmla="*/ 1268945 h 3428468"/>
              <a:gd name="connsiteX6373" fmla="*/ 369426 w 5317239"/>
              <a:gd name="connsiteY6373" fmla="*/ 1270247 h 3428468"/>
              <a:gd name="connsiteX6374" fmla="*/ 350486 w 5317239"/>
              <a:gd name="connsiteY6374" fmla="*/ 1269053 h 3428468"/>
              <a:gd name="connsiteX6375" fmla="*/ 347390 w 5317239"/>
              <a:gd name="connsiteY6375" fmla="*/ 1270030 h 3428468"/>
              <a:gd name="connsiteX6376" fmla="*/ 343424 w 5317239"/>
              <a:gd name="connsiteY6376" fmla="*/ 1273178 h 3428468"/>
              <a:gd name="connsiteX6377" fmla="*/ 337511 w 5317239"/>
              <a:gd name="connsiteY6377" fmla="*/ 1271983 h 3428468"/>
              <a:gd name="connsiteX6378" fmla="*/ 334469 w 5317239"/>
              <a:gd name="connsiteY6378" fmla="*/ 1272472 h 3428468"/>
              <a:gd name="connsiteX6379" fmla="*/ 328880 w 5317239"/>
              <a:gd name="connsiteY6379" fmla="*/ 1275566 h 3428468"/>
              <a:gd name="connsiteX6380" fmla="*/ 319384 w 5317239"/>
              <a:gd name="connsiteY6380" fmla="*/ 1273829 h 3428468"/>
              <a:gd name="connsiteX6381" fmla="*/ 318948 w 5317239"/>
              <a:gd name="connsiteY6381" fmla="*/ 1272472 h 3428468"/>
              <a:gd name="connsiteX6382" fmla="*/ 314176 w 5317239"/>
              <a:gd name="connsiteY6382" fmla="*/ 1269433 h 3428468"/>
              <a:gd name="connsiteX6383" fmla="*/ 301094 w 5317239"/>
              <a:gd name="connsiteY6383" fmla="*/ 1270844 h 3428468"/>
              <a:gd name="connsiteX6384" fmla="*/ 298439 w 5317239"/>
              <a:gd name="connsiteY6384" fmla="*/ 1265362 h 3428468"/>
              <a:gd name="connsiteX6385" fmla="*/ 297404 w 5317239"/>
              <a:gd name="connsiteY6385" fmla="*/ 1263951 h 3428468"/>
              <a:gd name="connsiteX6386" fmla="*/ 293116 w 5317239"/>
              <a:gd name="connsiteY6386" fmla="*/ 1260098 h 3428468"/>
              <a:gd name="connsiteX6387" fmla="*/ 289592 w 5317239"/>
              <a:gd name="connsiteY6387" fmla="*/ 1258959 h 3428468"/>
              <a:gd name="connsiteX6388" fmla="*/ 287149 w 5317239"/>
              <a:gd name="connsiteY6388" fmla="*/ 1259230 h 3428468"/>
              <a:gd name="connsiteX6389" fmla="*/ 283673 w 5317239"/>
              <a:gd name="connsiteY6389" fmla="*/ 1253423 h 3428468"/>
              <a:gd name="connsiteX6390" fmla="*/ 279819 w 5317239"/>
              <a:gd name="connsiteY6390" fmla="*/ 1251253 h 3428468"/>
              <a:gd name="connsiteX6391" fmla="*/ 275261 w 5317239"/>
              <a:gd name="connsiteY6391" fmla="*/ 1251253 h 3428468"/>
              <a:gd name="connsiteX6392" fmla="*/ 272552 w 5317239"/>
              <a:gd name="connsiteY6392" fmla="*/ 1234592 h 3428468"/>
              <a:gd name="connsiteX6393" fmla="*/ 269670 w 5317239"/>
              <a:gd name="connsiteY6393" fmla="*/ 1231064 h 3428468"/>
              <a:gd name="connsiteX6394" fmla="*/ 229348 w 5317239"/>
              <a:gd name="connsiteY6394" fmla="*/ 1215923 h 3428468"/>
              <a:gd name="connsiteX6395" fmla="*/ 228154 w 5317239"/>
              <a:gd name="connsiteY6395" fmla="*/ 1215651 h 3428468"/>
              <a:gd name="connsiteX6396" fmla="*/ 213284 w 5317239"/>
              <a:gd name="connsiteY6396" fmla="*/ 1214295 h 3428468"/>
              <a:gd name="connsiteX6397" fmla="*/ 210412 w 5317239"/>
              <a:gd name="connsiteY6397" fmla="*/ 1209356 h 3428468"/>
              <a:gd name="connsiteX6398" fmla="*/ 207532 w 5317239"/>
              <a:gd name="connsiteY6398" fmla="*/ 1207239 h 3428468"/>
              <a:gd name="connsiteX6399" fmla="*/ 204009 w 5317239"/>
              <a:gd name="connsiteY6399" fmla="*/ 1207836 h 3428468"/>
              <a:gd name="connsiteX6400" fmla="*/ 203902 w 5317239"/>
              <a:gd name="connsiteY6400" fmla="*/ 1207565 h 3428468"/>
              <a:gd name="connsiteX6401" fmla="*/ 200421 w 5317239"/>
              <a:gd name="connsiteY6401" fmla="*/ 1209844 h 3428468"/>
              <a:gd name="connsiteX6402" fmla="*/ 194399 w 5317239"/>
              <a:gd name="connsiteY6402" fmla="*/ 1203060 h 3428468"/>
              <a:gd name="connsiteX6403" fmla="*/ 196948 w 5317239"/>
              <a:gd name="connsiteY6403" fmla="*/ 1201323 h 3428468"/>
              <a:gd name="connsiteX6404" fmla="*/ 198794 w 5317239"/>
              <a:gd name="connsiteY6404" fmla="*/ 1198719 h 3428468"/>
              <a:gd name="connsiteX6405" fmla="*/ 201780 w 5317239"/>
              <a:gd name="connsiteY6405" fmla="*/ 1186997 h 3428468"/>
              <a:gd name="connsiteX6406" fmla="*/ 200263 w 5317239"/>
              <a:gd name="connsiteY6406" fmla="*/ 1182383 h 3428468"/>
              <a:gd name="connsiteX6407" fmla="*/ 199227 w 5317239"/>
              <a:gd name="connsiteY6407" fmla="*/ 1181570 h 3428468"/>
              <a:gd name="connsiteX6408" fmla="*/ 200263 w 5317239"/>
              <a:gd name="connsiteY6408" fmla="*/ 1181081 h 3428468"/>
              <a:gd name="connsiteX6409" fmla="*/ 208948 w 5317239"/>
              <a:gd name="connsiteY6409" fmla="*/ 1183143 h 3428468"/>
              <a:gd name="connsiteX6410" fmla="*/ 212802 w 5317239"/>
              <a:gd name="connsiteY6410" fmla="*/ 1182329 h 3428468"/>
              <a:gd name="connsiteX6411" fmla="*/ 217356 w 5317239"/>
              <a:gd name="connsiteY6411" fmla="*/ 1178747 h 3428468"/>
              <a:gd name="connsiteX6412" fmla="*/ 224029 w 5317239"/>
              <a:gd name="connsiteY6412" fmla="*/ 1176577 h 3428468"/>
              <a:gd name="connsiteX6413" fmla="*/ 224409 w 5317239"/>
              <a:gd name="connsiteY6413" fmla="*/ 1177554 h 3428468"/>
              <a:gd name="connsiteX6414" fmla="*/ 226852 w 5317239"/>
              <a:gd name="connsiteY6414" fmla="*/ 1180050 h 3428468"/>
              <a:gd name="connsiteX6415" fmla="*/ 240372 w 5317239"/>
              <a:gd name="connsiteY6415" fmla="*/ 1185857 h 3428468"/>
              <a:gd name="connsiteX6416" fmla="*/ 242590 w 5317239"/>
              <a:gd name="connsiteY6416" fmla="*/ 1186182 h 3428468"/>
              <a:gd name="connsiteX6417" fmla="*/ 263653 w 5317239"/>
              <a:gd name="connsiteY6417" fmla="*/ 1184066 h 3428468"/>
              <a:gd name="connsiteX6418" fmla="*/ 270376 w 5317239"/>
              <a:gd name="connsiteY6418" fmla="*/ 1189493 h 3428468"/>
              <a:gd name="connsiteX6419" fmla="*/ 272605 w 5317239"/>
              <a:gd name="connsiteY6419" fmla="*/ 1190469 h 3428468"/>
              <a:gd name="connsiteX6420" fmla="*/ 324270 w 5317239"/>
              <a:gd name="connsiteY6420" fmla="*/ 1197199 h 3428468"/>
              <a:gd name="connsiteX6421" fmla="*/ 326491 w 5317239"/>
              <a:gd name="connsiteY6421" fmla="*/ 1196928 h 3428468"/>
              <a:gd name="connsiteX6422" fmla="*/ 337297 w 5317239"/>
              <a:gd name="connsiteY6422" fmla="*/ 1192695 h 3428468"/>
              <a:gd name="connsiteX6423" fmla="*/ 352650 w 5317239"/>
              <a:gd name="connsiteY6423" fmla="*/ 1194323 h 3428468"/>
              <a:gd name="connsiteX6424" fmla="*/ 356236 w 5317239"/>
              <a:gd name="connsiteY6424" fmla="*/ 1193129 h 3428468"/>
              <a:gd name="connsiteX6425" fmla="*/ 366652 w 5317239"/>
              <a:gd name="connsiteY6425" fmla="*/ 1183360 h 3428468"/>
              <a:gd name="connsiteX6426" fmla="*/ 371270 w 5317239"/>
              <a:gd name="connsiteY6426" fmla="*/ 1183360 h 3428468"/>
              <a:gd name="connsiteX6427" fmla="*/ 373821 w 5317239"/>
              <a:gd name="connsiteY6427" fmla="*/ 1182546 h 3428468"/>
              <a:gd name="connsiteX6428" fmla="*/ 383967 w 5317239"/>
              <a:gd name="connsiteY6428" fmla="*/ 1175599 h 3428468"/>
              <a:gd name="connsiteX6429" fmla="*/ 399322 w 5317239"/>
              <a:gd name="connsiteY6429" fmla="*/ 1180972 h 3428468"/>
              <a:gd name="connsiteX6430" fmla="*/ 403228 w 5317239"/>
              <a:gd name="connsiteY6430" fmla="*/ 1180538 h 3428468"/>
              <a:gd name="connsiteX6431" fmla="*/ 414464 w 5317239"/>
              <a:gd name="connsiteY6431" fmla="*/ 1173429 h 3428468"/>
              <a:gd name="connsiteX6432" fmla="*/ 445460 w 5317239"/>
              <a:gd name="connsiteY6432" fmla="*/ 1189058 h 3428468"/>
              <a:gd name="connsiteX6433" fmla="*/ 450282 w 5317239"/>
              <a:gd name="connsiteY6433" fmla="*/ 1192803 h 3428468"/>
              <a:gd name="connsiteX6434" fmla="*/ 451476 w 5317239"/>
              <a:gd name="connsiteY6434" fmla="*/ 1193454 h 3428468"/>
              <a:gd name="connsiteX6435" fmla="*/ 464283 w 5317239"/>
              <a:gd name="connsiteY6435" fmla="*/ 1198285 h 3428468"/>
              <a:gd name="connsiteX6436" fmla="*/ 466616 w 5317239"/>
              <a:gd name="connsiteY6436" fmla="*/ 1198501 h 3428468"/>
              <a:gd name="connsiteX6437" fmla="*/ 484688 w 5317239"/>
              <a:gd name="connsiteY6437" fmla="*/ 1195625 h 3428468"/>
              <a:gd name="connsiteX6438" fmla="*/ 487347 w 5317239"/>
              <a:gd name="connsiteY6438" fmla="*/ 1194214 h 3428468"/>
              <a:gd name="connsiteX6439" fmla="*/ 502597 w 5317239"/>
              <a:gd name="connsiteY6439" fmla="*/ 1177282 h 3428468"/>
              <a:gd name="connsiteX6440" fmla="*/ 503358 w 5317239"/>
              <a:gd name="connsiteY6440" fmla="*/ 1176088 h 3428468"/>
              <a:gd name="connsiteX6441" fmla="*/ 510087 w 5317239"/>
              <a:gd name="connsiteY6441" fmla="*/ 1161110 h 3428468"/>
              <a:gd name="connsiteX6442" fmla="*/ 510467 w 5317239"/>
              <a:gd name="connsiteY6442" fmla="*/ 1159699 h 3428468"/>
              <a:gd name="connsiteX6443" fmla="*/ 511227 w 5317239"/>
              <a:gd name="connsiteY6443" fmla="*/ 1152263 h 3428468"/>
              <a:gd name="connsiteX6444" fmla="*/ 519042 w 5317239"/>
              <a:gd name="connsiteY6444" fmla="*/ 1157636 h 3428468"/>
              <a:gd name="connsiteX6445" fmla="*/ 522948 w 5317239"/>
              <a:gd name="connsiteY6445" fmla="*/ 1158233 h 3428468"/>
              <a:gd name="connsiteX6446" fmla="*/ 532663 w 5317239"/>
              <a:gd name="connsiteY6446" fmla="*/ 1155139 h 3428468"/>
              <a:gd name="connsiteX6447" fmla="*/ 535649 w 5317239"/>
              <a:gd name="connsiteY6447" fmla="*/ 1152155 h 3428468"/>
              <a:gd name="connsiteX6448" fmla="*/ 536299 w 5317239"/>
              <a:gd name="connsiteY6448" fmla="*/ 1151992 h 3428468"/>
              <a:gd name="connsiteX6449" fmla="*/ 546719 w 5317239"/>
              <a:gd name="connsiteY6449" fmla="*/ 1148899 h 3428468"/>
              <a:gd name="connsiteX6450" fmla="*/ 549432 w 5317239"/>
              <a:gd name="connsiteY6450" fmla="*/ 1146748 h 3428468"/>
              <a:gd name="connsiteX6451" fmla="*/ 549758 w 5317239"/>
              <a:gd name="connsiteY6451" fmla="*/ 1143275 h 3428468"/>
              <a:gd name="connsiteX6452" fmla="*/ 547479 w 5317239"/>
              <a:gd name="connsiteY6452" fmla="*/ 1135731 h 3428468"/>
              <a:gd name="connsiteX6453" fmla="*/ 543137 w 5317239"/>
              <a:gd name="connsiteY6453" fmla="*/ 1132529 h 3428468"/>
              <a:gd name="connsiteX6454" fmla="*/ 539664 w 5317239"/>
              <a:gd name="connsiteY6454" fmla="*/ 1132529 h 3428468"/>
              <a:gd name="connsiteX6455" fmla="*/ 524686 w 5317239"/>
              <a:gd name="connsiteY6455" fmla="*/ 1109031 h 3428468"/>
              <a:gd name="connsiteX6456" fmla="*/ 524251 w 5317239"/>
              <a:gd name="connsiteY6456" fmla="*/ 1100890 h 3428468"/>
              <a:gd name="connsiteX6457" fmla="*/ 538470 w 5317239"/>
              <a:gd name="connsiteY6457" fmla="*/ 1105557 h 3428468"/>
              <a:gd name="connsiteX6458" fmla="*/ 540858 w 5317239"/>
              <a:gd name="connsiteY6458" fmla="*/ 1105666 h 3428468"/>
              <a:gd name="connsiteX6459" fmla="*/ 544874 w 5317239"/>
              <a:gd name="connsiteY6459" fmla="*/ 1104743 h 3428468"/>
              <a:gd name="connsiteX6460" fmla="*/ 543897 w 5317239"/>
              <a:gd name="connsiteY6460" fmla="*/ 1107240 h 3428468"/>
              <a:gd name="connsiteX6461" fmla="*/ 545472 w 5317239"/>
              <a:gd name="connsiteY6461" fmla="*/ 1112558 h 3428468"/>
              <a:gd name="connsiteX6462" fmla="*/ 557465 w 5317239"/>
              <a:gd name="connsiteY6462" fmla="*/ 1121133 h 3428468"/>
              <a:gd name="connsiteX6463" fmla="*/ 562784 w 5317239"/>
              <a:gd name="connsiteY6463" fmla="*/ 1121133 h 3428468"/>
              <a:gd name="connsiteX6464" fmla="*/ 575156 w 5317239"/>
              <a:gd name="connsiteY6464" fmla="*/ 1111907 h 3428468"/>
              <a:gd name="connsiteX6465" fmla="*/ 576676 w 5317239"/>
              <a:gd name="connsiteY6465" fmla="*/ 1106643 h 3428468"/>
              <a:gd name="connsiteX6466" fmla="*/ 572064 w 5317239"/>
              <a:gd name="connsiteY6466" fmla="*/ 1103767 h 3428468"/>
              <a:gd name="connsiteX6467" fmla="*/ 567450 w 5317239"/>
              <a:gd name="connsiteY6467" fmla="*/ 1104200 h 3428468"/>
              <a:gd name="connsiteX6468" fmla="*/ 567179 w 5317239"/>
              <a:gd name="connsiteY6468" fmla="*/ 1102681 h 3428468"/>
              <a:gd name="connsiteX6469" fmla="*/ 565334 w 5317239"/>
              <a:gd name="connsiteY6469" fmla="*/ 1099859 h 3428468"/>
              <a:gd name="connsiteX6470" fmla="*/ 560938 w 5317239"/>
              <a:gd name="connsiteY6470" fmla="*/ 1096766 h 3428468"/>
              <a:gd name="connsiteX6471" fmla="*/ 561100 w 5317239"/>
              <a:gd name="connsiteY6471" fmla="*/ 1095246 h 3428468"/>
              <a:gd name="connsiteX6472" fmla="*/ 571032 w 5317239"/>
              <a:gd name="connsiteY6472" fmla="*/ 1086943 h 3428468"/>
              <a:gd name="connsiteX6473" fmla="*/ 572606 w 5317239"/>
              <a:gd name="connsiteY6473" fmla="*/ 1082927 h 3428468"/>
              <a:gd name="connsiteX6474" fmla="*/ 570055 w 5317239"/>
              <a:gd name="connsiteY6474" fmla="*/ 1079398 h 3428468"/>
              <a:gd name="connsiteX6475" fmla="*/ 566094 w 5317239"/>
              <a:gd name="connsiteY6475" fmla="*/ 1077500 h 3428468"/>
              <a:gd name="connsiteX6476" fmla="*/ 567613 w 5317239"/>
              <a:gd name="connsiteY6476" fmla="*/ 1074733 h 3428468"/>
              <a:gd name="connsiteX6477" fmla="*/ 566963 w 5317239"/>
              <a:gd name="connsiteY6477" fmla="*/ 1071693 h 3428468"/>
              <a:gd name="connsiteX6478" fmla="*/ 568644 w 5317239"/>
              <a:gd name="connsiteY6478" fmla="*/ 1069631 h 3428468"/>
              <a:gd name="connsiteX6479" fmla="*/ 567179 w 5317239"/>
              <a:gd name="connsiteY6479" fmla="*/ 1064312 h 3428468"/>
              <a:gd name="connsiteX6480" fmla="*/ 560992 w 5317239"/>
              <a:gd name="connsiteY6480" fmla="*/ 1059645 h 3428468"/>
              <a:gd name="connsiteX6481" fmla="*/ 561209 w 5317239"/>
              <a:gd name="connsiteY6481" fmla="*/ 1056497 h 3428468"/>
              <a:gd name="connsiteX6482" fmla="*/ 559581 w 5317239"/>
              <a:gd name="connsiteY6482" fmla="*/ 1050799 h 3428468"/>
              <a:gd name="connsiteX6483" fmla="*/ 563435 w 5317239"/>
              <a:gd name="connsiteY6483" fmla="*/ 1050799 h 3428468"/>
              <a:gd name="connsiteX6484" fmla="*/ 565713 w 5317239"/>
              <a:gd name="connsiteY6484" fmla="*/ 1048410 h 3428468"/>
              <a:gd name="connsiteX6485" fmla="*/ 568644 w 5317239"/>
              <a:gd name="connsiteY6485" fmla="*/ 1050093 h 3428468"/>
              <a:gd name="connsiteX6486" fmla="*/ 570272 w 5317239"/>
              <a:gd name="connsiteY6486" fmla="*/ 1050636 h 3428468"/>
              <a:gd name="connsiteX6487" fmla="*/ 584709 w 5317239"/>
              <a:gd name="connsiteY6487" fmla="*/ 1052644 h 3428468"/>
              <a:gd name="connsiteX6488" fmla="*/ 598331 w 5317239"/>
              <a:gd name="connsiteY6488" fmla="*/ 1060621 h 3428468"/>
              <a:gd name="connsiteX6489" fmla="*/ 603323 w 5317239"/>
              <a:gd name="connsiteY6489" fmla="*/ 1060351 h 3428468"/>
              <a:gd name="connsiteX6490" fmla="*/ 605059 w 5317239"/>
              <a:gd name="connsiteY6490" fmla="*/ 1055684 h 3428468"/>
              <a:gd name="connsiteX6491" fmla="*/ 604408 w 5317239"/>
              <a:gd name="connsiteY6491" fmla="*/ 1052861 h 3428468"/>
              <a:gd name="connsiteX6492" fmla="*/ 605657 w 5317239"/>
              <a:gd name="connsiteY6492" fmla="*/ 1052644 h 3428468"/>
              <a:gd name="connsiteX6493" fmla="*/ 609456 w 5317239"/>
              <a:gd name="connsiteY6493" fmla="*/ 1048031 h 3428468"/>
              <a:gd name="connsiteX6494" fmla="*/ 609293 w 5317239"/>
              <a:gd name="connsiteY6494" fmla="*/ 1042495 h 3428468"/>
              <a:gd name="connsiteX6495" fmla="*/ 605602 w 5317239"/>
              <a:gd name="connsiteY6495" fmla="*/ 1038208 h 3428468"/>
              <a:gd name="connsiteX6496" fmla="*/ 603648 w 5317239"/>
              <a:gd name="connsiteY6496" fmla="*/ 1037881 h 3428468"/>
              <a:gd name="connsiteX6497" fmla="*/ 603648 w 5317239"/>
              <a:gd name="connsiteY6497" fmla="*/ 1037773 h 3428468"/>
              <a:gd name="connsiteX6498" fmla="*/ 603486 w 5317239"/>
              <a:gd name="connsiteY6498" fmla="*/ 1037013 h 3428468"/>
              <a:gd name="connsiteX6499" fmla="*/ 612820 w 5317239"/>
              <a:gd name="connsiteY6499" fmla="*/ 1036743 h 3428468"/>
              <a:gd name="connsiteX6500" fmla="*/ 614829 w 5317239"/>
              <a:gd name="connsiteY6500" fmla="*/ 1038913 h 3428468"/>
              <a:gd name="connsiteX6501" fmla="*/ 619441 w 5317239"/>
              <a:gd name="connsiteY6501" fmla="*/ 1040161 h 3428468"/>
              <a:gd name="connsiteX6502" fmla="*/ 624814 w 5317239"/>
              <a:gd name="connsiteY6502" fmla="*/ 1038587 h 3428468"/>
              <a:gd name="connsiteX6503" fmla="*/ 625682 w 5317239"/>
              <a:gd name="connsiteY6503" fmla="*/ 1039292 h 3428468"/>
              <a:gd name="connsiteX6504" fmla="*/ 631870 w 5317239"/>
              <a:gd name="connsiteY6504" fmla="*/ 1038967 h 3428468"/>
              <a:gd name="connsiteX6505" fmla="*/ 640389 w 5317239"/>
              <a:gd name="connsiteY6505" fmla="*/ 1030122 h 3428468"/>
              <a:gd name="connsiteX6506" fmla="*/ 641638 w 5317239"/>
              <a:gd name="connsiteY6506" fmla="*/ 1026866 h 3428468"/>
              <a:gd name="connsiteX6507" fmla="*/ 640661 w 5317239"/>
              <a:gd name="connsiteY6507" fmla="*/ 986814 h 3428468"/>
              <a:gd name="connsiteX6508" fmla="*/ 646468 w 5317239"/>
              <a:gd name="connsiteY6508" fmla="*/ 947686 h 3428468"/>
              <a:gd name="connsiteX6509" fmla="*/ 648096 w 5317239"/>
              <a:gd name="connsiteY6509" fmla="*/ 947903 h 3428468"/>
              <a:gd name="connsiteX6510" fmla="*/ 1917151 w 5317239"/>
              <a:gd name="connsiteY6510" fmla="*/ 941264 h 3428468"/>
              <a:gd name="connsiteX6511" fmla="*/ 1917097 w 5317239"/>
              <a:gd name="connsiteY6511" fmla="*/ 941318 h 3428468"/>
              <a:gd name="connsiteX6512" fmla="*/ 1917097 w 5317239"/>
              <a:gd name="connsiteY6512" fmla="*/ 941315 h 3428468"/>
              <a:gd name="connsiteX6513" fmla="*/ 2228446 w 5317239"/>
              <a:gd name="connsiteY6513" fmla="*/ 917383 h 3428468"/>
              <a:gd name="connsiteX6514" fmla="*/ 2229042 w 5317239"/>
              <a:gd name="connsiteY6514" fmla="*/ 917383 h 3428468"/>
              <a:gd name="connsiteX6515" fmla="*/ 2206900 w 5317239"/>
              <a:gd name="connsiteY6515" fmla="*/ 922321 h 3428468"/>
              <a:gd name="connsiteX6516" fmla="*/ 2205706 w 5317239"/>
              <a:gd name="connsiteY6516" fmla="*/ 922810 h 3428468"/>
              <a:gd name="connsiteX6517" fmla="*/ 2189208 w 5317239"/>
              <a:gd name="connsiteY6517" fmla="*/ 932036 h 3428468"/>
              <a:gd name="connsiteX6518" fmla="*/ 2188448 w 5317239"/>
              <a:gd name="connsiteY6518" fmla="*/ 932036 h 3428468"/>
              <a:gd name="connsiteX6519" fmla="*/ 2204783 w 5317239"/>
              <a:gd name="connsiteY6519" fmla="*/ 922972 h 3428468"/>
              <a:gd name="connsiteX6520" fmla="*/ 2205977 w 5317239"/>
              <a:gd name="connsiteY6520" fmla="*/ 922539 h 3428468"/>
              <a:gd name="connsiteX6521" fmla="*/ 2205977 w 5317239"/>
              <a:gd name="connsiteY6521" fmla="*/ 922484 h 3428468"/>
              <a:gd name="connsiteX6522" fmla="*/ 1923556 w 5317239"/>
              <a:gd name="connsiteY6522" fmla="*/ 897694 h 3428468"/>
              <a:gd name="connsiteX6523" fmla="*/ 1923609 w 5317239"/>
              <a:gd name="connsiteY6523" fmla="*/ 897793 h 3428468"/>
              <a:gd name="connsiteX6524" fmla="*/ 1925563 w 5317239"/>
              <a:gd name="connsiteY6524" fmla="*/ 910601 h 3428468"/>
              <a:gd name="connsiteX6525" fmla="*/ 1924857 w 5317239"/>
              <a:gd name="connsiteY6525" fmla="*/ 913803 h 3428468"/>
              <a:gd name="connsiteX6526" fmla="*/ 1916717 w 5317239"/>
              <a:gd name="connsiteY6526" fmla="*/ 926068 h 3428468"/>
              <a:gd name="connsiteX6527" fmla="*/ 1913569 w 5317239"/>
              <a:gd name="connsiteY6527" fmla="*/ 928022 h 3428468"/>
              <a:gd name="connsiteX6528" fmla="*/ 1912646 w 5317239"/>
              <a:gd name="connsiteY6528" fmla="*/ 928131 h 3428468"/>
              <a:gd name="connsiteX6529" fmla="*/ 1917042 w 5317239"/>
              <a:gd name="connsiteY6529" fmla="*/ 937682 h 3428468"/>
              <a:gd name="connsiteX6530" fmla="*/ 1917097 w 5317239"/>
              <a:gd name="connsiteY6530" fmla="*/ 941315 h 3428468"/>
              <a:gd name="connsiteX6531" fmla="*/ 1914492 w 5317239"/>
              <a:gd name="connsiteY6531" fmla="*/ 943760 h 3428468"/>
              <a:gd name="connsiteX6532" fmla="*/ 1913352 w 5317239"/>
              <a:gd name="connsiteY6532" fmla="*/ 944194 h 3428468"/>
              <a:gd name="connsiteX6533" fmla="*/ 1913244 w 5317239"/>
              <a:gd name="connsiteY6533" fmla="*/ 944086 h 3428468"/>
              <a:gd name="connsiteX6534" fmla="*/ 1914329 w 5317239"/>
              <a:gd name="connsiteY6534" fmla="*/ 943706 h 3428468"/>
              <a:gd name="connsiteX6535" fmla="*/ 1916988 w 5317239"/>
              <a:gd name="connsiteY6535" fmla="*/ 941209 h 3428468"/>
              <a:gd name="connsiteX6536" fmla="*/ 1916988 w 5317239"/>
              <a:gd name="connsiteY6536" fmla="*/ 937574 h 3428468"/>
              <a:gd name="connsiteX6537" fmla="*/ 1912592 w 5317239"/>
              <a:gd name="connsiteY6537" fmla="*/ 928022 h 3428468"/>
              <a:gd name="connsiteX6538" fmla="*/ 1913515 w 5317239"/>
              <a:gd name="connsiteY6538" fmla="*/ 927913 h 3428468"/>
              <a:gd name="connsiteX6539" fmla="*/ 1916662 w 5317239"/>
              <a:gd name="connsiteY6539" fmla="*/ 925959 h 3428468"/>
              <a:gd name="connsiteX6540" fmla="*/ 1924803 w 5317239"/>
              <a:gd name="connsiteY6540" fmla="*/ 913694 h 3428468"/>
              <a:gd name="connsiteX6541" fmla="*/ 1925509 w 5317239"/>
              <a:gd name="connsiteY6541" fmla="*/ 910493 h 3428468"/>
              <a:gd name="connsiteX6542" fmla="*/ 1922212 w 5317239"/>
              <a:gd name="connsiteY6542" fmla="*/ 895159 h 3428468"/>
              <a:gd name="connsiteX6543" fmla="*/ 1923555 w 5317239"/>
              <a:gd name="connsiteY6543" fmla="*/ 897685 h 3428468"/>
              <a:gd name="connsiteX6544" fmla="*/ 1923556 w 5317239"/>
              <a:gd name="connsiteY6544" fmla="*/ 897694 h 3428468"/>
              <a:gd name="connsiteX6545" fmla="*/ 2290825 w 5317239"/>
              <a:gd name="connsiteY6545" fmla="*/ 852472 h 3428468"/>
              <a:gd name="connsiteX6546" fmla="*/ 2266435 w 5317239"/>
              <a:gd name="connsiteY6546" fmla="*/ 860620 h 3428468"/>
              <a:gd name="connsiteX6547" fmla="*/ 2263396 w 5317239"/>
              <a:gd name="connsiteY6547" fmla="*/ 864148 h 3428468"/>
              <a:gd name="connsiteX6548" fmla="*/ 2263422 w 5317239"/>
              <a:gd name="connsiteY6548" fmla="*/ 864214 h 3428468"/>
              <a:gd name="connsiteX6549" fmla="*/ 2266380 w 5317239"/>
              <a:gd name="connsiteY6549" fmla="*/ 860780 h 3428468"/>
              <a:gd name="connsiteX6550" fmla="*/ 2290910 w 5317239"/>
              <a:gd name="connsiteY6550" fmla="*/ 852585 h 3428468"/>
              <a:gd name="connsiteX6551" fmla="*/ 4226981 w 5317239"/>
              <a:gd name="connsiteY6551" fmla="*/ 846714 h 3428468"/>
              <a:gd name="connsiteX6552" fmla="*/ 4226948 w 5317239"/>
              <a:gd name="connsiteY6552" fmla="*/ 846746 h 3428468"/>
              <a:gd name="connsiteX6553" fmla="*/ 4224267 w 5317239"/>
              <a:gd name="connsiteY6553" fmla="*/ 855648 h 3428468"/>
              <a:gd name="connsiteX6554" fmla="*/ 4224290 w 5317239"/>
              <a:gd name="connsiteY6554" fmla="*/ 855646 h 3428468"/>
              <a:gd name="connsiteX6555" fmla="*/ 2620602 w 5317239"/>
              <a:gd name="connsiteY6555" fmla="*/ 845529 h 3428468"/>
              <a:gd name="connsiteX6556" fmla="*/ 2620657 w 5317239"/>
              <a:gd name="connsiteY6556" fmla="*/ 845529 h 3428468"/>
              <a:gd name="connsiteX6557" fmla="*/ 2621801 w 5317239"/>
              <a:gd name="connsiteY6557" fmla="*/ 845671 h 3428468"/>
              <a:gd name="connsiteX6558" fmla="*/ 4261401 w 5317239"/>
              <a:gd name="connsiteY6558" fmla="*/ 817942 h 3428468"/>
              <a:gd name="connsiteX6559" fmla="*/ 4261356 w 5317239"/>
              <a:gd name="connsiteY6559" fmla="*/ 817984 h 3428468"/>
              <a:gd name="connsiteX6560" fmla="*/ 4257503 w 5317239"/>
              <a:gd name="connsiteY6560" fmla="*/ 847289 h 3428468"/>
              <a:gd name="connsiteX6561" fmla="*/ 4258045 w 5317239"/>
              <a:gd name="connsiteY6561" fmla="*/ 850056 h 3428468"/>
              <a:gd name="connsiteX6562" fmla="*/ 4260534 w 5317239"/>
              <a:gd name="connsiteY6562" fmla="*/ 854601 h 3428468"/>
              <a:gd name="connsiteX6563" fmla="*/ 4260596 w 5317239"/>
              <a:gd name="connsiteY6563" fmla="*/ 854506 h 3428468"/>
              <a:gd name="connsiteX6564" fmla="*/ 4258100 w 5317239"/>
              <a:gd name="connsiteY6564" fmla="*/ 849948 h 3428468"/>
              <a:gd name="connsiteX6565" fmla="*/ 4257557 w 5317239"/>
              <a:gd name="connsiteY6565" fmla="*/ 847180 h 3428468"/>
              <a:gd name="connsiteX6566" fmla="*/ 1683025 w 5317239"/>
              <a:gd name="connsiteY6566" fmla="*/ 799230 h 3428468"/>
              <a:gd name="connsiteX6567" fmla="*/ 1693340 w 5317239"/>
              <a:gd name="connsiteY6567" fmla="*/ 814596 h 3428468"/>
              <a:gd name="connsiteX6568" fmla="*/ 1694046 w 5317239"/>
              <a:gd name="connsiteY6568" fmla="*/ 817744 h 3428468"/>
              <a:gd name="connsiteX6569" fmla="*/ 1693449 w 5317239"/>
              <a:gd name="connsiteY6569" fmla="*/ 822141 h 3428468"/>
              <a:gd name="connsiteX6570" fmla="*/ 1694307 w 5317239"/>
              <a:gd name="connsiteY6570" fmla="*/ 822028 h 3428468"/>
              <a:gd name="connsiteX6571" fmla="*/ 1694807 w 5317239"/>
              <a:gd name="connsiteY6571" fmla="*/ 818344 h 3428468"/>
              <a:gd name="connsiteX6572" fmla="*/ 1694102 w 5317239"/>
              <a:gd name="connsiteY6572" fmla="*/ 815195 h 3428468"/>
              <a:gd name="connsiteX6573" fmla="*/ 1683573 w 5317239"/>
              <a:gd name="connsiteY6573" fmla="*/ 799511 h 3428468"/>
              <a:gd name="connsiteX6574" fmla="*/ 2287057 w 5317239"/>
              <a:gd name="connsiteY6574" fmla="*/ 797158 h 3428468"/>
              <a:gd name="connsiteX6575" fmla="*/ 2279026 w 5317239"/>
              <a:gd name="connsiteY6575" fmla="*/ 818126 h 3428468"/>
              <a:gd name="connsiteX6576" fmla="*/ 2279017 w 5317239"/>
              <a:gd name="connsiteY6576" fmla="*/ 818166 h 3428468"/>
              <a:gd name="connsiteX6577" fmla="*/ 2287057 w 5317239"/>
              <a:gd name="connsiteY6577" fmla="*/ 797175 h 3428468"/>
              <a:gd name="connsiteX6578" fmla="*/ 2586032 w 5317239"/>
              <a:gd name="connsiteY6578" fmla="*/ 781706 h 3428468"/>
              <a:gd name="connsiteX6579" fmla="*/ 2586087 w 5317239"/>
              <a:gd name="connsiteY6579" fmla="*/ 781761 h 3428468"/>
              <a:gd name="connsiteX6580" fmla="*/ 2588149 w 5317239"/>
              <a:gd name="connsiteY6580" fmla="*/ 781815 h 3428468"/>
              <a:gd name="connsiteX6581" fmla="*/ 2586575 w 5317239"/>
              <a:gd name="connsiteY6581" fmla="*/ 781815 h 3428468"/>
              <a:gd name="connsiteX6582" fmla="*/ 2576318 w 5317239"/>
              <a:gd name="connsiteY6582" fmla="*/ 784040 h 3428468"/>
              <a:gd name="connsiteX6583" fmla="*/ 2576318 w 5317239"/>
              <a:gd name="connsiteY6583" fmla="*/ 783822 h 3428468"/>
              <a:gd name="connsiteX6584" fmla="*/ 3440301 w 5317239"/>
              <a:gd name="connsiteY6584" fmla="*/ 771798 h 3428468"/>
              <a:gd name="connsiteX6585" fmla="*/ 3448333 w 5317239"/>
              <a:gd name="connsiteY6585" fmla="*/ 771906 h 3428468"/>
              <a:gd name="connsiteX6586" fmla="*/ 3448333 w 5317239"/>
              <a:gd name="connsiteY6586" fmla="*/ 771852 h 3428468"/>
              <a:gd name="connsiteX6587" fmla="*/ 3451481 w 5317239"/>
              <a:gd name="connsiteY6587" fmla="*/ 773154 h 3428468"/>
              <a:gd name="connsiteX6588" fmla="*/ 3451915 w 5317239"/>
              <a:gd name="connsiteY6588" fmla="*/ 773588 h 3428468"/>
              <a:gd name="connsiteX6589" fmla="*/ 3450721 w 5317239"/>
              <a:gd name="connsiteY6589" fmla="*/ 773317 h 3428468"/>
              <a:gd name="connsiteX6590" fmla="*/ 3438076 w 5317239"/>
              <a:gd name="connsiteY6590" fmla="*/ 773208 h 3428468"/>
              <a:gd name="connsiteX6591" fmla="*/ 3438076 w 5317239"/>
              <a:gd name="connsiteY6591" fmla="*/ 773100 h 3428468"/>
              <a:gd name="connsiteX6592" fmla="*/ 2288350 w 5317239"/>
              <a:gd name="connsiteY6592" fmla="*/ 771158 h 3428468"/>
              <a:gd name="connsiteX6593" fmla="*/ 2286786 w 5317239"/>
              <a:gd name="connsiteY6593" fmla="*/ 774547 h 3428468"/>
              <a:gd name="connsiteX6594" fmla="*/ 2286787 w 5317239"/>
              <a:gd name="connsiteY6594" fmla="*/ 774587 h 3428468"/>
              <a:gd name="connsiteX6595" fmla="*/ 2288360 w 5317239"/>
              <a:gd name="connsiteY6595" fmla="*/ 771180 h 3428468"/>
              <a:gd name="connsiteX6596" fmla="*/ 1637668 w 5317239"/>
              <a:gd name="connsiteY6596" fmla="*/ 746760 h 3428468"/>
              <a:gd name="connsiteX6597" fmla="*/ 1641567 w 5317239"/>
              <a:gd name="connsiteY6597" fmla="*/ 750612 h 3428468"/>
              <a:gd name="connsiteX6598" fmla="*/ 1642109 w 5317239"/>
              <a:gd name="connsiteY6598" fmla="*/ 798098 h 3428468"/>
              <a:gd name="connsiteX6599" fmla="*/ 1642863 w 5317239"/>
              <a:gd name="connsiteY6599" fmla="*/ 798074 h 3428468"/>
              <a:gd name="connsiteX6600" fmla="*/ 1642328 w 5317239"/>
              <a:gd name="connsiteY6600" fmla="*/ 751210 h 3428468"/>
              <a:gd name="connsiteX6601" fmla="*/ 1637824 w 5317239"/>
              <a:gd name="connsiteY6601" fmla="*/ 746760 h 3428468"/>
              <a:gd name="connsiteX6602" fmla="*/ 4245618 w 5317239"/>
              <a:gd name="connsiteY6602" fmla="*/ 742817 h 3428468"/>
              <a:gd name="connsiteX6603" fmla="*/ 4246052 w 5317239"/>
              <a:gd name="connsiteY6603" fmla="*/ 742980 h 3428468"/>
              <a:gd name="connsiteX6604" fmla="*/ 4252022 w 5317239"/>
              <a:gd name="connsiteY6604" fmla="*/ 749493 h 3428468"/>
              <a:gd name="connsiteX6605" fmla="*/ 4260434 w 5317239"/>
              <a:gd name="connsiteY6605" fmla="*/ 768651 h 3428468"/>
              <a:gd name="connsiteX6606" fmla="*/ 4252402 w 5317239"/>
              <a:gd name="connsiteY6606" fmla="*/ 784932 h 3428468"/>
              <a:gd name="connsiteX6607" fmla="*/ 4253052 w 5317239"/>
              <a:gd name="connsiteY6607" fmla="*/ 789925 h 3428468"/>
              <a:gd name="connsiteX6608" fmla="*/ 4258588 w 5317239"/>
              <a:gd name="connsiteY6608" fmla="*/ 796220 h 3428468"/>
              <a:gd name="connsiteX6609" fmla="*/ 4259240 w 5317239"/>
              <a:gd name="connsiteY6609" fmla="*/ 796817 h 3428468"/>
              <a:gd name="connsiteX6610" fmla="*/ 4257720 w 5317239"/>
              <a:gd name="connsiteY6610" fmla="*/ 795732 h 3428468"/>
              <a:gd name="connsiteX6611" fmla="*/ 4252185 w 5317239"/>
              <a:gd name="connsiteY6611" fmla="*/ 789437 h 3428468"/>
              <a:gd name="connsiteX6612" fmla="*/ 4251533 w 5317239"/>
              <a:gd name="connsiteY6612" fmla="*/ 784444 h 3428468"/>
              <a:gd name="connsiteX6613" fmla="*/ 4259565 w 5317239"/>
              <a:gd name="connsiteY6613" fmla="*/ 768162 h 3428468"/>
              <a:gd name="connsiteX6614" fmla="*/ 4259565 w 5317239"/>
              <a:gd name="connsiteY6614" fmla="*/ 768108 h 3428468"/>
              <a:gd name="connsiteX6615" fmla="*/ 4251153 w 5317239"/>
              <a:gd name="connsiteY6615" fmla="*/ 748949 h 3428468"/>
              <a:gd name="connsiteX6616" fmla="*/ 2449977 w 5317239"/>
              <a:gd name="connsiteY6616" fmla="*/ 741709 h 3428468"/>
              <a:gd name="connsiteX6617" fmla="*/ 2453613 w 5317239"/>
              <a:gd name="connsiteY6617" fmla="*/ 741872 h 3428468"/>
              <a:gd name="connsiteX6618" fmla="*/ 2455295 w 5317239"/>
              <a:gd name="connsiteY6618" fmla="*/ 742306 h 3428468"/>
              <a:gd name="connsiteX6619" fmla="*/ 2454319 w 5317239"/>
              <a:gd name="connsiteY6619" fmla="*/ 742090 h 3428468"/>
              <a:gd name="connsiteX6620" fmla="*/ 2449977 w 5317239"/>
              <a:gd name="connsiteY6620" fmla="*/ 741872 h 3428468"/>
              <a:gd name="connsiteX6621" fmla="*/ 2359183 w 5317239"/>
              <a:gd name="connsiteY6621" fmla="*/ 724885 h 3428468"/>
              <a:gd name="connsiteX6622" fmla="*/ 2377743 w 5317239"/>
              <a:gd name="connsiteY6622" fmla="*/ 725102 h 3428468"/>
              <a:gd name="connsiteX6623" fmla="*/ 2378178 w 5317239"/>
              <a:gd name="connsiteY6623" fmla="*/ 725211 h 3428468"/>
              <a:gd name="connsiteX6624" fmla="*/ 2539686 w 5317239"/>
              <a:gd name="connsiteY6624" fmla="*/ 720389 h 3428468"/>
              <a:gd name="connsiteX6625" fmla="*/ 2546144 w 5317239"/>
              <a:gd name="connsiteY6625" fmla="*/ 721964 h 3428468"/>
              <a:gd name="connsiteX6626" fmla="*/ 2562425 w 5317239"/>
              <a:gd name="connsiteY6626" fmla="*/ 725979 h 3428468"/>
              <a:gd name="connsiteX6627" fmla="*/ 2565247 w 5317239"/>
              <a:gd name="connsiteY6627" fmla="*/ 725762 h 3428468"/>
              <a:gd name="connsiteX6628" fmla="*/ 2570457 w 5317239"/>
              <a:gd name="connsiteY6628" fmla="*/ 723591 h 3428468"/>
              <a:gd name="connsiteX6629" fmla="*/ 2565627 w 5317239"/>
              <a:gd name="connsiteY6629" fmla="*/ 751052 h 3428468"/>
              <a:gd name="connsiteX6630" fmla="*/ 2565573 w 5317239"/>
              <a:gd name="connsiteY6630" fmla="*/ 751867 h 3428468"/>
              <a:gd name="connsiteX6631" fmla="*/ 2565682 w 5317239"/>
              <a:gd name="connsiteY6631" fmla="*/ 777482 h 3428468"/>
              <a:gd name="connsiteX6632" fmla="*/ 2565682 w 5317239"/>
              <a:gd name="connsiteY6632" fmla="*/ 778024 h 3428468"/>
              <a:gd name="connsiteX6633" fmla="*/ 2567093 w 5317239"/>
              <a:gd name="connsiteY6633" fmla="*/ 789693 h 3428468"/>
              <a:gd name="connsiteX6634" fmla="*/ 2568937 w 5317239"/>
              <a:gd name="connsiteY6634" fmla="*/ 792840 h 3428468"/>
              <a:gd name="connsiteX6635" fmla="*/ 2571000 w 5317239"/>
              <a:gd name="connsiteY6635" fmla="*/ 793600 h 3428468"/>
              <a:gd name="connsiteX6636" fmla="*/ 2573007 w 5317239"/>
              <a:gd name="connsiteY6636" fmla="*/ 793600 h 3428468"/>
              <a:gd name="connsiteX6637" fmla="*/ 2582180 w 5317239"/>
              <a:gd name="connsiteY6637" fmla="*/ 791646 h 3428468"/>
              <a:gd name="connsiteX6638" fmla="*/ 2582668 w 5317239"/>
              <a:gd name="connsiteY6638" fmla="*/ 820845 h 3428468"/>
              <a:gd name="connsiteX6639" fmla="*/ 2585273 w 5317239"/>
              <a:gd name="connsiteY6639" fmla="*/ 824860 h 3428468"/>
              <a:gd name="connsiteX6640" fmla="*/ 2585490 w 5317239"/>
              <a:gd name="connsiteY6640" fmla="*/ 824969 h 3428468"/>
              <a:gd name="connsiteX6641" fmla="*/ 2583156 w 5317239"/>
              <a:gd name="connsiteY6641" fmla="*/ 830722 h 3428468"/>
              <a:gd name="connsiteX6642" fmla="*/ 2585164 w 5317239"/>
              <a:gd name="connsiteY6642" fmla="*/ 836365 h 3428468"/>
              <a:gd name="connsiteX6643" fmla="*/ 2616207 w 5317239"/>
              <a:gd name="connsiteY6643" fmla="*/ 853569 h 3428468"/>
              <a:gd name="connsiteX6644" fmla="*/ 2617835 w 5317239"/>
              <a:gd name="connsiteY6644" fmla="*/ 854111 h 3428468"/>
              <a:gd name="connsiteX6645" fmla="*/ 2618106 w 5317239"/>
              <a:gd name="connsiteY6645" fmla="*/ 854111 h 3428468"/>
              <a:gd name="connsiteX6646" fmla="*/ 2618269 w 5317239"/>
              <a:gd name="connsiteY6646" fmla="*/ 854111 h 3428468"/>
              <a:gd name="connsiteX6647" fmla="*/ 2632759 w 5317239"/>
              <a:gd name="connsiteY6647" fmla="*/ 855849 h 3428468"/>
              <a:gd name="connsiteX6648" fmla="*/ 2636558 w 5317239"/>
              <a:gd name="connsiteY6648" fmla="*/ 854491 h 3428468"/>
              <a:gd name="connsiteX6649" fmla="*/ 2638186 w 5317239"/>
              <a:gd name="connsiteY6649" fmla="*/ 852809 h 3428468"/>
              <a:gd name="connsiteX6650" fmla="*/ 2645676 w 5317239"/>
              <a:gd name="connsiteY6650" fmla="*/ 861331 h 3428468"/>
              <a:gd name="connsiteX6651" fmla="*/ 2648823 w 5317239"/>
              <a:gd name="connsiteY6651" fmla="*/ 862795 h 3428468"/>
              <a:gd name="connsiteX6652" fmla="*/ 2651862 w 5317239"/>
              <a:gd name="connsiteY6652" fmla="*/ 862198 h 3428468"/>
              <a:gd name="connsiteX6653" fmla="*/ 2656693 w 5317239"/>
              <a:gd name="connsiteY6653" fmla="*/ 859268 h 3428468"/>
              <a:gd name="connsiteX6654" fmla="*/ 2660057 w 5317239"/>
              <a:gd name="connsiteY6654" fmla="*/ 869850 h 3428468"/>
              <a:gd name="connsiteX6655" fmla="*/ 2661143 w 5317239"/>
              <a:gd name="connsiteY6655" fmla="*/ 871695 h 3428468"/>
              <a:gd name="connsiteX6656" fmla="*/ 2672920 w 5317239"/>
              <a:gd name="connsiteY6656" fmla="*/ 883526 h 3428468"/>
              <a:gd name="connsiteX6657" fmla="*/ 2674656 w 5317239"/>
              <a:gd name="connsiteY6657" fmla="*/ 892373 h 3428468"/>
              <a:gd name="connsiteX6658" fmla="*/ 2675633 w 5317239"/>
              <a:gd name="connsiteY6658" fmla="*/ 894381 h 3428468"/>
              <a:gd name="connsiteX6659" fmla="*/ 2695984 w 5317239"/>
              <a:gd name="connsiteY6659" fmla="*/ 918693 h 3428468"/>
              <a:gd name="connsiteX6660" fmla="*/ 2697884 w 5317239"/>
              <a:gd name="connsiteY6660" fmla="*/ 920051 h 3428468"/>
              <a:gd name="connsiteX6661" fmla="*/ 2734625 w 5317239"/>
              <a:gd name="connsiteY6661" fmla="*/ 933455 h 3428468"/>
              <a:gd name="connsiteX6662" fmla="*/ 2736253 w 5317239"/>
              <a:gd name="connsiteY6662" fmla="*/ 933726 h 3428468"/>
              <a:gd name="connsiteX6663" fmla="*/ 2736633 w 5317239"/>
              <a:gd name="connsiteY6663" fmla="*/ 933726 h 3428468"/>
              <a:gd name="connsiteX6664" fmla="*/ 2736741 w 5317239"/>
              <a:gd name="connsiteY6664" fmla="*/ 933726 h 3428468"/>
              <a:gd name="connsiteX6665" fmla="*/ 2759643 w 5317239"/>
              <a:gd name="connsiteY6665" fmla="*/ 933183 h 3428468"/>
              <a:gd name="connsiteX6666" fmla="*/ 2762411 w 5317239"/>
              <a:gd name="connsiteY6666" fmla="*/ 932152 h 3428468"/>
              <a:gd name="connsiteX6667" fmla="*/ 2763714 w 5317239"/>
              <a:gd name="connsiteY6667" fmla="*/ 931121 h 3428468"/>
              <a:gd name="connsiteX6668" fmla="*/ 2767512 w 5317239"/>
              <a:gd name="connsiteY6668" fmla="*/ 938393 h 3428468"/>
              <a:gd name="connsiteX6669" fmla="*/ 2771800 w 5317239"/>
              <a:gd name="connsiteY6669" fmla="*/ 940782 h 3428468"/>
              <a:gd name="connsiteX6670" fmla="*/ 2773754 w 5317239"/>
              <a:gd name="connsiteY6670" fmla="*/ 940510 h 3428468"/>
              <a:gd name="connsiteX6671" fmla="*/ 2780483 w 5317239"/>
              <a:gd name="connsiteY6671" fmla="*/ 937742 h 3428468"/>
              <a:gd name="connsiteX6672" fmla="*/ 2795787 w 5317239"/>
              <a:gd name="connsiteY6672" fmla="*/ 948596 h 3428468"/>
              <a:gd name="connsiteX6673" fmla="*/ 2798609 w 5317239"/>
              <a:gd name="connsiteY6673" fmla="*/ 949411 h 3428468"/>
              <a:gd name="connsiteX6674" fmla="*/ 2799749 w 5317239"/>
              <a:gd name="connsiteY6674" fmla="*/ 949356 h 3428468"/>
              <a:gd name="connsiteX6675" fmla="*/ 2805393 w 5317239"/>
              <a:gd name="connsiteY6675" fmla="*/ 948162 h 3428468"/>
              <a:gd name="connsiteX6676" fmla="*/ 2809843 w 5317239"/>
              <a:gd name="connsiteY6676" fmla="*/ 949790 h 3428468"/>
              <a:gd name="connsiteX6677" fmla="*/ 2802951 w 5317239"/>
              <a:gd name="connsiteY6677" fmla="*/ 956900 h 3428468"/>
              <a:gd name="connsiteX6678" fmla="*/ 2801920 w 5317239"/>
              <a:gd name="connsiteY6678" fmla="*/ 958636 h 3428468"/>
              <a:gd name="connsiteX6679" fmla="*/ 2798230 w 5317239"/>
              <a:gd name="connsiteY6679" fmla="*/ 969707 h 3428468"/>
              <a:gd name="connsiteX6680" fmla="*/ 2798663 w 5317239"/>
              <a:gd name="connsiteY6680" fmla="*/ 973506 h 3428468"/>
              <a:gd name="connsiteX6681" fmla="*/ 2813751 w 5317239"/>
              <a:gd name="connsiteY6681" fmla="*/ 997657 h 3428468"/>
              <a:gd name="connsiteX6682" fmla="*/ 2807998 w 5317239"/>
              <a:gd name="connsiteY6682" fmla="*/ 1000695 h 3428468"/>
              <a:gd name="connsiteX6683" fmla="*/ 2805773 w 5317239"/>
              <a:gd name="connsiteY6683" fmla="*/ 1003464 h 3428468"/>
              <a:gd name="connsiteX6684" fmla="*/ 2806207 w 5317239"/>
              <a:gd name="connsiteY6684" fmla="*/ 1006991 h 3428468"/>
              <a:gd name="connsiteX6685" fmla="*/ 2814402 w 5317239"/>
              <a:gd name="connsiteY6685" fmla="*/ 1020939 h 3428468"/>
              <a:gd name="connsiteX6686" fmla="*/ 2813046 w 5317239"/>
              <a:gd name="connsiteY6686" fmla="*/ 1023544 h 3428468"/>
              <a:gd name="connsiteX6687" fmla="*/ 2812991 w 5317239"/>
              <a:gd name="connsiteY6687" fmla="*/ 1027614 h 3428468"/>
              <a:gd name="connsiteX6688" fmla="*/ 2816247 w 5317239"/>
              <a:gd name="connsiteY6688" fmla="*/ 1030056 h 3428468"/>
              <a:gd name="connsiteX6689" fmla="*/ 2834102 w 5317239"/>
              <a:gd name="connsiteY6689" fmla="*/ 1033258 h 3428468"/>
              <a:gd name="connsiteX6690" fmla="*/ 2832962 w 5317239"/>
              <a:gd name="connsiteY6690" fmla="*/ 1039336 h 3428468"/>
              <a:gd name="connsiteX6691" fmla="*/ 2833885 w 5317239"/>
              <a:gd name="connsiteY6691" fmla="*/ 1043026 h 3428468"/>
              <a:gd name="connsiteX6692" fmla="*/ 2837304 w 5317239"/>
              <a:gd name="connsiteY6692" fmla="*/ 1044709 h 3428468"/>
              <a:gd name="connsiteX6693" fmla="*/ 2857493 w 5317239"/>
              <a:gd name="connsiteY6693" fmla="*/ 1045035 h 3428468"/>
              <a:gd name="connsiteX6694" fmla="*/ 2864059 w 5317239"/>
              <a:gd name="connsiteY6694" fmla="*/ 1050462 h 3428468"/>
              <a:gd name="connsiteX6695" fmla="*/ 2865688 w 5317239"/>
              <a:gd name="connsiteY6695" fmla="*/ 1051330 h 3428468"/>
              <a:gd name="connsiteX6696" fmla="*/ 2867641 w 5317239"/>
              <a:gd name="connsiteY6696" fmla="*/ 1051547 h 3428468"/>
              <a:gd name="connsiteX6697" fmla="*/ 2870626 w 5317239"/>
              <a:gd name="connsiteY6697" fmla="*/ 1049973 h 3428468"/>
              <a:gd name="connsiteX6698" fmla="*/ 2872037 w 5317239"/>
              <a:gd name="connsiteY6698" fmla="*/ 1050462 h 3428468"/>
              <a:gd name="connsiteX6699" fmla="*/ 2872471 w 5317239"/>
              <a:gd name="connsiteY6699" fmla="*/ 1051221 h 3428468"/>
              <a:gd name="connsiteX6700" fmla="*/ 2867478 w 5317239"/>
              <a:gd name="connsiteY6700" fmla="*/ 1055129 h 3428468"/>
              <a:gd name="connsiteX6701" fmla="*/ 2865742 w 5317239"/>
              <a:gd name="connsiteY6701" fmla="*/ 1059090 h 3428468"/>
              <a:gd name="connsiteX6702" fmla="*/ 2868129 w 5317239"/>
              <a:gd name="connsiteY6702" fmla="*/ 1062672 h 3428468"/>
              <a:gd name="connsiteX6703" fmla="*/ 2876867 w 5317239"/>
              <a:gd name="connsiteY6703" fmla="*/ 1067286 h 3428468"/>
              <a:gd name="connsiteX6704" fmla="*/ 2879310 w 5317239"/>
              <a:gd name="connsiteY6704" fmla="*/ 1072658 h 3428468"/>
              <a:gd name="connsiteX6705" fmla="*/ 2882728 w 5317239"/>
              <a:gd name="connsiteY6705" fmla="*/ 1075263 h 3428468"/>
              <a:gd name="connsiteX6706" fmla="*/ 2888698 w 5317239"/>
              <a:gd name="connsiteY6706" fmla="*/ 1076186 h 3428468"/>
              <a:gd name="connsiteX6707" fmla="*/ 2888047 w 5317239"/>
              <a:gd name="connsiteY6707" fmla="*/ 1078302 h 3428468"/>
              <a:gd name="connsiteX6708" fmla="*/ 2888047 w 5317239"/>
              <a:gd name="connsiteY6708" fmla="*/ 1080962 h 3428468"/>
              <a:gd name="connsiteX6709" fmla="*/ 2890652 w 5317239"/>
              <a:gd name="connsiteY6709" fmla="*/ 1089536 h 3428468"/>
              <a:gd name="connsiteX6710" fmla="*/ 2893094 w 5317239"/>
              <a:gd name="connsiteY6710" fmla="*/ 1092304 h 3428468"/>
              <a:gd name="connsiteX6711" fmla="*/ 2896784 w 5317239"/>
              <a:gd name="connsiteY6711" fmla="*/ 1092304 h 3428468"/>
              <a:gd name="connsiteX6712" fmla="*/ 2899226 w 5317239"/>
              <a:gd name="connsiteY6712" fmla="*/ 1091219 h 3428468"/>
              <a:gd name="connsiteX6713" fmla="*/ 2916702 w 5317239"/>
              <a:gd name="connsiteY6713" fmla="*/ 1099739 h 3428468"/>
              <a:gd name="connsiteX6714" fmla="*/ 2887233 w 5317239"/>
              <a:gd name="connsiteY6714" fmla="*/ 1116129 h 3428468"/>
              <a:gd name="connsiteX6715" fmla="*/ 2885062 w 5317239"/>
              <a:gd name="connsiteY6715" fmla="*/ 1119005 h 3428468"/>
              <a:gd name="connsiteX6716" fmla="*/ 2885659 w 5317239"/>
              <a:gd name="connsiteY6716" fmla="*/ 1122587 h 3428468"/>
              <a:gd name="connsiteX6717" fmla="*/ 2905414 w 5317239"/>
              <a:gd name="connsiteY6717" fmla="*/ 1152915 h 3428468"/>
              <a:gd name="connsiteX6718" fmla="*/ 2898304 w 5317239"/>
              <a:gd name="connsiteY6718" fmla="*/ 1207403 h 3428468"/>
              <a:gd name="connsiteX6719" fmla="*/ 2862485 w 5317239"/>
              <a:gd name="connsiteY6719" fmla="*/ 1228785 h 3428468"/>
              <a:gd name="connsiteX6720" fmla="*/ 2860478 w 5317239"/>
              <a:gd name="connsiteY6720" fmla="*/ 1231444 h 3428468"/>
              <a:gd name="connsiteX6721" fmla="*/ 2852880 w 5317239"/>
              <a:gd name="connsiteY6721" fmla="*/ 1258036 h 3428468"/>
              <a:gd name="connsiteX6722" fmla="*/ 2848701 w 5317239"/>
              <a:gd name="connsiteY6722" fmla="*/ 1258959 h 3428468"/>
              <a:gd name="connsiteX6723" fmla="*/ 2845391 w 5317239"/>
              <a:gd name="connsiteY6723" fmla="*/ 1261890 h 3428468"/>
              <a:gd name="connsiteX6724" fmla="*/ 2842785 w 5317239"/>
              <a:gd name="connsiteY6724" fmla="*/ 1269433 h 3428468"/>
              <a:gd name="connsiteX6725" fmla="*/ 2842514 w 5317239"/>
              <a:gd name="connsiteY6725" fmla="*/ 1271062 h 3428468"/>
              <a:gd name="connsiteX6726" fmla="*/ 2845010 w 5317239"/>
              <a:gd name="connsiteY6726" fmla="*/ 1274969 h 3428468"/>
              <a:gd name="connsiteX6727" fmla="*/ 2849243 w 5317239"/>
              <a:gd name="connsiteY6727" fmla="*/ 1277085 h 3428468"/>
              <a:gd name="connsiteX6728" fmla="*/ 2855431 w 5317239"/>
              <a:gd name="connsiteY6728" fmla="*/ 1292987 h 3428468"/>
              <a:gd name="connsiteX6729" fmla="*/ 2858415 w 5317239"/>
              <a:gd name="connsiteY6729" fmla="*/ 1295700 h 3428468"/>
              <a:gd name="connsiteX6730" fmla="*/ 2866990 w 5317239"/>
              <a:gd name="connsiteY6730" fmla="*/ 1298088 h 3428468"/>
              <a:gd name="connsiteX6731" fmla="*/ 2870084 w 5317239"/>
              <a:gd name="connsiteY6731" fmla="*/ 1297816 h 3428468"/>
              <a:gd name="connsiteX6732" fmla="*/ 2875185 w 5317239"/>
              <a:gd name="connsiteY6732" fmla="*/ 1304546 h 3428468"/>
              <a:gd name="connsiteX6733" fmla="*/ 2871223 w 5317239"/>
              <a:gd name="connsiteY6733" fmla="*/ 1306934 h 3428468"/>
              <a:gd name="connsiteX6734" fmla="*/ 2869161 w 5317239"/>
              <a:gd name="connsiteY6734" fmla="*/ 1309864 h 3428468"/>
              <a:gd name="connsiteX6735" fmla="*/ 2869052 w 5317239"/>
              <a:gd name="connsiteY6735" fmla="*/ 1310788 h 3428468"/>
              <a:gd name="connsiteX6736" fmla="*/ 2869866 w 5317239"/>
              <a:gd name="connsiteY6736" fmla="*/ 1313392 h 3428468"/>
              <a:gd name="connsiteX6737" fmla="*/ 2873339 w 5317239"/>
              <a:gd name="connsiteY6737" fmla="*/ 1318385 h 3428468"/>
              <a:gd name="connsiteX6738" fmla="*/ 2866719 w 5317239"/>
              <a:gd name="connsiteY6738" fmla="*/ 1325549 h 3428468"/>
              <a:gd name="connsiteX6739" fmla="*/ 2865959 w 5317239"/>
              <a:gd name="connsiteY6739" fmla="*/ 1326634 h 3428468"/>
              <a:gd name="connsiteX6740" fmla="*/ 2856299 w 5317239"/>
              <a:gd name="connsiteY6740" fmla="*/ 1346117 h 3428468"/>
              <a:gd name="connsiteX6741" fmla="*/ 2856571 w 5317239"/>
              <a:gd name="connsiteY6741" fmla="*/ 1350621 h 3428468"/>
              <a:gd name="connsiteX6742" fmla="*/ 2860369 w 5317239"/>
              <a:gd name="connsiteY6742" fmla="*/ 1356320 h 3428468"/>
              <a:gd name="connsiteX6743" fmla="*/ 2845173 w 5317239"/>
              <a:gd name="connsiteY6743" fmla="*/ 1367500 h 3428468"/>
              <a:gd name="connsiteX6744" fmla="*/ 2843328 w 5317239"/>
              <a:gd name="connsiteY6744" fmla="*/ 1371135 h 3428468"/>
              <a:gd name="connsiteX6745" fmla="*/ 2843328 w 5317239"/>
              <a:gd name="connsiteY6745" fmla="*/ 1377974 h 3428468"/>
              <a:gd name="connsiteX6746" fmla="*/ 2832311 w 5317239"/>
              <a:gd name="connsiteY6746" fmla="*/ 1393984 h 3428468"/>
              <a:gd name="connsiteX6747" fmla="*/ 2832040 w 5317239"/>
              <a:gd name="connsiteY6747" fmla="*/ 1394092 h 3428468"/>
              <a:gd name="connsiteX6748" fmla="*/ 2819938 w 5317239"/>
              <a:gd name="connsiteY6748" fmla="*/ 1387960 h 3428468"/>
              <a:gd name="connsiteX6749" fmla="*/ 2816410 w 5317239"/>
              <a:gd name="connsiteY6749" fmla="*/ 1387742 h 3428468"/>
              <a:gd name="connsiteX6750" fmla="*/ 2813805 w 5317239"/>
              <a:gd name="connsiteY6750" fmla="*/ 1390076 h 3428468"/>
              <a:gd name="connsiteX6751" fmla="*/ 2808432 w 5317239"/>
              <a:gd name="connsiteY6751" fmla="*/ 1401473 h 3428468"/>
              <a:gd name="connsiteX6752" fmla="*/ 2808269 w 5317239"/>
              <a:gd name="connsiteY6752" fmla="*/ 1404892 h 3428468"/>
              <a:gd name="connsiteX6753" fmla="*/ 2816572 w 5317239"/>
              <a:gd name="connsiteY6753" fmla="*/ 1428662 h 3428468"/>
              <a:gd name="connsiteX6754" fmla="*/ 2818906 w 5317239"/>
              <a:gd name="connsiteY6754" fmla="*/ 1431267 h 3428468"/>
              <a:gd name="connsiteX6755" fmla="*/ 2824659 w 5317239"/>
              <a:gd name="connsiteY6755" fmla="*/ 1433981 h 3428468"/>
              <a:gd name="connsiteX6756" fmla="*/ 2836653 w 5317239"/>
              <a:gd name="connsiteY6756" fmla="*/ 1456015 h 3428468"/>
              <a:gd name="connsiteX6757" fmla="*/ 2826776 w 5317239"/>
              <a:gd name="connsiteY6757" fmla="*/ 1461605 h 3428468"/>
              <a:gd name="connsiteX6758" fmla="*/ 2824496 w 5317239"/>
              <a:gd name="connsiteY6758" fmla="*/ 1465729 h 3428468"/>
              <a:gd name="connsiteX6759" fmla="*/ 2825093 w 5317239"/>
              <a:gd name="connsiteY6759" fmla="*/ 1480925 h 3428468"/>
              <a:gd name="connsiteX6760" fmla="*/ 2812557 w 5317239"/>
              <a:gd name="connsiteY6760" fmla="*/ 1509254 h 3428468"/>
              <a:gd name="connsiteX6761" fmla="*/ 2812177 w 5317239"/>
              <a:gd name="connsiteY6761" fmla="*/ 1511587 h 3428468"/>
              <a:gd name="connsiteX6762" fmla="*/ 2813263 w 5317239"/>
              <a:gd name="connsiteY6762" fmla="*/ 1521898 h 3428468"/>
              <a:gd name="connsiteX6763" fmla="*/ 2797307 w 5317239"/>
              <a:gd name="connsiteY6763" fmla="*/ 1523418 h 3428468"/>
              <a:gd name="connsiteX6764" fmla="*/ 2787755 w 5317239"/>
              <a:gd name="connsiteY6764" fmla="*/ 1524287 h 3428468"/>
              <a:gd name="connsiteX6765" fmla="*/ 2785639 w 5317239"/>
              <a:gd name="connsiteY6765" fmla="*/ 1525046 h 3428468"/>
              <a:gd name="connsiteX6766" fmla="*/ 2777172 w 5317239"/>
              <a:gd name="connsiteY6766" fmla="*/ 1530853 h 3428468"/>
              <a:gd name="connsiteX6767" fmla="*/ 2757038 w 5317239"/>
              <a:gd name="connsiteY6767" fmla="*/ 1525372 h 3428468"/>
              <a:gd name="connsiteX6768" fmla="*/ 2756224 w 5317239"/>
              <a:gd name="connsiteY6768" fmla="*/ 1525209 h 3428468"/>
              <a:gd name="connsiteX6769" fmla="*/ 2718786 w 5317239"/>
              <a:gd name="connsiteY6769" fmla="*/ 1522201 h 3428468"/>
              <a:gd name="connsiteX6770" fmla="*/ 2718886 w 5317239"/>
              <a:gd name="connsiteY6770" fmla="*/ 1522442 h 3428468"/>
              <a:gd name="connsiteX6771" fmla="*/ 2756712 w 5317239"/>
              <a:gd name="connsiteY6771" fmla="*/ 1525481 h 3428468"/>
              <a:gd name="connsiteX6772" fmla="*/ 2756766 w 5317239"/>
              <a:gd name="connsiteY6772" fmla="*/ 1525481 h 3428468"/>
              <a:gd name="connsiteX6773" fmla="*/ 2757581 w 5317239"/>
              <a:gd name="connsiteY6773" fmla="*/ 1525644 h 3428468"/>
              <a:gd name="connsiteX6774" fmla="*/ 2777715 w 5317239"/>
              <a:gd name="connsiteY6774" fmla="*/ 1531125 h 3428468"/>
              <a:gd name="connsiteX6775" fmla="*/ 2777552 w 5317239"/>
              <a:gd name="connsiteY6775" fmla="*/ 1531233 h 3428468"/>
              <a:gd name="connsiteX6776" fmla="*/ 2757309 w 5317239"/>
              <a:gd name="connsiteY6776" fmla="*/ 1525644 h 3428468"/>
              <a:gd name="connsiteX6777" fmla="*/ 2756441 w 5317239"/>
              <a:gd name="connsiteY6777" fmla="*/ 1525481 h 3428468"/>
              <a:gd name="connsiteX6778" fmla="*/ 2718560 w 5317239"/>
              <a:gd name="connsiteY6778" fmla="*/ 1522550 h 3428468"/>
              <a:gd name="connsiteX6779" fmla="*/ 2718408 w 5317239"/>
              <a:gd name="connsiteY6779" fmla="*/ 1522171 h 3428468"/>
              <a:gd name="connsiteX6780" fmla="*/ 2718398 w 5317239"/>
              <a:gd name="connsiteY6780" fmla="*/ 1522170 h 3428468"/>
              <a:gd name="connsiteX6781" fmla="*/ 2717368 w 5317239"/>
              <a:gd name="connsiteY6781" fmla="*/ 1519686 h 3428468"/>
              <a:gd name="connsiteX6782" fmla="*/ 2713893 w 5317239"/>
              <a:gd name="connsiteY6782" fmla="*/ 1516960 h 3428468"/>
              <a:gd name="connsiteX6783" fmla="*/ 2704233 w 5317239"/>
              <a:gd name="connsiteY6783" fmla="*/ 1515549 h 3428468"/>
              <a:gd name="connsiteX6784" fmla="*/ 2701845 w 5317239"/>
              <a:gd name="connsiteY6784" fmla="*/ 1515875 h 3428468"/>
              <a:gd name="connsiteX6785" fmla="*/ 2704504 w 5317239"/>
              <a:gd name="connsiteY6785" fmla="*/ 1515440 h 3428468"/>
              <a:gd name="connsiteX6786" fmla="*/ 2713998 w 5317239"/>
              <a:gd name="connsiteY6786" fmla="*/ 1516827 h 3428468"/>
              <a:gd name="connsiteX6787" fmla="*/ 2713677 w 5317239"/>
              <a:gd name="connsiteY6787" fmla="*/ 1516580 h 3428468"/>
              <a:gd name="connsiteX6788" fmla="*/ 2704016 w 5317239"/>
              <a:gd name="connsiteY6788" fmla="*/ 1515169 h 3428468"/>
              <a:gd name="connsiteX6789" fmla="*/ 2701357 w 5317239"/>
              <a:gd name="connsiteY6789" fmla="*/ 1515603 h 3428468"/>
              <a:gd name="connsiteX6790" fmla="*/ 2699186 w 5317239"/>
              <a:gd name="connsiteY6790" fmla="*/ 1517449 h 3428468"/>
              <a:gd name="connsiteX6791" fmla="*/ 2699512 w 5317239"/>
              <a:gd name="connsiteY6791" fmla="*/ 1522496 h 3428468"/>
              <a:gd name="connsiteX6792" fmla="*/ 2701249 w 5317239"/>
              <a:gd name="connsiteY6792" fmla="*/ 1524720 h 3428468"/>
              <a:gd name="connsiteX6793" fmla="*/ 2692891 w 5317239"/>
              <a:gd name="connsiteY6793" fmla="*/ 1530908 h 3428468"/>
              <a:gd name="connsiteX6794" fmla="*/ 2691208 w 5317239"/>
              <a:gd name="connsiteY6794" fmla="*/ 1533350 h 3428468"/>
              <a:gd name="connsiteX6795" fmla="*/ 2687952 w 5317239"/>
              <a:gd name="connsiteY6795" fmla="*/ 1545126 h 3428468"/>
              <a:gd name="connsiteX6796" fmla="*/ 2683502 w 5317239"/>
              <a:gd name="connsiteY6796" fmla="*/ 1546320 h 3428468"/>
              <a:gd name="connsiteX6797" fmla="*/ 2676827 w 5317239"/>
              <a:gd name="connsiteY6797" fmla="*/ 1548057 h 3428468"/>
              <a:gd name="connsiteX6798" fmla="*/ 2673680 w 5317239"/>
              <a:gd name="connsiteY6798" fmla="*/ 1546929 h 3428468"/>
              <a:gd name="connsiteX6799" fmla="*/ 2673679 w 5317239"/>
              <a:gd name="connsiteY6799" fmla="*/ 1546971 h 3428468"/>
              <a:gd name="connsiteX6800" fmla="*/ 2677315 w 5317239"/>
              <a:gd name="connsiteY6800" fmla="*/ 1548274 h 3428468"/>
              <a:gd name="connsiteX6801" fmla="*/ 2677207 w 5317239"/>
              <a:gd name="connsiteY6801" fmla="*/ 1548274 h 3428468"/>
              <a:gd name="connsiteX6802" fmla="*/ 2673462 w 5317239"/>
              <a:gd name="connsiteY6802" fmla="*/ 1546971 h 3428468"/>
              <a:gd name="connsiteX6803" fmla="*/ 2673466 w 5317239"/>
              <a:gd name="connsiteY6803" fmla="*/ 1546853 h 3428468"/>
              <a:gd name="connsiteX6804" fmla="*/ 2673191 w 5317239"/>
              <a:gd name="connsiteY6804" fmla="*/ 1546754 h 3428468"/>
              <a:gd name="connsiteX6805" fmla="*/ 2673354 w 5317239"/>
              <a:gd name="connsiteY6805" fmla="*/ 1542087 h 3428468"/>
              <a:gd name="connsiteX6806" fmla="*/ 2671888 w 5317239"/>
              <a:gd name="connsiteY6806" fmla="*/ 1538684 h 3428468"/>
              <a:gd name="connsiteX6807" fmla="*/ 2669446 w 5317239"/>
              <a:gd name="connsiteY6807" fmla="*/ 1537637 h 3428468"/>
              <a:gd name="connsiteX6808" fmla="*/ 2671856 w 5317239"/>
              <a:gd name="connsiteY6808" fmla="*/ 1538611 h 3428468"/>
              <a:gd name="connsiteX6809" fmla="*/ 2671834 w 5317239"/>
              <a:gd name="connsiteY6809" fmla="*/ 1538559 h 3428468"/>
              <a:gd name="connsiteX6810" fmla="*/ 2669012 w 5317239"/>
              <a:gd name="connsiteY6810" fmla="*/ 1537420 h 3428468"/>
              <a:gd name="connsiteX6811" fmla="*/ 2667981 w 5317239"/>
              <a:gd name="connsiteY6811" fmla="*/ 1537420 h 3428468"/>
              <a:gd name="connsiteX6812" fmla="*/ 2659406 w 5317239"/>
              <a:gd name="connsiteY6812" fmla="*/ 1538722 h 3428468"/>
              <a:gd name="connsiteX6813" fmla="*/ 2656258 w 5317239"/>
              <a:gd name="connsiteY6813" fmla="*/ 1540785 h 3428468"/>
              <a:gd name="connsiteX6814" fmla="*/ 2652242 w 5317239"/>
              <a:gd name="connsiteY6814" fmla="*/ 1547189 h 3428468"/>
              <a:gd name="connsiteX6815" fmla="*/ 2643776 w 5317239"/>
              <a:gd name="connsiteY6815" fmla="*/ 1545343 h 3428468"/>
              <a:gd name="connsiteX6816" fmla="*/ 2642148 w 5317239"/>
              <a:gd name="connsiteY6816" fmla="*/ 1545289 h 3428468"/>
              <a:gd name="connsiteX6817" fmla="*/ 2638512 w 5317239"/>
              <a:gd name="connsiteY6817" fmla="*/ 1548057 h 3428468"/>
              <a:gd name="connsiteX6818" fmla="*/ 2633031 w 5317239"/>
              <a:gd name="connsiteY6818" fmla="*/ 1561570 h 3428468"/>
              <a:gd name="connsiteX6819" fmla="*/ 2625596 w 5317239"/>
              <a:gd name="connsiteY6819" fmla="*/ 1562493 h 3428468"/>
              <a:gd name="connsiteX6820" fmla="*/ 2622231 w 5317239"/>
              <a:gd name="connsiteY6820" fmla="*/ 1564718 h 3428468"/>
              <a:gd name="connsiteX6821" fmla="*/ 2620061 w 5317239"/>
              <a:gd name="connsiteY6821" fmla="*/ 1568462 h 3428468"/>
              <a:gd name="connsiteX6822" fmla="*/ 2619572 w 5317239"/>
              <a:gd name="connsiteY6822" fmla="*/ 1569765 h 3428468"/>
              <a:gd name="connsiteX6823" fmla="*/ 2615882 w 5317239"/>
              <a:gd name="connsiteY6823" fmla="*/ 1586372 h 3428468"/>
              <a:gd name="connsiteX6824" fmla="*/ 2609694 w 5317239"/>
              <a:gd name="connsiteY6824" fmla="*/ 1588651 h 3428468"/>
              <a:gd name="connsiteX6825" fmla="*/ 2606872 w 5317239"/>
              <a:gd name="connsiteY6825" fmla="*/ 1591962 h 3428468"/>
              <a:gd name="connsiteX6826" fmla="*/ 2601228 w 5317239"/>
              <a:gd name="connsiteY6826" fmla="*/ 1618283 h 3428468"/>
              <a:gd name="connsiteX6827" fmla="*/ 2598515 w 5317239"/>
              <a:gd name="connsiteY6827" fmla="*/ 1618391 h 3428468"/>
              <a:gd name="connsiteX6828" fmla="*/ 2595585 w 5317239"/>
              <a:gd name="connsiteY6828" fmla="*/ 1619585 h 3428468"/>
              <a:gd name="connsiteX6829" fmla="*/ 2591894 w 5317239"/>
              <a:gd name="connsiteY6829" fmla="*/ 1623058 h 3428468"/>
              <a:gd name="connsiteX6830" fmla="*/ 2591569 w 5317239"/>
              <a:gd name="connsiteY6830" fmla="*/ 1622950 h 3428468"/>
              <a:gd name="connsiteX6831" fmla="*/ 2591569 w 5317239"/>
              <a:gd name="connsiteY6831" fmla="*/ 1620888 h 3428468"/>
              <a:gd name="connsiteX6832" fmla="*/ 2590917 w 5317239"/>
              <a:gd name="connsiteY6832" fmla="*/ 1619314 h 3428468"/>
              <a:gd name="connsiteX6833" fmla="*/ 2585979 w 5317239"/>
              <a:gd name="connsiteY6833" fmla="*/ 1611933 h 3428468"/>
              <a:gd name="connsiteX6834" fmla="*/ 2585979 w 5317239"/>
              <a:gd name="connsiteY6834" fmla="*/ 1602110 h 3428468"/>
              <a:gd name="connsiteX6835" fmla="*/ 2583231 w 5317239"/>
              <a:gd name="connsiteY6835" fmla="*/ 1598066 h 3428468"/>
              <a:gd name="connsiteX6836" fmla="*/ 2582234 w 5317239"/>
              <a:gd name="connsiteY6836" fmla="*/ 1597606 h 3428468"/>
              <a:gd name="connsiteX6837" fmla="*/ 2583188 w 5317239"/>
              <a:gd name="connsiteY6837" fmla="*/ 1598003 h 3428468"/>
              <a:gd name="connsiteX6838" fmla="*/ 2583102 w 5317239"/>
              <a:gd name="connsiteY6838" fmla="*/ 1597877 h 3428468"/>
              <a:gd name="connsiteX6839" fmla="*/ 2581800 w 5317239"/>
              <a:gd name="connsiteY6839" fmla="*/ 1597334 h 3428468"/>
              <a:gd name="connsiteX6840" fmla="*/ 2578706 w 5317239"/>
              <a:gd name="connsiteY6840" fmla="*/ 1582736 h 3428468"/>
              <a:gd name="connsiteX6841" fmla="*/ 2577132 w 5317239"/>
              <a:gd name="connsiteY6841" fmla="*/ 1562439 h 3428468"/>
              <a:gd name="connsiteX6842" fmla="*/ 2585381 w 5317239"/>
              <a:gd name="connsiteY6842" fmla="*/ 1522278 h 3428468"/>
              <a:gd name="connsiteX6843" fmla="*/ 2587010 w 5317239"/>
              <a:gd name="connsiteY6843" fmla="*/ 1514246 h 3428468"/>
              <a:gd name="connsiteX6844" fmla="*/ 2587118 w 5317239"/>
              <a:gd name="connsiteY6844" fmla="*/ 1513215 h 3428468"/>
              <a:gd name="connsiteX6845" fmla="*/ 2586087 w 5317239"/>
              <a:gd name="connsiteY6845" fmla="*/ 1510448 h 3428468"/>
              <a:gd name="connsiteX6846" fmla="*/ 2573317 w 5317239"/>
              <a:gd name="connsiteY6846" fmla="*/ 1495166 h 3428468"/>
              <a:gd name="connsiteX6847" fmla="*/ 2573116 w 5317239"/>
              <a:gd name="connsiteY6847" fmla="*/ 1494926 h 3428468"/>
              <a:gd name="connsiteX6848" fmla="*/ 2571054 w 5317239"/>
              <a:gd name="connsiteY6848" fmla="*/ 1493515 h 3428468"/>
              <a:gd name="connsiteX6849" fmla="*/ 2559386 w 5317239"/>
              <a:gd name="connsiteY6849" fmla="*/ 1489750 h 3428468"/>
              <a:gd name="connsiteX6850" fmla="*/ 2559115 w 5317239"/>
              <a:gd name="connsiteY6850" fmla="*/ 1489662 h 3428468"/>
              <a:gd name="connsiteX6851" fmla="*/ 2558192 w 5317239"/>
              <a:gd name="connsiteY6851" fmla="*/ 1485592 h 3428468"/>
              <a:gd name="connsiteX6852" fmla="*/ 2555441 w 5317239"/>
              <a:gd name="connsiteY6852" fmla="*/ 1482596 h 3428468"/>
              <a:gd name="connsiteX6853" fmla="*/ 2555153 w 5317239"/>
              <a:gd name="connsiteY6853" fmla="*/ 1482281 h 3428468"/>
              <a:gd name="connsiteX6854" fmla="*/ 2545289 w 5317239"/>
              <a:gd name="connsiteY6854" fmla="*/ 1479209 h 3428468"/>
              <a:gd name="connsiteX6855" fmla="*/ 2545547 w 5317239"/>
              <a:gd name="connsiteY6855" fmla="*/ 1479514 h 3428468"/>
              <a:gd name="connsiteX6856" fmla="*/ 2555441 w 5317239"/>
              <a:gd name="connsiteY6856" fmla="*/ 1482596 h 3428468"/>
              <a:gd name="connsiteX6857" fmla="*/ 2545493 w 5317239"/>
              <a:gd name="connsiteY6857" fmla="*/ 1479514 h 3428468"/>
              <a:gd name="connsiteX6858" fmla="*/ 2540391 w 5317239"/>
              <a:gd name="connsiteY6858" fmla="*/ 1473490 h 3428468"/>
              <a:gd name="connsiteX6859" fmla="*/ 2537623 w 5317239"/>
              <a:gd name="connsiteY6859" fmla="*/ 1471970 h 3428468"/>
              <a:gd name="connsiteX6860" fmla="*/ 2540407 w 5317239"/>
              <a:gd name="connsiteY6860" fmla="*/ 1473493 h 3428468"/>
              <a:gd name="connsiteX6861" fmla="*/ 2540174 w 5317239"/>
              <a:gd name="connsiteY6861" fmla="*/ 1473218 h 3428468"/>
              <a:gd name="connsiteX6862" fmla="*/ 2537298 w 5317239"/>
              <a:gd name="connsiteY6862" fmla="*/ 1471644 h 3428468"/>
              <a:gd name="connsiteX6863" fmla="*/ 2534205 w 5317239"/>
              <a:gd name="connsiteY6863" fmla="*/ 1472296 h 3428468"/>
              <a:gd name="connsiteX6864" fmla="*/ 2510271 w 5317239"/>
              <a:gd name="connsiteY6864" fmla="*/ 1487437 h 3428468"/>
              <a:gd name="connsiteX6865" fmla="*/ 2508914 w 5317239"/>
              <a:gd name="connsiteY6865" fmla="*/ 1488794 h 3428468"/>
              <a:gd name="connsiteX6866" fmla="*/ 2496975 w 5317239"/>
              <a:gd name="connsiteY6866" fmla="*/ 1507028 h 3428468"/>
              <a:gd name="connsiteX6867" fmla="*/ 2487749 w 5317239"/>
              <a:gd name="connsiteY6867" fmla="*/ 1509362 h 3428468"/>
              <a:gd name="connsiteX6868" fmla="*/ 2484881 w 5317239"/>
              <a:gd name="connsiteY6868" fmla="*/ 1505758 h 3428468"/>
              <a:gd name="connsiteX6869" fmla="*/ 2487966 w 5317239"/>
              <a:gd name="connsiteY6869" fmla="*/ 1509688 h 3428468"/>
              <a:gd name="connsiteX6870" fmla="*/ 2485958 w 5317239"/>
              <a:gd name="connsiteY6870" fmla="*/ 1507137 h 3428468"/>
              <a:gd name="connsiteX6871" fmla="*/ 2484074 w 5317239"/>
              <a:gd name="connsiteY6871" fmla="*/ 1504744 h 3428468"/>
              <a:gd name="connsiteX6872" fmla="*/ 2483960 w 5317239"/>
              <a:gd name="connsiteY6872" fmla="*/ 1504600 h 3428468"/>
              <a:gd name="connsiteX6873" fmla="*/ 2483299 w 5317239"/>
              <a:gd name="connsiteY6873" fmla="*/ 1503990 h 3428468"/>
              <a:gd name="connsiteX6874" fmla="*/ 2483945 w 5317239"/>
              <a:gd name="connsiteY6874" fmla="*/ 1504581 h 3428468"/>
              <a:gd name="connsiteX6875" fmla="*/ 2483733 w 5317239"/>
              <a:gd name="connsiteY6875" fmla="*/ 1504315 h 3428468"/>
              <a:gd name="connsiteX6876" fmla="*/ 2483082 w 5317239"/>
              <a:gd name="connsiteY6876" fmla="*/ 1503718 h 3428468"/>
              <a:gd name="connsiteX6877" fmla="*/ 2482757 w 5317239"/>
              <a:gd name="connsiteY6877" fmla="*/ 1503392 h 3428468"/>
              <a:gd name="connsiteX6878" fmla="*/ 2481833 w 5317239"/>
              <a:gd name="connsiteY6878" fmla="*/ 1502958 h 3428468"/>
              <a:gd name="connsiteX6879" fmla="*/ 2481508 w 5317239"/>
              <a:gd name="connsiteY6879" fmla="*/ 1502795 h 3428468"/>
              <a:gd name="connsiteX6880" fmla="*/ 2480422 w 5317239"/>
              <a:gd name="connsiteY6880" fmla="*/ 1502633 h 3428468"/>
              <a:gd name="connsiteX6881" fmla="*/ 2480152 w 5317239"/>
              <a:gd name="connsiteY6881" fmla="*/ 1502633 h 3428468"/>
              <a:gd name="connsiteX6882" fmla="*/ 2478795 w 5317239"/>
              <a:gd name="connsiteY6882" fmla="*/ 1502850 h 3428468"/>
              <a:gd name="connsiteX6883" fmla="*/ 2459529 w 5317239"/>
              <a:gd name="connsiteY6883" fmla="*/ 1509145 h 3428468"/>
              <a:gd name="connsiteX6884" fmla="*/ 2444713 w 5317239"/>
              <a:gd name="connsiteY6884" fmla="*/ 1498942 h 3428468"/>
              <a:gd name="connsiteX6885" fmla="*/ 2442705 w 5317239"/>
              <a:gd name="connsiteY6885" fmla="*/ 1498183 h 3428468"/>
              <a:gd name="connsiteX6886" fmla="*/ 2434944 w 5317239"/>
              <a:gd name="connsiteY6886" fmla="*/ 1497260 h 3428468"/>
              <a:gd name="connsiteX6887" fmla="*/ 2425664 w 5317239"/>
              <a:gd name="connsiteY6887" fmla="*/ 1486948 h 3428468"/>
              <a:gd name="connsiteX6888" fmla="*/ 2420671 w 5317239"/>
              <a:gd name="connsiteY6888" fmla="*/ 1485755 h 3428468"/>
              <a:gd name="connsiteX6889" fmla="*/ 2409057 w 5317239"/>
              <a:gd name="connsiteY6889" fmla="*/ 1490314 h 3428468"/>
              <a:gd name="connsiteX6890" fmla="*/ 2389683 w 5317239"/>
              <a:gd name="connsiteY6890" fmla="*/ 1481250 h 3428468"/>
              <a:gd name="connsiteX6891" fmla="*/ 2383713 w 5317239"/>
              <a:gd name="connsiteY6891" fmla="*/ 1483313 h 3428468"/>
              <a:gd name="connsiteX6892" fmla="*/ 2363199 w 5317239"/>
              <a:gd name="connsiteY6892" fmla="*/ 1523581 h 3428468"/>
              <a:gd name="connsiteX6893" fmla="*/ 2320760 w 5317239"/>
              <a:gd name="connsiteY6893" fmla="*/ 1543878 h 3428468"/>
              <a:gd name="connsiteX6894" fmla="*/ 2319566 w 5317239"/>
              <a:gd name="connsiteY6894" fmla="*/ 1544692 h 3428468"/>
              <a:gd name="connsiteX6895" fmla="*/ 2313053 w 5317239"/>
              <a:gd name="connsiteY6895" fmla="*/ 1550879 h 3428468"/>
              <a:gd name="connsiteX6896" fmla="*/ 2295297 w 5317239"/>
              <a:gd name="connsiteY6896" fmla="*/ 1553516 h 3428468"/>
              <a:gd name="connsiteX6897" fmla="*/ 2295343 w 5317239"/>
              <a:gd name="connsiteY6897" fmla="*/ 1553804 h 3428468"/>
              <a:gd name="connsiteX6898" fmla="*/ 2295307 w 5317239"/>
              <a:gd name="connsiteY6898" fmla="*/ 1553809 h 3428468"/>
              <a:gd name="connsiteX6899" fmla="*/ 2295264 w 5317239"/>
              <a:gd name="connsiteY6899" fmla="*/ 1553520 h 3428468"/>
              <a:gd name="connsiteX6900" fmla="*/ 2295144 w 5317239"/>
              <a:gd name="connsiteY6900" fmla="*/ 1553538 h 3428468"/>
              <a:gd name="connsiteX6901" fmla="*/ 2294601 w 5317239"/>
              <a:gd name="connsiteY6901" fmla="*/ 1550228 h 3428468"/>
              <a:gd name="connsiteX6902" fmla="*/ 2294601 w 5317239"/>
              <a:gd name="connsiteY6902" fmla="*/ 1550011 h 3428468"/>
              <a:gd name="connsiteX6903" fmla="*/ 2294547 w 5317239"/>
              <a:gd name="connsiteY6903" fmla="*/ 1549794 h 3428468"/>
              <a:gd name="connsiteX6904" fmla="*/ 2294275 w 5317239"/>
              <a:gd name="connsiteY6904" fmla="*/ 1548925 h 3428468"/>
              <a:gd name="connsiteX6905" fmla="*/ 2294058 w 5317239"/>
              <a:gd name="connsiteY6905" fmla="*/ 1548545 h 3428468"/>
              <a:gd name="connsiteX6906" fmla="*/ 2293733 w 5317239"/>
              <a:gd name="connsiteY6906" fmla="*/ 1547948 h 3428468"/>
              <a:gd name="connsiteX6907" fmla="*/ 2293407 w 5317239"/>
              <a:gd name="connsiteY6907" fmla="*/ 1547569 h 3428468"/>
              <a:gd name="connsiteX6908" fmla="*/ 2292973 w 5317239"/>
              <a:gd name="connsiteY6908" fmla="*/ 1547134 h 3428468"/>
              <a:gd name="connsiteX6909" fmla="*/ 2292539 w 5317239"/>
              <a:gd name="connsiteY6909" fmla="*/ 1546863 h 3428468"/>
              <a:gd name="connsiteX6910" fmla="*/ 2292051 w 5317239"/>
              <a:gd name="connsiteY6910" fmla="*/ 1546537 h 3428468"/>
              <a:gd name="connsiteX6911" fmla="*/ 2304750 w 5317239"/>
              <a:gd name="connsiteY6911" fmla="*/ 1533838 h 3428468"/>
              <a:gd name="connsiteX6912" fmla="*/ 2304858 w 5317239"/>
              <a:gd name="connsiteY6912" fmla="*/ 1527542 h 3428468"/>
              <a:gd name="connsiteX6913" fmla="*/ 2283910 w 5317239"/>
              <a:gd name="connsiteY6913" fmla="*/ 1505021 h 3428468"/>
              <a:gd name="connsiteX6914" fmla="*/ 2282988 w 5317239"/>
              <a:gd name="connsiteY6914" fmla="*/ 1504261 h 3428468"/>
              <a:gd name="connsiteX6915" fmla="*/ 2275444 w 5317239"/>
              <a:gd name="connsiteY6915" fmla="*/ 1499648 h 3428468"/>
              <a:gd name="connsiteX6916" fmla="*/ 2274739 w 5317239"/>
              <a:gd name="connsiteY6916" fmla="*/ 1499376 h 3428468"/>
              <a:gd name="connsiteX6917" fmla="*/ 2272621 w 5317239"/>
              <a:gd name="connsiteY6917" fmla="*/ 1499051 h 3428468"/>
              <a:gd name="connsiteX6918" fmla="*/ 2266652 w 5317239"/>
              <a:gd name="connsiteY6918" fmla="*/ 1499648 h 3428468"/>
              <a:gd name="connsiteX6919" fmla="*/ 2264535 w 5317239"/>
              <a:gd name="connsiteY6919" fmla="*/ 1500407 h 3428468"/>
              <a:gd name="connsiteX6920" fmla="*/ 2256232 w 5317239"/>
              <a:gd name="connsiteY6920" fmla="*/ 1506215 h 3428468"/>
              <a:gd name="connsiteX6921" fmla="*/ 2254821 w 5317239"/>
              <a:gd name="connsiteY6921" fmla="*/ 1507843 h 3428468"/>
              <a:gd name="connsiteX6922" fmla="*/ 2254550 w 5317239"/>
              <a:gd name="connsiteY6922" fmla="*/ 1508385 h 3428468"/>
              <a:gd name="connsiteX6923" fmla="*/ 2248526 w 5317239"/>
              <a:gd name="connsiteY6923" fmla="*/ 1519891 h 3428468"/>
              <a:gd name="connsiteX6924" fmla="*/ 2217049 w 5317239"/>
              <a:gd name="connsiteY6924" fmla="*/ 1538017 h 3428468"/>
              <a:gd name="connsiteX6925" fmla="*/ 2216289 w 5317239"/>
              <a:gd name="connsiteY6925" fmla="*/ 1538559 h 3428468"/>
              <a:gd name="connsiteX6926" fmla="*/ 2215692 w 5317239"/>
              <a:gd name="connsiteY6926" fmla="*/ 1539211 h 3428468"/>
              <a:gd name="connsiteX6927" fmla="*/ 2215638 w 5317239"/>
              <a:gd name="connsiteY6927" fmla="*/ 1539265 h 3428468"/>
              <a:gd name="connsiteX6928" fmla="*/ 2215204 w 5317239"/>
              <a:gd name="connsiteY6928" fmla="*/ 1539971 h 3428468"/>
              <a:gd name="connsiteX6929" fmla="*/ 2215149 w 5317239"/>
              <a:gd name="connsiteY6929" fmla="*/ 1540079 h 3428468"/>
              <a:gd name="connsiteX6930" fmla="*/ 2214878 w 5317239"/>
              <a:gd name="connsiteY6930" fmla="*/ 1541001 h 3428468"/>
              <a:gd name="connsiteX6931" fmla="*/ 2207117 w 5317239"/>
              <a:gd name="connsiteY6931" fmla="*/ 1579751 h 3428468"/>
              <a:gd name="connsiteX6932" fmla="*/ 2198814 w 5317239"/>
              <a:gd name="connsiteY6932" fmla="*/ 1590116 h 3428468"/>
              <a:gd name="connsiteX6933" fmla="*/ 2197186 w 5317239"/>
              <a:gd name="connsiteY6933" fmla="*/ 1592125 h 3428468"/>
              <a:gd name="connsiteX6934" fmla="*/ 2174284 w 5317239"/>
              <a:gd name="connsiteY6934" fmla="*/ 1598745 h 3428468"/>
              <a:gd name="connsiteX6935" fmla="*/ 2173198 w 5317239"/>
              <a:gd name="connsiteY6935" fmla="*/ 1599234 h 3428468"/>
              <a:gd name="connsiteX6936" fmla="*/ 2161367 w 5317239"/>
              <a:gd name="connsiteY6936" fmla="*/ 1606397 h 3428468"/>
              <a:gd name="connsiteX6937" fmla="*/ 2161042 w 5317239"/>
              <a:gd name="connsiteY6937" fmla="*/ 1606614 h 3428468"/>
              <a:gd name="connsiteX6938" fmla="*/ 2138791 w 5317239"/>
              <a:gd name="connsiteY6938" fmla="*/ 1622896 h 3428468"/>
              <a:gd name="connsiteX6939" fmla="*/ 2138086 w 5317239"/>
              <a:gd name="connsiteY6939" fmla="*/ 1623601 h 3428468"/>
              <a:gd name="connsiteX6940" fmla="*/ 2137814 w 5317239"/>
              <a:gd name="connsiteY6940" fmla="*/ 1623926 h 3428468"/>
              <a:gd name="connsiteX6941" fmla="*/ 2137163 w 5317239"/>
              <a:gd name="connsiteY6941" fmla="*/ 1625229 h 3428468"/>
              <a:gd name="connsiteX6942" fmla="*/ 2135481 w 5317239"/>
              <a:gd name="connsiteY6942" fmla="*/ 1630494 h 3428468"/>
              <a:gd name="connsiteX6943" fmla="*/ 2113827 w 5317239"/>
              <a:gd name="connsiteY6943" fmla="*/ 1619856 h 3428468"/>
              <a:gd name="connsiteX6944" fmla="*/ 2112796 w 5317239"/>
              <a:gd name="connsiteY6944" fmla="*/ 1619477 h 3428468"/>
              <a:gd name="connsiteX6945" fmla="*/ 2055486 w 5317239"/>
              <a:gd name="connsiteY6945" fmla="*/ 1606777 h 3428468"/>
              <a:gd name="connsiteX6946" fmla="*/ 2015272 w 5317239"/>
              <a:gd name="connsiteY6946" fmla="*/ 1587946 h 3428468"/>
              <a:gd name="connsiteX6947" fmla="*/ 2011853 w 5317239"/>
              <a:gd name="connsiteY6947" fmla="*/ 1587783 h 3428468"/>
              <a:gd name="connsiteX6948" fmla="*/ 1974840 w 5317239"/>
              <a:gd name="connsiteY6948" fmla="*/ 1600699 h 3428468"/>
              <a:gd name="connsiteX6949" fmla="*/ 1934221 w 5317239"/>
              <a:gd name="connsiteY6949" fmla="*/ 1565743 h 3428468"/>
              <a:gd name="connsiteX6950" fmla="*/ 1934192 w 5317239"/>
              <a:gd name="connsiteY6950" fmla="*/ 1565803 h 3428468"/>
              <a:gd name="connsiteX6951" fmla="*/ 1933812 w 5317239"/>
              <a:gd name="connsiteY6951" fmla="*/ 1565477 h 3428468"/>
              <a:gd name="connsiteX6952" fmla="*/ 1954218 w 5317239"/>
              <a:gd name="connsiteY6952" fmla="*/ 1523038 h 3428468"/>
              <a:gd name="connsiteX6953" fmla="*/ 1954651 w 5317239"/>
              <a:gd name="connsiteY6953" fmla="*/ 1521519 h 3428468"/>
              <a:gd name="connsiteX6954" fmla="*/ 1955303 w 5317239"/>
              <a:gd name="connsiteY6954" fmla="*/ 1514464 h 3428468"/>
              <a:gd name="connsiteX6955" fmla="*/ 1960893 w 5317239"/>
              <a:gd name="connsiteY6955" fmla="*/ 1510557 h 3428468"/>
              <a:gd name="connsiteX6956" fmla="*/ 1962465 w 5317239"/>
              <a:gd name="connsiteY6956" fmla="*/ 1505135 h 3428468"/>
              <a:gd name="connsiteX6957" fmla="*/ 1956063 w 5317239"/>
              <a:gd name="connsiteY6957" fmla="*/ 1489716 h 3428468"/>
              <a:gd name="connsiteX6958" fmla="*/ 1955791 w 5317239"/>
              <a:gd name="connsiteY6958" fmla="*/ 1489390 h 3428468"/>
              <a:gd name="connsiteX6959" fmla="*/ 1955791 w 5317239"/>
              <a:gd name="connsiteY6959" fmla="*/ 1489174 h 3428468"/>
              <a:gd name="connsiteX6960" fmla="*/ 1955303 w 5317239"/>
              <a:gd name="connsiteY6960" fmla="*/ 1488251 h 3428468"/>
              <a:gd name="connsiteX6961" fmla="*/ 1947434 w 5317239"/>
              <a:gd name="connsiteY6961" fmla="*/ 1477180 h 3428468"/>
              <a:gd name="connsiteX6962" fmla="*/ 1941247 w 5317239"/>
              <a:gd name="connsiteY6962" fmla="*/ 1476040 h 3428468"/>
              <a:gd name="connsiteX6963" fmla="*/ 1931533 w 5317239"/>
              <a:gd name="connsiteY6963" fmla="*/ 1482444 h 3428468"/>
              <a:gd name="connsiteX6964" fmla="*/ 1930339 w 5317239"/>
              <a:gd name="connsiteY6964" fmla="*/ 1483584 h 3428468"/>
              <a:gd name="connsiteX6965" fmla="*/ 1922958 w 5317239"/>
              <a:gd name="connsiteY6965" fmla="*/ 1493678 h 3428468"/>
              <a:gd name="connsiteX6966" fmla="*/ 1922661 w 5317239"/>
              <a:gd name="connsiteY6966" fmla="*/ 1493296 h 3428468"/>
              <a:gd name="connsiteX6967" fmla="*/ 1922741 w 5317239"/>
              <a:gd name="connsiteY6967" fmla="*/ 1493407 h 3428468"/>
              <a:gd name="connsiteX6968" fmla="*/ 1922657 w 5317239"/>
              <a:gd name="connsiteY6968" fmla="*/ 1493289 h 3428468"/>
              <a:gd name="connsiteX6969" fmla="*/ 1922579 w 5317239"/>
              <a:gd name="connsiteY6969" fmla="*/ 1493190 h 3428468"/>
              <a:gd name="connsiteX6970" fmla="*/ 1921331 w 5317239"/>
              <a:gd name="connsiteY6970" fmla="*/ 1491444 h 3428468"/>
              <a:gd name="connsiteX6971" fmla="*/ 1916228 w 5317239"/>
              <a:gd name="connsiteY6971" fmla="*/ 1484344 h 3428468"/>
              <a:gd name="connsiteX6972" fmla="*/ 1916312 w 5317239"/>
              <a:gd name="connsiteY6972" fmla="*/ 1484427 h 3428468"/>
              <a:gd name="connsiteX6973" fmla="*/ 1916174 w 5317239"/>
              <a:gd name="connsiteY6973" fmla="*/ 1484235 h 3428468"/>
              <a:gd name="connsiteX6974" fmla="*/ 1916066 w 5317239"/>
              <a:gd name="connsiteY6974" fmla="*/ 1484126 h 3428468"/>
              <a:gd name="connsiteX6975" fmla="*/ 1915849 w 5317239"/>
              <a:gd name="connsiteY6975" fmla="*/ 1483801 h 3428468"/>
              <a:gd name="connsiteX6976" fmla="*/ 1910096 w 5317239"/>
              <a:gd name="connsiteY6976" fmla="*/ 1482444 h 3428468"/>
              <a:gd name="connsiteX6977" fmla="*/ 1897342 w 5317239"/>
              <a:gd name="connsiteY6977" fmla="*/ 1489011 h 3428468"/>
              <a:gd name="connsiteX6978" fmla="*/ 1896023 w 5317239"/>
              <a:gd name="connsiteY6978" fmla="*/ 1488694 h 3428468"/>
              <a:gd name="connsiteX6979" fmla="*/ 1896094 w 5317239"/>
              <a:gd name="connsiteY6979" fmla="*/ 1488848 h 3428468"/>
              <a:gd name="connsiteX6980" fmla="*/ 1895931 w 5317239"/>
              <a:gd name="connsiteY6980" fmla="*/ 1488848 h 3428468"/>
              <a:gd name="connsiteX6981" fmla="*/ 1891592 w 5317239"/>
              <a:gd name="connsiteY6981" fmla="*/ 1479405 h 3428468"/>
              <a:gd name="connsiteX6982" fmla="*/ 1891161 w 5317239"/>
              <a:gd name="connsiteY6982" fmla="*/ 1478703 h 3428468"/>
              <a:gd name="connsiteX6983" fmla="*/ 1891049 w 5317239"/>
              <a:gd name="connsiteY6983" fmla="*/ 1478536 h 3428468"/>
              <a:gd name="connsiteX6984" fmla="*/ 1888119 w 5317239"/>
              <a:gd name="connsiteY6984" fmla="*/ 1476692 h 3428468"/>
              <a:gd name="connsiteX6985" fmla="*/ 1887114 w 5317239"/>
              <a:gd name="connsiteY6985" fmla="*/ 1476692 h 3428468"/>
              <a:gd name="connsiteX6986" fmla="*/ 1887088 w 5317239"/>
              <a:gd name="connsiteY6986" fmla="*/ 1476854 h 3428468"/>
              <a:gd name="connsiteX6987" fmla="*/ 1886762 w 5317239"/>
              <a:gd name="connsiteY6987" fmla="*/ 1476854 h 3428468"/>
              <a:gd name="connsiteX6988" fmla="*/ 1888010 w 5317239"/>
              <a:gd name="connsiteY6988" fmla="*/ 1468931 h 3428468"/>
              <a:gd name="connsiteX6989" fmla="*/ 1890669 w 5317239"/>
              <a:gd name="connsiteY6989" fmla="*/ 1466651 h 3428468"/>
              <a:gd name="connsiteX6990" fmla="*/ 1901413 w 5317239"/>
              <a:gd name="connsiteY6990" fmla="*/ 1467899 h 3428468"/>
              <a:gd name="connsiteX6991" fmla="*/ 1905863 w 5317239"/>
              <a:gd name="connsiteY6991" fmla="*/ 1465620 h 3428468"/>
              <a:gd name="connsiteX6992" fmla="*/ 1912212 w 5317239"/>
              <a:gd name="connsiteY6992" fmla="*/ 1454332 h 3428468"/>
              <a:gd name="connsiteX6993" fmla="*/ 1934626 w 5317239"/>
              <a:gd name="connsiteY6993" fmla="*/ 1435934 h 3428468"/>
              <a:gd name="connsiteX6994" fmla="*/ 1936255 w 5317239"/>
              <a:gd name="connsiteY6994" fmla="*/ 1432678 h 3428468"/>
              <a:gd name="connsiteX6995" fmla="*/ 1957094 w 5317239"/>
              <a:gd name="connsiteY6995" fmla="*/ 1428390 h 3428468"/>
              <a:gd name="connsiteX6996" fmla="*/ 1960676 w 5317239"/>
              <a:gd name="connsiteY6996" fmla="*/ 1423398 h 3428468"/>
              <a:gd name="connsiteX6997" fmla="*/ 1959537 w 5317239"/>
              <a:gd name="connsiteY6997" fmla="*/ 1414281 h 3428468"/>
              <a:gd name="connsiteX6998" fmla="*/ 1959225 w 5317239"/>
              <a:gd name="connsiteY6998" fmla="*/ 1413311 h 3428468"/>
              <a:gd name="connsiteX6999" fmla="*/ 1958940 w 5317239"/>
              <a:gd name="connsiteY6999" fmla="*/ 1412599 h 3428468"/>
              <a:gd name="connsiteX7000" fmla="*/ 1955087 w 5317239"/>
              <a:gd name="connsiteY7000" fmla="*/ 1410156 h 3428468"/>
              <a:gd name="connsiteX7001" fmla="*/ 1939782 w 5317239"/>
              <a:gd name="connsiteY7001" fmla="*/ 1409722 h 3428468"/>
              <a:gd name="connsiteX7002" fmla="*/ 1931804 w 5317239"/>
              <a:gd name="connsiteY7002" fmla="*/ 1394146 h 3428468"/>
              <a:gd name="connsiteX7003" fmla="*/ 1930711 w 5317239"/>
              <a:gd name="connsiteY7003" fmla="*/ 1392804 h 3428468"/>
              <a:gd name="connsiteX7004" fmla="*/ 1930664 w 5317239"/>
              <a:gd name="connsiteY7004" fmla="*/ 1392898 h 3428468"/>
              <a:gd name="connsiteX7005" fmla="*/ 1931858 w 5317239"/>
              <a:gd name="connsiteY7005" fmla="*/ 1394363 h 3428468"/>
              <a:gd name="connsiteX7006" fmla="*/ 1939836 w 5317239"/>
              <a:gd name="connsiteY7006" fmla="*/ 1409939 h 3428468"/>
              <a:gd name="connsiteX7007" fmla="*/ 1939727 w 5317239"/>
              <a:gd name="connsiteY7007" fmla="*/ 1409939 h 3428468"/>
              <a:gd name="connsiteX7008" fmla="*/ 1931478 w 5317239"/>
              <a:gd name="connsiteY7008" fmla="*/ 1394038 h 3428468"/>
              <a:gd name="connsiteX7009" fmla="*/ 1930284 w 5317239"/>
              <a:gd name="connsiteY7009" fmla="*/ 1392573 h 3428468"/>
              <a:gd name="connsiteX7010" fmla="*/ 1936797 w 5317239"/>
              <a:gd name="connsiteY7010" fmla="*/ 1381610 h 3428468"/>
              <a:gd name="connsiteX7011" fmla="*/ 1937339 w 5317239"/>
              <a:gd name="connsiteY7011" fmla="*/ 1380199 h 3428468"/>
              <a:gd name="connsiteX7012" fmla="*/ 1939456 w 5317239"/>
              <a:gd name="connsiteY7012" fmla="*/ 1369779 h 3428468"/>
              <a:gd name="connsiteX7013" fmla="*/ 1939510 w 5317239"/>
              <a:gd name="connsiteY7013" fmla="*/ 1369182 h 3428468"/>
              <a:gd name="connsiteX7014" fmla="*/ 1939944 w 5317239"/>
              <a:gd name="connsiteY7014" fmla="*/ 1362018 h 3428468"/>
              <a:gd name="connsiteX7015" fmla="*/ 1938696 w 5317239"/>
              <a:gd name="connsiteY7015" fmla="*/ 1358654 h 3428468"/>
              <a:gd name="connsiteX7016" fmla="*/ 1937176 w 5317239"/>
              <a:gd name="connsiteY7016" fmla="*/ 1357026 h 3428468"/>
              <a:gd name="connsiteX7017" fmla="*/ 1938099 w 5317239"/>
              <a:gd name="connsiteY7017" fmla="*/ 1356211 h 3428468"/>
              <a:gd name="connsiteX7018" fmla="*/ 1972561 w 5317239"/>
              <a:gd name="connsiteY7018" fmla="*/ 1361638 h 3428468"/>
              <a:gd name="connsiteX7019" fmla="*/ 1977662 w 5317239"/>
              <a:gd name="connsiteY7019" fmla="*/ 1358220 h 3428468"/>
              <a:gd name="connsiteX7020" fmla="*/ 1982547 w 5317239"/>
              <a:gd name="connsiteY7020" fmla="*/ 1337868 h 3428468"/>
              <a:gd name="connsiteX7021" fmla="*/ 1982438 w 5317239"/>
              <a:gd name="connsiteY7021" fmla="*/ 1335318 h 3428468"/>
              <a:gd name="connsiteX7022" fmla="*/ 1978422 w 5317239"/>
              <a:gd name="connsiteY7022" fmla="*/ 1323595 h 3428468"/>
              <a:gd name="connsiteX7023" fmla="*/ 1976740 w 5317239"/>
              <a:gd name="connsiteY7023" fmla="*/ 1321370 h 3428468"/>
              <a:gd name="connsiteX7024" fmla="*/ 1976921 w 5317239"/>
              <a:gd name="connsiteY7024" fmla="*/ 1321460 h 3428468"/>
              <a:gd name="connsiteX7025" fmla="*/ 1976849 w 5317239"/>
              <a:gd name="connsiteY7025" fmla="*/ 1321370 h 3428468"/>
              <a:gd name="connsiteX7026" fmla="*/ 1976632 w 5317239"/>
              <a:gd name="connsiteY7026" fmla="*/ 1321261 h 3428468"/>
              <a:gd name="connsiteX7027" fmla="*/ 1976469 w 5317239"/>
              <a:gd name="connsiteY7027" fmla="*/ 1321153 h 3428468"/>
              <a:gd name="connsiteX7028" fmla="*/ 1971910 w 5317239"/>
              <a:gd name="connsiteY7028" fmla="*/ 1318276 h 3428468"/>
              <a:gd name="connsiteX7029" fmla="*/ 1967623 w 5317239"/>
              <a:gd name="connsiteY7029" fmla="*/ 1317951 h 3428468"/>
              <a:gd name="connsiteX7030" fmla="*/ 1967197 w 5317239"/>
              <a:gd name="connsiteY7030" fmla="*/ 1318148 h 3428468"/>
              <a:gd name="connsiteX7031" fmla="*/ 1967134 w 5317239"/>
              <a:gd name="connsiteY7031" fmla="*/ 1318331 h 3428468"/>
              <a:gd name="connsiteX7032" fmla="*/ 1966700 w 5317239"/>
              <a:gd name="connsiteY7032" fmla="*/ 1318494 h 3428468"/>
              <a:gd name="connsiteX7033" fmla="*/ 1967677 w 5317239"/>
              <a:gd name="connsiteY7033" fmla="*/ 1315617 h 3428468"/>
              <a:gd name="connsiteX7034" fmla="*/ 1965928 w 5317239"/>
              <a:gd name="connsiteY7034" fmla="*/ 1310475 h 3428468"/>
              <a:gd name="connsiteX7035" fmla="*/ 1965723 w 5317239"/>
              <a:gd name="connsiteY7035" fmla="*/ 1310353 h 3428468"/>
              <a:gd name="connsiteX7036" fmla="*/ 1965723 w 5317239"/>
              <a:gd name="connsiteY7036" fmla="*/ 1310299 h 3428468"/>
              <a:gd name="connsiteX7037" fmla="*/ 1965615 w 5317239"/>
              <a:gd name="connsiteY7037" fmla="*/ 1310299 h 3428468"/>
              <a:gd name="connsiteX7038" fmla="*/ 1953350 w 5317239"/>
              <a:gd name="connsiteY7038" fmla="*/ 1302158 h 3428468"/>
              <a:gd name="connsiteX7039" fmla="*/ 1953372 w 5317239"/>
              <a:gd name="connsiteY7039" fmla="*/ 1302008 h 3428468"/>
              <a:gd name="connsiteX7040" fmla="*/ 1953186 w 5317239"/>
              <a:gd name="connsiteY7040" fmla="*/ 1301886 h 3428468"/>
              <a:gd name="connsiteX7041" fmla="*/ 1953295 w 5317239"/>
              <a:gd name="connsiteY7041" fmla="*/ 1301453 h 3428468"/>
              <a:gd name="connsiteX7042" fmla="*/ 1954970 w 5317239"/>
              <a:gd name="connsiteY7042" fmla="*/ 1289300 h 3428468"/>
              <a:gd name="connsiteX7043" fmla="*/ 1953187 w 5317239"/>
              <a:gd name="connsiteY7043" fmla="*/ 1285226 h 3428468"/>
              <a:gd name="connsiteX7044" fmla="*/ 1952915 w 5317239"/>
              <a:gd name="connsiteY7044" fmla="*/ 1285063 h 3428468"/>
              <a:gd name="connsiteX7045" fmla="*/ 1952807 w 5317239"/>
              <a:gd name="connsiteY7045" fmla="*/ 1285009 h 3428468"/>
              <a:gd name="connsiteX7046" fmla="*/ 1942821 w 5317239"/>
              <a:gd name="connsiteY7046" fmla="*/ 1278117 h 3428468"/>
              <a:gd name="connsiteX7047" fmla="*/ 1942496 w 5317239"/>
              <a:gd name="connsiteY7047" fmla="*/ 1277900 h 3428468"/>
              <a:gd name="connsiteX7048" fmla="*/ 1942535 w 5317239"/>
              <a:gd name="connsiteY7048" fmla="*/ 1277766 h 3428468"/>
              <a:gd name="connsiteX7049" fmla="*/ 1942495 w 5317239"/>
              <a:gd name="connsiteY7049" fmla="*/ 1277737 h 3428468"/>
              <a:gd name="connsiteX7050" fmla="*/ 1943092 w 5317239"/>
              <a:gd name="connsiteY7050" fmla="*/ 1275620 h 3428468"/>
              <a:gd name="connsiteX7051" fmla="*/ 1948193 w 5317239"/>
              <a:gd name="connsiteY7051" fmla="*/ 1271984 h 3428468"/>
              <a:gd name="connsiteX7052" fmla="*/ 1949983 w 5317239"/>
              <a:gd name="connsiteY7052" fmla="*/ 1267377 h 3428468"/>
              <a:gd name="connsiteX7053" fmla="*/ 1948303 w 5317239"/>
              <a:gd name="connsiteY7053" fmla="*/ 1259556 h 3428468"/>
              <a:gd name="connsiteX7054" fmla="*/ 1946729 w 5317239"/>
              <a:gd name="connsiteY7054" fmla="*/ 1257005 h 3428468"/>
              <a:gd name="connsiteX7055" fmla="*/ 1945643 w 5317239"/>
              <a:gd name="connsiteY7055" fmla="*/ 1256192 h 3428468"/>
              <a:gd name="connsiteX7056" fmla="*/ 1941682 w 5317239"/>
              <a:gd name="connsiteY7056" fmla="*/ 1256192 h 3428468"/>
              <a:gd name="connsiteX7057" fmla="*/ 1938208 w 5317239"/>
              <a:gd name="connsiteY7057" fmla="*/ 1257928 h 3428468"/>
              <a:gd name="connsiteX7058" fmla="*/ 1930665 w 5317239"/>
              <a:gd name="connsiteY7058" fmla="*/ 1254672 h 3428468"/>
              <a:gd name="connsiteX7059" fmla="*/ 1930676 w 5317239"/>
              <a:gd name="connsiteY7059" fmla="*/ 1254650 h 3428468"/>
              <a:gd name="connsiteX7060" fmla="*/ 1930502 w 5317239"/>
              <a:gd name="connsiteY7060" fmla="*/ 1254563 h 3428468"/>
              <a:gd name="connsiteX7061" fmla="*/ 1934517 w 5317239"/>
              <a:gd name="connsiteY7061" fmla="*/ 1246857 h 3428468"/>
              <a:gd name="connsiteX7062" fmla="*/ 1934789 w 5317239"/>
              <a:gd name="connsiteY7062" fmla="*/ 1243329 h 3428468"/>
              <a:gd name="connsiteX7063" fmla="*/ 1930067 w 5317239"/>
              <a:gd name="connsiteY7063" fmla="*/ 1229219 h 3428468"/>
              <a:gd name="connsiteX7064" fmla="*/ 1934409 w 5317239"/>
              <a:gd name="connsiteY7064" fmla="*/ 1215977 h 3428468"/>
              <a:gd name="connsiteX7065" fmla="*/ 1932238 w 5317239"/>
              <a:gd name="connsiteY7065" fmla="*/ 1210658 h 3428468"/>
              <a:gd name="connsiteX7066" fmla="*/ 1932185 w 5317239"/>
              <a:gd name="connsiteY7066" fmla="*/ 1210658 h 3428468"/>
              <a:gd name="connsiteX7067" fmla="*/ 1931967 w 5317239"/>
              <a:gd name="connsiteY7067" fmla="*/ 1210496 h 3428468"/>
              <a:gd name="connsiteX7068" fmla="*/ 1912864 w 5317239"/>
              <a:gd name="connsiteY7068" fmla="*/ 1201433 h 3428468"/>
              <a:gd name="connsiteX7069" fmla="*/ 1898754 w 5317239"/>
              <a:gd name="connsiteY7069" fmla="*/ 1183306 h 3428468"/>
              <a:gd name="connsiteX7070" fmla="*/ 1898747 w 5317239"/>
              <a:gd name="connsiteY7070" fmla="*/ 1183289 h 3428468"/>
              <a:gd name="connsiteX7071" fmla="*/ 1898591 w 5317239"/>
              <a:gd name="connsiteY7071" fmla="*/ 1183089 h 3428468"/>
              <a:gd name="connsiteX7072" fmla="*/ 1892892 w 5317239"/>
              <a:gd name="connsiteY7072" fmla="*/ 1170227 h 3428468"/>
              <a:gd name="connsiteX7073" fmla="*/ 1891212 w 5317239"/>
              <a:gd name="connsiteY7073" fmla="*/ 1164257 h 3428468"/>
              <a:gd name="connsiteX7074" fmla="*/ 1892947 w 5317239"/>
              <a:gd name="connsiteY7074" fmla="*/ 1161815 h 3428468"/>
              <a:gd name="connsiteX7075" fmla="*/ 1893272 w 5317239"/>
              <a:gd name="connsiteY7075" fmla="*/ 1157148 h 3428468"/>
              <a:gd name="connsiteX7076" fmla="*/ 1882475 w 5317239"/>
              <a:gd name="connsiteY7076" fmla="*/ 1135825 h 3428468"/>
              <a:gd name="connsiteX7077" fmla="*/ 1890941 w 5317239"/>
              <a:gd name="connsiteY7077" fmla="*/ 1128824 h 3428468"/>
              <a:gd name="connsiteX7078" fmla="*/ 1892353 w 5317239"/>
              <a:gd name="connsiteY7078" fmla="*/ 1126762 h 3428468"/>
              <a:gd name="connsiteX7079" fmla="*/ 1899459 w 5317239"/>
              <a:gd name="connsiteY7079" fmla="*/ 1105379 h 3428468"/>
              <a:gd name="connsiteX7080" fmla="*/ 1899535 w 5317239"/>
              <a:gd name="connsiteY7080" fmla="*/ 1105379 h 3428468"/>
              <a:gd name="connsiteX7081" fmla="*/ 1899622 w 5317239"/>
              <a:gd name="connsiteY7081" fmla="*/ 1105112 h 3428468"/>
              <a:gd name="connsiteX7082" fmla="*/ 1908034 w 5317239"/>
              <a:gd name="connsiteY7082" fmla="*/ 1102941 h 3428468"/>
              <a:gd name="connsiteX7083" fmla="*/ 1908088 w 5317239"/>
              <a:gd name="connsiteY7083" fmla="*/ 1102941 h 3428468"/>
              <a:gd name="connsiteX7084" fmla="*/ 1908359 w 5317239"/>
              <a:gd name="connsiteY7084" fmla="*/ 1102832 h 3428468"/>
              <a:gd name="connsiteX7085" fmla="*/ 1908902 w 5317239"/>
              <a:gd name="connsiteY7085" fmla="*/ 1102670 h 3428468"/>
              <a:gd name="connsiteX7086" fmla="*/ 1909119 w 5317239"/>
              <a:gd name="connsiteY7086" fmla="*/ 1102561 h 3428468"/>
              <a:gd name="connsiteX7087" fmla="*/ 1909662 w 5317239"/>
              <a:gd name="connsiteY7087" fmla="*/ 1102236 h 3428468"/>
              <a:gd name="connsiteX7088" fmla="*/ 1909770 w 5317239"/>
              <a:gd name="connsiteY7088" fmla="*/ 1102127 h 3428468"/>
              <a:gd name="connsiteX7089" fmla="*/ 1910259 w 5317239"/>
              <a:gd name="connsiteY7089" fmla="*/ 1101692 h 3428468"/>
              <a:gd name="connsiteX7090" fmla="*/ 1910314 w 5317239"/>
              <a:gd name="connsiteY7090" fmla="*/ 1101584 h 3428468"/>
              <a:gd name="connsiteX7091" fmla="*/ 1910747 w 5317239"/>
              <a:gd name="connsiteY7091" fmla="*/ 1101042 h 3428468"/>
              <a:gd name="connsiteX7092" fmla="*/ 1910802 w 5317239"/>
              <a:gd name="connsiteY7092" fmla="*/ 1100933 h 3428468"/>
              <a:gd name="connsiteX7093" fmla="*/ 1911127 w 5317239"/>
              <a:gd name="connsiteY7093" fmla="*/ 1100336 h 3428468"/>
              <a:gd name="connsiteX7094" fmla="*/ 1911127 w 5317239"/>
              <a:gd name="connsiteY7094" fmla="*/ 1100227 h 3428468"/>
              <a:gd name="connsiteX7095" fmla="*/ 1911345 w 5317239"/>
              <a:gd name="connsiteY7095" fmla="*/ 1099576 h 3428468"/>
              <a:gd name="connsiteX7096" fmla="*/ 1911345 w 5317239"/>
              <a:gd name="connsiteY7096" fmla="*/ 1099305 h 3428468"/>
              <a:gd name="connsiteX7097" fmla="*/ 1911399 w 5317239"/>
              <a:gd name="connsiteY7097" fmla="*/ 1098708 h 3428468"/>
              <a:gd name="connsiteX7098" fmla="*/ 1911399 w 5317239"/>
              <a:gd name="connsiteY7098" fmla="*/ 1098220 h 3428468"/>
              <a:gd name="connsiteX7099" fmla="*/ 1911399 w 5317239"/>
              <a:gd name="connsiteY7099" fmla="*/ 1097839 h 3428468"/>
              <a:gd name="connsiteX7100" fmla="*/ 1911399 w 5317239"/>
              <a:gd name="connsiteY7100" fmla="*/ 1097731 h 3428468"/>
              <a:gd name="connsiteX7101" fmla="*/ 1909933 w 5317239"/>
              <a:gd name="connsiteY7101" fmla="*/ 1089536 h 3428468"/>
              <a:gd name="connsiteX7102" fmla="*/ 1924803 w 5317239"/>
              <a:gd name="connsiteY7102" fmla="*/ 1082047 h 3428468"/>
              <a:gd name="connsiteX7103" fmla="*/ 1926595 w 5317239"/>
              <a:gd name="connsiteY7103" fmla="*/ 1080365 h 3428468"/>
              <a:gd name="connsiteX7104" fmla="*/ 1947597 w 5317239"/>
              <a:gd name="connsiteY7104" fmla="*/ 1046174 h 3428468"/>
              <a:gd name="connsiteX7105" fmla="*/ 1957746 w 5317239"/>
              <a:gd name="connsiteY7105" fmla="*/ 1053826 h 3428468"/>
              <a:gd name="connsiteX7106" fmla="*/ 1958071 w 5317239"/>
              <a:gd name="connsiteY7106" fmla="*/ 1054043 h 3428468"/>
              <a:gd name="connsiteX7107" fmla="*/ 1958505 w 5317239"/>
              <a:gd name="connsiteY7107" fmla="*/ 1054315 h 3428468"/>
              <a:gd name="connsiteX7108" fmla="*/ 1958668 w 5317239"/>
              <a:gd name="connsiteY7108" fmla="*/ 1054369 h 3428468"/>
              <a:gd name="connsiteX7109" fmla="*/ 1959374 w 5317239"/>
              <a:gd name="connsiteY7109" fmla="*/ 1054640 h 3428468"/>
              <a:gd name="connsiteX7110" fmla="*/ 1959591 w 5317239"/>
              <a:gd name="connsiteY7110" fmla="*/ 1054640 h 3428468"/>
              <a:gd name="connsiteX7111" fmla="*/ 1960296 w 5317239"/>
              <a:gd name="connsiteY7111" fmla="*/ 1054749 h 3428468"/>
              <a:gd name="connsiteX7112" fmla="*/ 1960405 w 5317239"/>
              <a:gd name="connsiteY7112" fmla="*/ 1054749 h 3428468"/>
              <a:gd name="connsiteX7113" fmla="*/ 1961218 w 5317239"/>
              <a:gd name="connsiteY7113" fmla="*/ 1054695 h 3428468"/>
              <a:gd name="connsiteX7114" fmla="*/ 1964149 w 5317239"/>
              <a:gd name="connsiteY7114" fmla="*/ 1052795 h 3428468"/>
              <a:gd name="connsiteX7115" fmla="*/ 1964204 w 5317239"/>
              <a:gd name="connsiteY7115" fmla="*/ 1052741 h 3428468"/>
              <a:gd name="connsiteX7116" fmla="*/ 1964367 w 5317239"/>
              <a:gd name="connsiteY7116" fmla="*/ 1052470 h 3428468"/>
              <a:gd name="connsiteX7117" fmla="*/ 1970444 w 5317239"/>
              <a:gd name="connsiteY7117" fmla="*/ 1043189 h 3428468"/>
              <a:gd name="connsiteX7118" fmla="*/ 1983795 w 5317239"/>
              <a:gd name="connsiteY7118" fmla="*/ 1034994 h 3428468"/>
              <a:gd name="connsiteX7119" fmla="*/ 2002030 w 5317239"/>
              <a:gd name="connsiteY7119" fmla="*/ 1059144 h 3428468"/>
              <a:gd name="connsiteX7120" fmla="*/ 2004852 w 5317239"/>
              <a:gd name="connsiteY7120" fmla="*/ 1060881 h 3428468"/>
              <a:gd name="connsiteX7121" fmla="*/ 2006752 w 5317239"/>
              <a:gd name="connsiteY7121" fmla="*/ 1061207 h 3428468"/>
              <a:gd name="connsiteX7122" fmla="*/ 2014892 w 5317239"/>
              <a:gd name="connsiteY7122" fmla="*/ 1062727 h 3428468"/>
              <a:gd name="connsiteX7123" fmla="*/ 2018419 w 5317239"/>
              <a:gd name="connsiteY7123" fmla="*/ 1061859 h 3428468"/>
              <a:gd name="connsiteX7124" fmla="*/ 2034701 w 5317239"/>
              <a:gd name="connsiteY7124" fmla="*/ 1049485 h 3428468"/>
              <a:gd name="connsiteX7125" fmla="*/ 2042462 w 5317239"/>
              <a:gd name="connsiteY7125" fmla="*/ 1049213 h 3428468"/>
              <a:gd name="connsiteX7126" fmla="*/ 2046315 w 5317239"/>
              <a:gd name="connsiteY7126" fmla="*/ 1051710 h 3428468"/>
              <a:gd name="connsiteX7127" fmla="*/ 2047780 w 5317239"/>
              <a:gd name="connsiteY7127" fmla="*/ 1063649 h 3428468"/>
              <a:gd name="connsiteX7128" fmla="*/ 2047943 w 5317239"/>
              <a:gd name="connsiteY7128" fmla="*/ 1065060 h 3428468"/>
              <a:gd name="connsiteX7129" fmla="*/ 2048160 w 5317239"/>
              <a:gd name="connsiteY7129" fmla="*/ 1065875 h 3428468"/>
              <a:gd name="connsiteX7130" fmla="*/ 2048268 w 5317239"/>
              <a:gd name="connsiteY7130" fmla="*/ 1066200 h 3428468"/>
              <a:gd name="connsiteX7131" fmla="*/ 2048594 w 5317239"/>
              <a:gd name="connsiteY7131" fmla="*/ 1066743 h 3428468"/>
              <a:gd name="connsiteX7132" fmla="*/ 2048866 w 5317239"/>
              <a:gd name="connsiteY7132" fmla="*/ 1067177 h 3428468"/>
              <a:gd name="connsiteX7133" fmla="*/ 2049299 w 5317239"/>
              <a:gd name="connsiteY7133" fmla="*/ 1067611 h 3428468"/>
              <a:gd name="connsiteX7134" fmla="*/ 2049679 w 5317239"/>
              <a:gd name="connsiteY7134" fmla="*/ 1067990 h 3428468"/>
              <a:gd name="connsiteX7135" fmla="*/ 2050168 w 5317239"/>
              <a:gd name="connsiteY7135" fmla="*/ 1068262 h 3428468"/>
              <a:gd name="connsiteX7136" fmla="*/ 2050656 w 5317239"/>
              <a:gd name="connsiteY7136" fmla="*/ 1068588 h 3428468"/>
              <a:gd name="connsiteX7137" fmla="*/ 2064224 w 5317239"/>
              <a:gd name="connsiteY7137" fmla="*/ 1074557 h 3428468"/>
              <a:gd name="connsiteX7138" fmla="*/ 2065418 w 5317239"/>
              <a:gd name="connsiteY7138" fmla="*/ 1074883 h 3428468"/>
              <a:gd name="connsiteX7139" fmla="*/ 2068945 w 5317239"/>
              <a:gd name="connsiteY7139" fmla="*/ 1074829 h 3428468"/>
              <a:gd name="connsiteX7140" fmla="*/ 2071387 w 5317239"/>
              <a:gd name="connsiteY7140" fmla="*/ 1072170 h 3428468"/>
              <a:gd name="connsiteX7141" fmla="*/ 2073830 w 5317239"/>
              <a:gd name="connsiteY7141" fmla="*/ 1064897 h 3428468"/>
              <a:gd name="connsiteX7142" fmla="*/ 2073830 w 5317239"/>
              <a:gd name="connsiteY7142" fmla="*/ 1061967 h 3428468"/>
              <a:gd name="connsiteX7143" fmla="*/ 2068945 w 5317239"/>
              <a:gd name="connsiteY7143" fmla="*/ 1048183 h 3428468"/>
              <a:gd name="connsiteX7144" fmla="*/ 2071713 w 5317239"/>
              <a:gd name="connsiteY7144" fmla="*/ 1048996 h 3428468"/>
              <a:gd name="connsiteX7145" fmla="*/ 2074915 w 5317239"/>
              <a:gd name="connsiteY7145" fmla="*/ 1048508 h 3428468"/>
              <a:gd name="connsiteX7146" fmla="*/ 2082784 w 5317239"/>
              <a:gd name="connsiteY7146" fmla="*/ 1043841 h 3428468"/>
              <a:gd name="connsiteX7147" fmla="*/ 2085009 w 5317239"/>
              <a:gd name="connsiteY7147" fmla="*/ 1040204 h 3428468"/>
              <a:gd name="connsiteX7148" fmla="*/ 2085607 w 5317239"/>
              <a:gd name="connsiteY7148" fmla="*/ 1030056 h 3428468"/>
              <a:gd name="connsiteX7149" fmla="*/ 2084304 w 5317239"/>
              <a:gd name="connsiteY7149" fmla="*/ 1026637 h 3428468"/>
              <a:gd name="connsiteX7150" fmla="*/ 2080885 w 5317239"/>
              <a:gd name="connsiteY7150" fmla="*/ 1025280 h 3428468"/>
              <a:gd name="connsiteX7151" fmla="*/ 2080071 w 5317239"/>
              <a:gd name="connsiteY7151" fmla="*/ 1025226 h 3428468"/>
              <a:gd name="connsiteX7152" fmla="*/ 2078931 w 5317239"/>
              <a:gd name="connsiteY7152" fmla="*/ 1022458 h 3428468"/>
              <a:gd name="connsiteX7153" fmla="*/ 2082676 w 5317239"/>
              <a:gd name="connsiteY7153" fmla="*/ 1016759 h 3428468"/>
              <a:gd name="connsiteX7154" fmla="*/ 2089514 w 5317239"/>
              <a:gd name="connsiteY7154" fmla="*/ 1013720 h 3428468"/>
              <a:gd name="connsiteX7155" fmla="*/ 2092119 w 5317239"/>
              <a:gd name="connsiteY7155" fmla="*/ 1010518 h 3428468"/>
              <a:gd name="connsiteX7156" fmla="*/ 2093204 w 5317239"/>
              <a:gd name="connsiteY7156" fmla="*/ 1005309 h 3428468"/>
              <a:gd name="connsiteX7157" fmla="*/ 2096189 w 5317239"/>
              <a:gd name="connsiteY7157" fmla="*/ 1006069 h 3428468"/>
              <a:gd name="connsiteX7158" fmla="*/ 2097709 w 5317239"/>
              <a:gd name="connsiteY7158" fmla="*/ 1005960 h 3428468"/>
              <a:gd name="connsiteX7159" fmla="*/ 2100748 w 5317239"/>
              <a:gd name="connsiteY7159" fmla="*/ 1003409 h 3428468"/>
              <a:gd name="connsiteX7160" fmla="*/ 2102484 w 5317239"/>
              <a:gd name="connsiteY7160" fmla="*/ 999556 h 3428468"/>
              <a:gd name="connsiteX7161" fmla="*/ 2105795 w 5317239"/>
              <a:gd name="connsiteY7161" fmla="*/ 998470 h 3428468"/>
              <a:gd name="connsiteX7162" fmla="*/ 2106826 w 5317239"/>
              <a:gd name="connsiteY7162" fmla="*/ 1001021 h 3428468"/>
              <a:gd name="connsiteX7163" fmla="*/ 2109485 w 5317239"/>
              <a:gd name="connsiteY7163" fmla="*/ 1003572 h 3428468"/>
              <a:gd name="connsiteX7164" fmla="*/ 2111439 w 5317239"/>
              <a:gd name="connsiteY7164" fmla="*/ 1003789 h 3428468"/>
              <a:gd name="connsiteX7165" fmla="*/ 2114044 w 5317239"/>
              <a:gd name="connsiteY7165" fmla="*/ 1003246 h 3428468"/>
              <a:gd name="connsiteX7166" fmla="*/ 2129294 w 5317239"/>
              <a:gd name="connsiteY7166" fmla="*/ 994835 h 3428468"/>
              <a:gd name="connsiteX7167" fmla="*/ 2131519 w 5317239"/>
              <a:gd name="connsiteY7167" fmla="*/ 991957 h 3428468"/>
              <a:gd name="connsiteX7168" fmla="*/ 2130868 w 5317239"/>
              <a:gd name="connsiteY7168" fmla="*/ 988376 h 3428468"/>
              <a:gd name="connsiteX7169" fmla="*/ 2123759 w 5317239"/>
              <a:gd name="connsiteY7169" fmla="*/ 977848 h 3428468"/>
              <a:gd name="connsiteX7170" fmla="*/ 2125441 w 5317239"/>
              <a:gd name="connsiteY7170" fmla="*/ 975189 h 3428468"/>
              <a:gd name="connsiteX7171" fmla="*/ 2126038 w 5317239"/>
              <a:gd name="connsiteY7171" fmla="*/ 971824 h 3428468"/>
              <a:gd name="connsiteX7172" fmla="*/ 2124464 w 5317239"/>
              <a:gd name="connsiteY7172" fmla="*/ 964389 h 3428468"/>
              <a:gd name="connsiteX7173" fmla="*/ 2122022 w 5317239"/>
              <a:gd name="connsiteY7173" fmla="*/ 961241 h 3428468"/>
              <a:gd name="connsiteX7174" fmla="*/ 2120068 w 5317239"/>
              <a:gd name="connsiteY7174" fmla="*/ 960807 h 3428468"/>
              <a:gd name="connsiteX7175" fmla="*/ 2120393 w 5317239"/>
              <a:gd name="connsiteY7175" fmla="*/ 956248 h 3428468"/>
              <a:gd name="connsiteX7176" fmla="*/ 2115184 w 5317239"/>
              <a:gd name="connsiteY7176" fmla="*/ 945667 h 3428468"/>
              <a:gd name="connsiteX7177" fmla="*/ 2116106 w 5317239"/>
              <a:gd name="connsiteY7177" fmla="*/ 943006 h 3428468"/>
              <a:gd name="connsiteX7178" fmla="*/ 2123541 w 5317239"/>
              <a:gd name="connsiteY7178" fmla="*/ 948542 h 3428468"/>
              <a:gd name="connsiteX7179" fmla="*/ 2125983 w 5317239"/>
              <a:gd name="connsiteY7179" fmla="*/ 949411 h 3428468"/>
              <a:gd name="connsiteX7180" fmla="*/ 2131954 w 5317239"/>
              <a:gd name="connsiteY7180" fmla="*/ 949737 h 3428468"/>
              <a:gd name="connsiteX7181" fmla="*/ 2132876 w 5317239"/>
              <a:gd name="connsiteY7181" fmla="*/ 949628 h 3428468"/>
              <a:gd name="connsiteX7182" fmla="*/ 2137326 w 5317239"/>
              <a:gd name="connsiteY7182" fmla="*/ 946859 h 3428468"/>
              <a:gd name="connsiteX7183" fmla="*/ 2139225 w 5317239"/>
              <a:gd name="connsiteY7183" fmla="*/ 942301 h 3428468"/>
              <a:gd name="connsiteX7184" fmla="*/ 2189371 w 5317239"/>
              <a:gd name="connsiteY7184" fmla="*/ 940945 h 3428468"/>
              <a:gd name="connsiteX7185" fmla="*/ 2189914 w 5317239"/>
              <a:gd name="connsiteY7185" fmla="*/ 940836 h 3428468"/>
              <a:gd name="connsiteX7186" fmla="*/ 2190240 w 5317239"/>
              <a:gd name="connsiteY7186" fmla="*/ 940836 h 3428468"/>
              <a:gd name="connsiteX7187" fmla="*/ 2192301 w 5317239"/>
              <a:gd name="connsiteY7187" fmla="*/ 940239 h 3428468"/>
              <a:gd name="connsiteX7188" fmla="*/ 2209180 w 5317239"/>
              <a:gd name="connsiteY7188" fmla="*/ 930851 h 3428468"/>
              <a:gd name="connsiteX7189" fmla="*/ 2229585 w 5317239"/>
              <a:gd name="connsiteY7189" fmla="*/ 926292 h 3428468"/>
              <a:gd name="connsiteX7190" fmla="*/ 2270234 w 5317239"/>
              <a:gd name="connsiteY7190" fmla="*/ 932044 h 3428468"/>
              <a:gd name="connsiteX7191" fmla="*/ 2278266 w 5317239"/>
              <a:gd name="connsiteY7191" fmla="*/ 937797 h 3428468"/>
              <a:gd name="connsiteX7192" fmla="*/ 2281793 w 5317239"/>
              <a:gd name="connsiteY7192" fmla="*/ 938503 h 3428468"/>
              <a:gd name="connsiteX7193" fmla="*/ 2283475 w 5317239"/>
              <a:gd name="connsiteY7193" fmla="*/ 938177 h 3428468"/>
              <a:gd name="connsiteX7194" fmla="*/ 2289988 w 5317239"/>
              <a:gd name="connsiteY7194" fmla="*/ 935463 h 3428468"/>
              <a:gd name="connsiteX7195" fmla="*/ 2290205 w 5317239"/>
              <a:gd name="connsiteY7195" fmla="*/ 935680 h 3428468"/>
              <a:gd name="connsiteX7196" fmla="*/ 2294167 w 5317239"/>
              <a:gd name="connsiteY7196" fmla="*/ 936711 h 3428468"/>
              <a:gd name="connsiteX7197" fmla="*/ 2295904 w 5317239"/>
              <a:gd name="connsiteY7197" fmla="*/ 936386 h 3428468"/>
              <a:gd name="connsiteX7198" fmla="*/ 2298563 w 5317239"/>
              <a:gd name="connsiteY7198" fmla="*/ 932261 h 3428468"/>
              <a:gd name="connsiteX7199" fmla="*/ 2298671 w 5317239"/>
              <a:gd name="connsiteY7199" fmla="*/ 884395 h 3428468"/>
              <a:gd name="connsiteX7200" fmla="*/ 2297206 w 5317239"/>
              <a:gd name="connsiteY7200" fmla="*/ 881084 h 3428468"/>
              <a:gd name="connsiteX7201" fmla="*/ 2293787 w 5317239"/>
              <a:gd name="connsiteY7201" fmla="*/ 879891 h 3428468"/>
              <a:gd name="connsiteX7202" fmla="*/ 2285593 w 5317239"/>
              <a:gd name="connsiteY7202" fmla="*/ 880542 h 3428468"/>
              <a:gd name="connsiteX7203" fmla="*/ 2283530 w 5317239"/>
              <a:gd name="connsiteY7203" fmla="*/ 872239 h 3428468"/>
              <a:gd name="connsiteX7204" fmla="*/ 2281956 w 5317239"/>
              <a:gd name="connsiteY7204" fmla="*/ 869742 h 3428468"/>
              <a:gd name="connsiteX7205" fmla="*/ 2277615 w 5317239"/>
              <a:gd name="connsiteY7205" fmla="*/ 866323 h 3428468"/>
              <a:gd name="connsiteX7206" fmla="*/ 2300137 w 5317239"/>
              <a:gd name="connsiteY7206" fmla="*/ 858834 h 3428468"/>
              <a:gd name="connsiteX7207" fmla="*/ 2303013 w 5317239"/>
              <a:gd name="connsiteY7207" fmla="*/ 855904 h 3428468"/>
              <a:gd name="connsiteX7208" fmla="*/ 2302307 w 5317239"/>
              <a:gd name="connsiteY7208" fmla="*/ 851833 h 3428468"/>
              <a:gd name="connsiteX7209" fmla="*/ 2287220 w 5317239"/>
              <a:gd name="connsiteY7209" fmla="*/ 831807 h 3428468"/>
              <a:gd name="connsiteX7210" fmla="*/ 2288089 w 5317239"/>
              <a:gd name="connsiteY7210" fmla="*/ 820573 h 3428468"/>
              <a:gd name="connsiteX7211" fmla="*/ 2296284 w 5317239"/>
              <a:gd name="connsiteY7211" fmla="*/ 799245 h 3428468"/>
              <a:gd name="connsiteX7212" fmla="*/ 2296609 w 5317239"/>
              <a:gd name="connsiteY7212" fmla="*/ 797562 h 3428468"/>
              <a:gd name="connsiteX7213" fmla="*/ 2296338 w 5317239"/>
              <a:gd name="connsiteY7213" fmla="*/ 780087 h 3428468"/>
              <a:gd name="connsiteX7214" fmla="*/ 2313976 w 5317239"/>
              <a:gd name="connsiteY7214" fmla="*/ 783560 h 3428468"/>
              <a:gd name="connsiteX7215" fmla="*/ 2315604 w 5317239"/>
              <a:gd name="connsiteY7215" fmla="*/ 783560 h 3428468"/>
              <a:gd name="connsiteX7216" fmla="*/ 2318751 w 5317239"/>
              <a:gd name="connsiteY7216" fmla="*/ 782258 h 3428468"/>
              <a:gd name="connsiteX7217" fmla="*/ 2341002 w 5317239"/>
              <a:gd name="connsiteY7217" fmla="*/ 759899 h 3428468"/>
              <a:gd name="connsiteX7218" fmla="*/ 2342033 w 5317239"/>
              <a:gd name="connsiteY7218" fmla="*/ 758270 h 3428468"/>
              <a:gd name="connsiteX7219" fmla="*/ 2348058 w 5317239"/>
              <a:gd name="connsiteY7219" fmla="*/ 741881 h 3428468"/>
              <a:gd name="connsiteX7220" fmla="*/ 2352724 w 5317239"/>
              <a:gd name="connsiteY7220" fmla="*/ 742966 h 3428468"/>
              <a:gd name="connsiteX7221" fmla="*/ 2354027 w 5317239"/>
              <a:gd name="connsiteY7221" fmla="*/ 743075 h 3428468"/>
              <a:gd name="connsiteX7222" fmla="*/ 2358749 w 5317239"/>
              <a:gd name="connsiteY7222" fmla="*/ 739710 h 3428468"/>
              <a:gd name="connsiteX7223" fmla="*/ 2360323 w 5317239"/>
              <a:gd name="connsiteY7223" fmla="*/ 733739 h 3428468"/>
              <a:gd name="connsiteX7224" fmla="*/ 2375735 w 5317239"/>
              <a:gd name="connsiteY7224" fmla="*/ 734011 h 3428468"/>
              <a:gd name="connsiteX7225" fmla="*/ 2378069 w 5317239"/>
              <a:gd name="connsiteY7225" fmla="*/ 736074 h 3428468"/>
              <a:gd name="connsiteX7226" fmla="*/ 2380891 w 5317239"/>
              <a:gd name="connsiteY7226" fmla="*/ 737159 h 3428468"/>
              <a:gd name="connsiteX7227" fmla="*/ 2383930 w 5317239"/>
              <a:gd name="connsiteY7227" fmla="*/ 736725 h 3428468"/>
              <a:gd name="connsiteX7228" fmla="*/ 2391039 w 5317239"/>
              <a:gd name="connsiteY7228" fmla="*/ 732817 h 3428468"/>
              <a:gd name="connsiteX7229" fmla="*/ 2394459 w 5317239"/>
              <a:gd name="connsiteY7229" fmla="*/ 737701 h 3428468"/>
              <a:gd name="connsiteX7230" fmla="*/ 2396412 w 5317239"/>
              <a:gd name="connsiteY7230" fmla="*/ 739276 h 3428468"/>
              <a:gd name="connsiteX7231" fmla="*/ 2401297 w 5317239"/>
              <a:gd name="connsiteY7231" fmla="*/ 741392 h 3428468"/>
              <a:gd name="connsiteX7232" fmla="*/ 2402654 w 5317239"/>
              <a:gd name="connsiteY7232" fmla="*/ 741718 h 3428468"/>
              <a:gd name="connsiteX7233" fmla="*/ 2405746 w 5317239"/>
              <a:gd name="connsiteY7233" fmla="*/ 741338 h 3428468"/>
              <a:gd name="connsiteX7234" fmla="*/ 2406941 w 5317239"/>
              <a:gd name="connsiteY7234" fmla="*/ 740741 h 3428468"/>
              <a:gd name="connsiteX7235" fmla="*/ 2408732 w 5317239"/>
              <a:gd name="connsiteY7235" fmla="*/ 743997 h 3428468"/>
              <a:gd name="connsiteX7236" fmla="*/ 2412802 w 5317239"/>
              <a:gd name="connsiteY7236" fmla="*/ 746331 h 3428468"/>
              <a:gd name="connsiteX7237" fmla="*/ 2414973 w 5317239"/>
              <a:gd name="connsiteY7237" fmla="*/ 746114 h 3428468"/>
              <a:gd name="connsiteX7238" fmla="*/ 2418283 w 5317239"/>
              <a:gd name="connsiteY7238" fmla="*/ 744812 h 3428468"/>
              <a:gd name="connsiteX7239" fmla="*/ 2420888 w 5317239"/>
              <a:gd name="connsiteY7239" fmla="*/ 739113 h 3428468"/>
              <a:gd name="connsiteX7240" fmla="*/ 2418718 w 5317239"/>
              <a:gd name="connsiteY7240" fmla="*/ 732926 h 3428468"/>
              <a:gd name="connsiteX7241" fmla="*/ 2421105 w 5317239"/>
              <a:gd name="connsiteY7241" fmla="*/ 730863 h 3428468"/>
              <a:gd name="connsiteX7242" fmla="*/ 2433967 w 5317239"/>
              <a:gd name="connsiteY7242" fmla="*/ 747796 h 3428468"/>
              <a:gd name="connsiteX7243" fmla="*/ 2436952 w 5317239"/>
              <a:gd name="connsiteY7243" fmla="*/ 749478 h 3428468"/>
              <a:gd name="connsiteX7244" fmla="*/ 2439937 w 5317239"/>
              <a:gd name="connsiteY7244" fmla="*/ 749316 h 3428468"/>
              <a:gd name="connsiteX7245" fmla="*/ 2442379 w 5317239"/>
              <a:gd name="connsiteY7245" fmla="*/ 748284 h 3428468"/>
              <a:gd name="connsiteX7246" fmla="*/ 2445147 w 5317239"/>
              <a:gd name="connsiteY7246" fmla="*/ 750239 h 3428468"/>
              <a:gd name="connsiteX7247" fmla="*/ 2446503 w 5317239"/>
              <a:gd name="connsiteY7247" fmla="*/ 750564 h 3428468"/>
              <a:gd name="connsiteX7248" fmla="*/ 2451171 w 5317239"/>
              <a:gd name="connsiteY7248" fmla="*/ 750781 h 3428468"/>
              <a:gd name="connsiteX7249" fmla="*/ 2456489 w 5317239"/>
              <a:gd name="connsiteY7249" fmla="*/ 756262 h 3428468"/>
              <a:gd name="connsiteX7250" fmla="*/ 2460342 w 5317239"/>
              <a:gd name="connsiteY7250" fmla="*/ 767008 h 3428468"/>
              <a:gd name="connsiteX7251" fmla="*/ 2463436 w 5317239"/>
              <a:gd name="connsiteY7251" fmla="*/ 769775 h 3428468"/>
              <a:gd name="connsiteX7252" fmla="*/ 2464739 w 5317239"/>
              <a:gd name="connsiteY7252" fmla="*/ 770101 h 3428468"/>
              <a:gd name="connsiteX7253" fmla="*/ 2473964 w 5317239"/>
              <a:gd name="connsiteY7253" fmla="*/ 771078 h 3428468"/>
              <a:gd name="connsiteX7254" fmla="*/ 2478957 w 5317239"/>
              <a:gd name="connsiteY7254" fmla="*/ 767062 h 3428468"/>
              <a:gd name="connsiteX7255" fmla="*/ 2482973 w 5317239"/>
              <a:gd name="connsiteY7255" fmla="*/ 729453 h 3428468"/>
              <a:gd name="connsiteX7256" fmla="*/ 2511736 w 5317239"/>
              <a:gd name="connsiteY7256" fmla="*/ 729995 h 3428468"/>
              <a:gd name="connsiteX7257" fmla="*/ 2514884 w 5317239"/>
              <a:gd name="connsiteY7257" fmla="*/ 728802 h 3428468"/>
              <a:gd name="connsiteX7258" fmla="*/ 2519660 w 5317239"/>
              <a:gd name="connsiteY7258" fmla="*/ 724459 h 3428468"/>
              <a:gd name="connsiteX7259" fmla="*/ 2479066 w 5317239"/>
              <a:gd name="connsiteY7259" fmla="*/ 720385 h 3428468"/>
              <a:gd name="connsiteX7260" fmla="*/ 2478944 w 5317239"/>
              <a:gd name="connsiteY7260" fmla="*/ 720492 h 3428468"/>
              <a:gd name="connsiteX7261" fmla="*/ 2509946 w 5317239"/>
              <a:gd name="connsiteY7261" fmla="*/ 721087 h 3428468"/>
              <a:gd name="connsiteX7262" fmla="*/ 2510065 w 5317239"/>
              <a:gd name="connsiteY7262" fmla="*/ 720980 h 3428468"/>
              <a:gd name="connsiteX7263" fmla="*/ 3436068 w 5317239"/>
              <a:gd name="connsiteY7263" fmla="*/ 711610 h 3428468"/>
              <a:gd name="connsiteX7264" fmla="*/ 3436068 w 5317239"/>
              <a:gd name="connsiteY7264" fmla="*/ 711665 h 3428468"/>
              <a:gd name="connsiteX7265" fmla="*/ 3440464 w 5317239"/>
              <a:gd name="connsiteY7265" fmla="*/ 711991 h 3428468"/>
              <a:gd name="connsiteX7266" fmla="*/ 3442581 w 5317239"/>
              <a:gd name="connsiteY7266" fmla="*/ 713402 h 3428468"/>
              <a:gd name="connsiteX7267" fmla="*/ 3438347 w 5317239"/>
              <a:gd name="connsiteY7267" fmla="*/ 713130 h 3428468"/>
              <a:gd name="connsiteX7268" fmla="*/ 3427548 w 5317239"/>
              <a:gd name="connsiteY7268" fmla="*/ 718123 h 3428468"/>
              <a:gd name="connsiteX7269" fmla="*/ 3427113 w 5317239"/>
              <a:gd name="connsiteY7269" fmla="*/ 715735 h 3428468"/>
              <a:gd name="connsiteX7270" fmla="*/ 4114178 w 5317239"/>
              <a:gd name="connsiteY7270" fmla="*/ 700394 h 3428468"/>
              <a:gd name="connsiteX7271" fmla="*/ 4114284 w 5317239"/>
              <a:gd name="connsiteY7271" fmla="*/ 700540 h 3428468"/>
              <a:gd name="connsiteX7272" fmla="*/ 4114230 w 5317239"/>
              <a:gd name="connsiteY7272" fmla="*/ 700485 h 3428468"/>
              <a:gd name="connsiteX7273" fmla="*/ 1535470 w 5317239"/>
              <a:gd name="connsiteY7273" fmla="*/ 691475 h 3428468"/>
              <a:gd name="connsiteX7274" fmla="*/ 1537749 w 5317239"/>
              <a:gd name="connsiteY7274" fmla="*/ 692560 h 3428468"/>
              <a:gd name="connsiteX7275" fmla="*/ 1538509 w 5317239"/>
              <a:gd name="connsiteY7275" fmla="*/ 692669 h 3428468"/>
              <a:gd name="connsiteX7276" fmla="*/ 1538128 w 5317239"/>
              <a:gd name="connsiteY7276" fmla="*/ 697282 h 3428468"/>
              <a:gd name="connsiteX7277" fmla="*/ 1539215 w 5317239"/>
              <a:gd name="connsiteY7277" fmla="*/ 700593 h 3428468"/>
              <a:gd name="connsiteX7278" fmla="*/ 1543936 w 5317239"/>
              <a:gd name="connsiteY7278" fmla="*/ 706129 h 3428468"/>
              <a:gd name="connsiteX7279" fmla="*/ 1545022 w 5317239"/>
              <a:gd name="connsiteY7279" fmla="*/ 707051 h 3428468"/>
              <a:gd name="connsiteX7280" fmla="*/ 1563148 w 5317239"/>
              <a:gd name="connsiteY7280" fmla="*/ 717905 h 3428468"/>
              <a:gd name="connsiteX7281" fmla="*/ 1566078 w 5317239"/>
              <a:gd name="connsiteY7281" fmla="*/ 718502 h 3428468"/>
              <a:gd name="connsiteX7282" fmla="*/ 1578723 w 5317239"/>
              <a:gd name="connsiteY7282" fmla="*/ 716766 h 3428468"/>
              <a:gd name="connsiteX7283" fmla="*/ 1580731 w 5317239"/>
              <a:gd name="connsiteY7283" fmla="*/ 715951 h 3428468"/>
              <a:gd name="connsiteX7284" fmla="*/ 1590283 w 5317239"/>
              <a:gd name="connsiteY7284" fmla="*/ 709113 h 3428468"/>
              <a:gd name="connsiteX7285" fmla="*/ 1591368 w 5317239"/>
              <a:gd name="connsiteY7285" fmla="*/ 750848 h 3428468"/>
              <a:gd name="connsiteX7286" fmla="*/ 1595873 w 5317239"/>
              <a:gd name="connsiteY7286" fmla="*/ 755243 h 3428468"/>
              <a:gd name="connsiteX7287" fmla="*/ 1632775 w 5317239"/>
              <a:gd name="connsiteY7287" fmla="*/ 755243 h 3428468"/>
              <a:gd name="connsiteX7288" fmla="*/ 1633320 w 5317239"/>
              <a:gd name="connsiteY7288" fmla="*/ 802839 h 3428468"/>
              <a:gd name="connsiteX7289" fmla="*/ 1634731 w 5317239"/>
              <a:gd name="connsiteY7289" fmla="*/ 806042 h 3428468"/>
              <a:gd name="connsiteX7290" fmla="*/ 1637986 w 5317239"/>
              <a:gd name="connsiteY7290" fmla="*/ 807290 h 3428468"/>
              <a:gd name="connsiteX7291" fmla="*/ 1676844 w 5317239"/>
              <a:gd name="connsiteY7291" fmla="*/ 806042 h 3428468"/>
              <a:gd name="connsiteX7292" fmla="*/ 1685039 w 5317239"/>
              <a:gd name="connsiteY7292" fmla="*/ 818198 h 3428468"/>
              <a:gd name="connsiteX7293" fmla="*/ 1683845 w 5317239"/>
              <a:gd name="connsiteY7293" fmla="*/ 826665 h 3428468"/>
              <a:gd name="connsiteX7294" fmla="*/ 1685094 w 5317239"/>
              <a:gd name="connsiteY7294" fmla="*/ 830463 h 3428468"/>
              <a:gd name="connsiteX7295" fmla="*/ 1688891 w 5317239"/>
              <a:gd name="connsiteY7295" fmla="*/ 831766 h 3428468"/>
              <a:gd name="connsiteX7296" fmla="*/ 1704901 w 5317239"/>
              <a:gd name="connsiteY7296" fmla="*/ 829649 h 3428468"/>
              <a:gd name="connsiteX7297" fmla="*/ 1740775 w 5317239"/>
              <a:gd name="connsiteY7297" fmla="*/ 878329 h 3428468"/>
              <a:gd name="connsiteX7298" fmla="*/ 1745008 w 5317239"/>
              <a:gd name="connsiteY7298" fmla="*/ 880120 h 3428468"/>
              <a:gd name="connsiteX7299" fmla="*/ 1747288 w 5317239"/>
              <a:gd name="connsiteY7299" fmla="*/ 879089 h 3428468"/>
              <a:gd name="connsiteX7300" fmla="*/ 1748698 w 5317239"/>
              <a:gd name="connsiteY7300" fmla="*/ 877189 h 3428468"/>
              <a:gd name="connsiteX7301" fmla="*/ 1751737 w 5317239"/>
              <a:gd name="connsiteY7301" fmla="*/ 869374 h 3428468"/>
              <a:gd name="connsiteX7302" fmla="*/ 1758034 w 5317239"/>
              <a:gd name="connsiteY7302" fmla="*/ 867421 h 3428468"/>
              <a:gd name="connsiteX7303" fmla="*/ 1759444 w 5317239"/>
              <a:gd name="connsiteY7303" fmla="*/ 866987 h 3428468"/>
              <a:gd name="connsiteX7304" fmla="*/ 1762266 w 5317239"/>
              <a:gd name="connsiteY7304" fmla="*/ 869103 h 3428468"/>
              <a:gd name="connsiteX7305" fmla="*/ 1763786 w 5317239"/>
              <a:gd name="connsiteY7305" fmla="*/ 870297 h 3428468"/>
              <a:gd name="connsiteX7306" fmla="*/ 1769484 w 5317239"/>
              <a:gd name="connsiteY7306" fmla="*/ 870135 h 3428468"/>
              <a:gd name="connsiteX7307" fmla="*/ 1778656 w 5317239"/>
              <a:gd name="connsiteY7307" fmla="*/ 862319 h 3428468"/>
              <a:gd name="connsiteX7308" fmla="*/ 1848230 w 5317239"/>
              <a:gd name="connsiteY7308" fmla="*/ 868778 h 3428468"/>
              <a:gd name="connsiteX7309" fmla="*/ 1871729 w 5317239"/>
              <a:gd name="connsiteY7309" fmla="*/ 875778 h 3428468"/>
              <a:gd name="connsiteX7310" fmla="*/ 1915089 w 5317239"/>
              <a:gd name="connsiteY7310" fmla="*/ 900959 h 3428468"/>
              <a:gd name="connsiteX7311" fmla="*/ 1916445 w 5317239"/>
              <a:gd name="connsiteY7311" fmla="*/ 909860 h 3428468"/>
              <a:gd name="connsiteX7312" fmla="*/ 1910367 w 5317239"/>
              <a:gd name="connsiteY7312" fmla="*/ 918978 h 3428468"/>
              <a:gd name="connsiteX7313" fmla="*/ 1905482 w 5317239"/>
              <a:gd name="connsiteY7313" fmla="*/ 919683 h 3428468"/>
              <a:gd name="connsiteX7314" fmla="*/ 1902118 w 5317239"/>
              <a:gd name="connsiteY7314" fmla="*/ 922017 h 3428468"/>
              <a:gd name="connsiteX7315" fmla="*/ 1901955 w 5317239"/>
              <a:gd name="connsiteY7315" fmla="*/ 926087 h 3428468"/>
              <a:gd name="connsiteX7316" fmla="*/ 1906785 w 5317239"/>
              <a:gd name="connsiteY7316" fmla="*/ 936669 h 3428468"/>
              <a:gd name="connsiteX7317" fmla="*/ 1904180 w 5317239"/>
              <a:gd name="connsiteY7317" fmla="*/ 937592 h 3428468"/>
              <a:gd name="connsiteX7318" fmla="*/ 1901304 w 5317239"/>
              <a:gd name="connsiteY7318" fmla="*/ 940685 h 3428468"/>
              <a:gd name="connsiteX7319" fmla="*/ 1901684 w 5317239"/>
              <a:gd name="connsiteY7319" fmla="*/ 943941 h 3428468"/>
              <a:gd name="connsiteX7320" fmla="*/ 1902335 w 5317239"/>
              <a:gd name="connsiteY7320" fmla="*/ 944972 h 3428468"/>
              <a:gd name="connsiteX7321" fmla="*/ 1913949 w 5317239"/>
              <a:gd name="connsiteY7321" fmla="*/ 958757 h 3428468"/>
              <a:gd name="connsiteX7322" fmla="*/ 1914057 w 5317239"/>
              <a:gd name="connsiteY7322" fmla="*/ 962881 h 3428468"/>
              <a:gd name="connsiteX7323" fmla="*/ 1914709 w 5317239"/>
              <a:gd name="connsiteY7323" fmla="*/ 965052 h 3428468"/>
              <a:gd name="connsiteX7324" fmla="*/ 1916337 w 5317239"/>
              <a:gd name="connsiteY7324" fmla="*/ 966789 h 3428468"/>
              <a:gd name="connsiteX7325" fmla="*/ 1938587 w 5317239"/>
              <a:gd name="connsiteY7325" fmla="*/ 980193 h 3428468"/>
              <a:gd name="connsiteX7326" fmla="*/ 1940270 w 5317239"/>
              <a:gd name="connsiteY7326" fmla="*/ 991209 h 3428468"/>
              <a:gd name="connsiteX7327" fmla="*/ 1940759 w 5317239"/>
              <a:gd name="connsiteY7327" fmla="*/ 992566 h 3428468"/>
              <a:gd name="connsiteX7328" fmla="*/ 1943797 w 5317239"/>
              <a:gd name="connsiteY7328" fmla="*/ 995062 h 3428468"/>
              <a:gd name="connsiteX7329" fmla="*/ 1950419 w 5317239"/>
              <a:gd name="connsiteY7329" fmla="*/ 996582 h 3428468"/>
              <a:gd name="connsiteX7330" fmla="*/ 1950419 w 5317239"/>
              <a:gd name="connsiteY7330" fmla="*/ 996689 h 3428468"/>
              <a:gd name="connsiteX7331" fmla="*/ 1887793 w 5317239"/>
              <a:gd name="connsiteY7331" fmla="*/ 1058614 h 3428468"/>
              <a:gd name="connsiteX7332" fmla="*/ 1886436 w 5317239"/>
              <a:gd name="connsiteY7332" fmla="*/ 1061544 h 3428468"/>
              <a:gd name="connsiteX7333" fmla="*/ 1885297 w 5317239"/>
              <a:gd name="connsiteY7333" fmla="*/ 1079616 h 3428468"/>
              <a:gd name="connsiteX7334" fmla="*/ 1885459 w 5317239"/>
              <a:gd name="connsiteY7334" fmla="*/ 1081136 h 3428468"/>
              <a:gd name="connsiteX7335" fmla="*/ 1891320 w 5317239"/>
              <a:gd name="connsiteY7335" fmla="*/ 1101324 h 3428468"/>
              <a:gd name="connsiteX7336" fmla="*/ 1884265 w 5317239"/>
              <a:gd name="connsiteY7336" fmla="*/ 1122490 h 3428468"/>
              <a:gd name="connsiteX7337" fmla="*/ 1874063 w 5317239"/>
              <a:gd name="connsiteY7337" fmla="*/ 1130956 h 3428468"/>
              <a:gd name="connsiteX7338" fmla="*/ 1872923 w 5317239"/>
              <a:gd name="connsiteY7338" fmla="*/ 1136492 h 3428468"/>
              <a:gd name="connsiteX7339" fmla="*/ 1884157 w 5317239"/>
              <a:gd name="connsiteY7339" fmla="*/ 1158613 h 3428468"/>
              <a:gd name="connsiteX7340" fmla="*/ 1882746 w 5317239"/>
              <a:gd name="connsiteY7340" fmla="*/ 1160622 h 3428468"/>
              <a:gd name="connsiteX7341" fmla="*/ 1882095 w 5317239"/>
              <a:gd name="connsiteY7341" fmla="*/ 1164475 h 3428468"/>
              <a:gd name="connsiteX7342" fmla="*/ 1884482 w 5317239"/>
              <a:gd name="connsiteY7342" fmla="*/ 1172778 h 3428468"/>
              <a:gd name="connsiteX7343" fmla="*/ 1884700 w 5317239"/>
              <a:gd name="connsiteY7343" fmla="*/ 1173375 h 3428468"/>
              <a:gd name="connsiteX7344" fmla="*/ 1890724 w 5317239"/>
              <a:gd name="connsiteY7344" fmla="*/ 1187051 h 3428468"/>
              <a:gd name="connsiteX7345" fmla="*/ 1891266 w 5317239"/>
              <a:gd name="connsiteY7345" fmla="*/ 1187974 h 3428468"/>
              <a:gd name="connsiteX7346" fmla="*/ 1906406 w 5317239"/>
              <a:gd name="connsiteY7346" fmla="*/ 1207457 h 3428468"/>
              <a:gd name="connsiteX7347" fmla="*/ 1907382 w 5317239"/>
              <a:gd name="connsiteY7347" fmla="*/ 1208380 h 3428468"/>
              <a:gd name="connsiteX7348" fmla="*/ 1908305 w 5317239"/>
              <a:gd name="connsiteY7348" fmla="*/ 1208976 h 3428468"/>
              <a:gd name="connsiteX7349" fmla="*/ 1924694 w 5317239"/>
              <a:gd name="connsiteY7349" fmla="*/ 1216792 h 3428468"/>
              <a:gd name="connsiteX7350" fmla="*/ 1921113 w 5317239"/>
              <a:gd name="connsiteY7350" fmla="*/ 1227591 h 3428468"/>
              <a:gd name="connsiteX7351" fmla="*/ 1921113 w 5317239"/>
              <a:gd name="connsiteY7351" fmla="*/ 1230414 h 3428468"/>
              <a:gd name="connsiteX7352" fmla="*/ 1925672 w 5317239"/>
              <a:gd name="connsiteY7352" fmla="*/ 1244089 h 3428468"/>
              <a:gd name="connsiteX7353" fmla="*/ 1920244 w 5317239"/>
              <a:gd name="connsiteY7353" fmla="*/ 1254401 h 3428468"/>
              <a:gd name="connsiteX7354" fmla="*/ 1919973 w 5317239"/>
              <a:gd name="connsiteY7354" fmla="*/ 1258036 h 3428468"/>
              <a:gd name="connsiteX7355" fmla="*/ 1922469 w 5317239"/>
              <a:gd name="connsiteY7355" fmla="*/ 1260750 h 3428468"/>
              <a:gd name="connsiteX7356" fmla="*/ 1922632 w 5317239"/>
              <a:gd name="connsiteY7356" fmla="*/ 1260750 h 3428468"/>
              <a:gd name="connsiteX7357" fmla="*/ 1922795 w 5317239"/>
              <a:gd name="connsiteY7357" fmla="*/ 1260859 h 3428468"/>
              <a:gd name="connsiteX7358" fmla="*/ 1937013 w 5317239"/>
              <a:gd name="connsiteY7358" fmla="*/ 1266992 h 3428468"/>
              <a:gd name="connsiteX7359" fmla="*/ 1938859 w 5317239"/>
              <a:gd name="connsiteY7359" fmla="*/ 1267317 h 3428468"/>
              <a:gd name="connsiteX7360" fmla="*/ 1936526 w 5317239"/>
              <a:gd name="connsiteY7360" fmla="*/ 1268999 h 3428468"/>
              <a:gd name="connsiteX7361" fmla="*/ 1934789 w 5317239"/>
              <a:gd name="connsiteY7361" fmla="*/ 1271496 h 3428468"/>
              <a:gd name="connsiteX7362" fmla="*/ 1932943 w 5317239"/>
              <a:gd name="connsiteY7362" fmla="*/ 1278225 h 3428468"/>
              <a:gd name="connsiteX7363" fmla="*/ 1934735 w 5317239"/>
              <a:gd name="connsiteY7363" fmla="*/ 1283164 h 3428468"/>
              <a:gd name="connsiteX7364" fmla="*/ 1937611 w 5317239"/>
              <a:gd name="connsiteY7364" fmla="*/ 1285172 h 3428468"/>
              <a:gd name="connsiteX7365" fmla="*/ 1945697 w 5317239"/>
              <a:gd name="connsiteY7365" fmla="*/ 1290761 h 3428468"/>
              <a:gd name="connsiteX7366" fmla="*/ 1944720 w 5317239"/>
              <a:gd name="connsiteY7366" fmla="*/ 1297980 h 3428468"/>
              <a:gd name="connsiteX7367" fmla="*/ 1943743 w 5317239"/>
              <a:gd name="connsiteY7367" fmla="*/ 1298523 h 3428468"/>
              <a:gd name="connsiteX7368" fmla="*/ 1941464 w 5317239"/>
              <a:gd name="connsiteY7368" fmla="*/ 1302322 h 3428468"/>
              <a:gd name="connsiteX7369" fmla="*/ 1943472 w 5317239"/>
              <a:gd name="connsiteY7369" fmla="*/ 1306229 h 3428468"/>
              <a:gd name="connsiteX7370" fmla="*/ 1958071 w 5317239"/>
              <a:gd name="connsiteY7370" fmla="*/ 1315835 h 3428468"/>
              <a:gd name="connsiteX7371" fmla="*/ 1954760 w 5317239"/>
              <a:gd name="connsiteY7371" fmla="*/ 1325332 h 3428468"/>
              <a:gd name="connsiteX7372" fmla="*/ 1955954 w 5317239"/>
              <a:gd name="connsiteY7372" fmla="*/ 1330162 h 3428468"/>
              <a:gd name="connsiteX7373" fmla="*/ 1956280 w 5317239"/>
              <a:gd name="connsiteY7373" fmla="*/ 1330379 h 3428468"/>
              <a:gd name="connsiteX7374" fmla="*/ 1956334 w 5317239"/>
              <a:gd name="connsiteY7374" fmla="*/ 1330433 h 3428468"/>
              <a:gd name="connsiteX7375" fmla="*/ 1961218 w 5317239"/>
              <a:gd name="connsiteY7375" fmla="*/ 1331193 h 3428468"/>
              <a:gd name="connsiteX7376" fmla="*/ 1969684 w 5317239"/>
              <a:gd name="connsiteY7376" fmla="*/ 1327394 h 3428468"/>
              <a:gd name="connsiteX7377" fmla="*/ 1970499 w 5317239"/>
              <a:gd name="connsiteY7377" fmla="*/ 1327937 h 3428468"/>
              <a:gd name="connsiteX7378" fmla="*/ 1973592 w 5317239"/>
              <a:gd name="connsiteY7378" fmla="*/ 1336891 h 3428468"/>
              <a:gd name="connsiteX7379" fmla="*/ 1969956 w 5317239"/>
              <a:gd name="connsiteY7379" fmla="*/ 1351870 h 3428468"/>
              <a:gd name="connsiteX7380" fmla="*/ 1937502 w 5317239"/>
              <a:gd name="connsiteY7380" fmla="*/ 1346714 h 3428468"/>
              <a:gd name="connsiteX7381" fmla="*/ 1933758 w 5317239"/>
              <a:gd name="connsiteY7381" fmla="*/ 1347799 h 3428468"/>
              <a:gd name="connsiteX7382" fmla="*/ 1927788 w 5317239"/>
              <a:gd name="connsiteY7382" fmla="*/ 1353172 h 3428468"/>
              <a:gd name="connsiteX7383" fmla="*/ 1926268 w 5317239"/>
              <a:gd name="connsiteY7383" fmla="*/ 1356374 h 3428468"/>
              <a:gd name="connsiteX7384" fmla="*/ 1927516 w 5317239"/>
              <a:gd name="connsiteY7384" fmla="*/ 1359685 h 3428468"/>
              <a:gd name="connsiteX7385" fmla="*/ 1930881 w 5317239"/>
              <a:gd name="connsiteY7385" fmla="*/ 1363267 h 3428468"/>
              <a:gd name="connsiteX7386" fmla="*/ 1930555 w 5317239"/>
              <a:gd name="connsiteY7386" fmla="*/ 1368205 h 3428468"/>
              <a:gd name="connsiteX7387" fmla="*/ 1928656 w 5317239"/>
              <a:gd name="connsiteY7387" fmla="*/ 1377594 h 3428468"/>
              <a:gd name="connsiteX7388" fmla="*/ 1919050 w 5317239"/>
              <a:gd name="connsiteY7388" fmla="*/ 1393767 h 3428468"/>
              <a:gd name="connsiteX7389" fmla="*/ 1919050 w 5317239"/>
              <a:gd name="connsiteY7389" fmla="*/ 1398325 h 3428468"/>
              <a:gd name="connsiteX7390" fmla="*/ 1920732 w 5317239"/>
              <a:gd name="connsiteY7390" fmla="*/ 1400008 h 3428468"/>
              <a:gd name="connsiteX7391" fmla="*/ 1923337 w 5317239"/>
              <a:gd name="connsiteY7391" fmla="*/ 1400876 h 3428468"/>
              <a:gd name="connsiteX7392" fmla="*/ 1924911 w 5317239"/>
              <a:gd name="connsiteY7392" fmla="*/ 1400876 h 3428468"/>
              <a:gd name="connsiteX7393" fmla="*/ 1932998 w 5317239"/>
              <a:gd name="connsiteY7393" fmla="*/ 1416397 h 3428468"/>
              <a:gd name="connsiteX7394" fmla="*/ 1933704 w 5317239"/>
              <a:gd name="connsiteY7394" fmla="*/ 1417428 h 3428468"/>
              <a:gd name="connsiteX7395" fmla="*/ 1937122 w 5317239"/>
              <a:gd name="connsiteY7395" fmla="*/ 1419220 h 3428468"/>
              <a:gd name="connsiteX7396" fmla="*/ 1951070 w 5317239"/>
              <a:gd name="connsiteY7396" fmla="*/ 1419599 h 3428468"/>
              <a:gd name="connsiteX7397" fmla="*/ 1951179 w 5317239"/>
              <a:gd name="connsiteY7397" fmla="*/ 1420359 h 3428468"/>
              <a:gd name="connsiteX7398" fmla="*/ 1930990 w 5317239"/>
              <a:gd name="connsiteY7398" fmla="*/ 1424538 h 3428468"/>
              <a:gd name="connsiteX7399" fmla="*/ 1927299 w 5317239"/>
              <a:gd name="connsiteY7399" fmla="*/ 1428717 h 3428468"/>
              <a:gd name="connsiteX7400" fmla="*/ 1927299 w 5317239"/>
              <a:gd name="connsiteY7400" fmla="*/ 1430237 h 3428468"/>
              <a:gd name="connsiteX7401" fmla="*/ 1905808 w 5317239"/>
              <a:gd name="connsiteY7401" fmla="*/ 1447929 h 3428468"/>
              <a:gd name="connsiteX7402" fmla="*/ 1904723 w 5317239"/>
              <a:gd name="connsiteY7402" fmla="*/ 1449231 h 3428468"/>
              <a:gd name="connsiteX7403" fmla="*/ 1899459 w 5317239"/>
              <a:gd name="connsiteY7403" fmla="*/ 1458620 h 3428468"/>
              <a:gd name="connsiteX7404" fmla="*/ 1889746 w 5317239"/>
              <a:gd name="connsiteY7404" fmla="*/ 1457480 h 3428468"/>
              <a:gd name="connsiteX7405" fmla="*/ 1886274 w 5317239"/>
              <a:gd name="connsiteY7405" fmla="*/ 1458511 h 3428468"/>
              <a:gd name="connsiteX7406" fmla="*/ 1880846 w 5317239"/>
              <a:gd name="connsiteY7406" fmla="*/ 1463178 h 3428468"/>
              <a:gd name="connsiteX7407" fmla="*/ 1879327 w 5317239"/>
              <a:gd name="connsiteY7407" fmla="*/ 1465892 h 3428468"/>
              <a:gd name="connsiteX7408" fmla="*/ 1876885 w 5317239"/>
              <a:gd name="connsiteY7408" fmla="*/ 1481305 h 3428468"/>
              <a:gd name="connsiteX7409" fmla="*/ 1877318 w 5317239"/>
              <a:gd name="connsiteY7409" fmla="*/ 1484127 h 3428468"/>
              <a:gd name="connsiteX7410" fmla="*/ 1879273 w 5317239"/>
              <a:gd name="connsiteY7410" fmla="*/ 1487817 h 3428468"/>
              <a:gd name="connsiteX7411" fmla="*/ 1880195 w 5317239"/>
              <a:gd name="connsiteY7411" fmla="*/ 1488957 h 3428468"/>
              <a:gd name="connsiteX7412" fmla="*/ 1883017 w 5317239"/>
              <a:gd name="connsiteY7412" fmla="*/ 1490530 h 3428468"/>
              <a:gd name="connsiteX7413" fmla="*/ 1886382 w 5317239"/>
              <a:gd name="connsiteY7413" fmla="*/ 1489662 h 3428468"/>
              <a:gd name="connsiteX7414" fmla="*/ 1888661 w 5317239"/>
              <a:gd name="connsiteY7414" fmla="*/ 1494601 h 3428468"/>
              <a:gd name="connsiteX7415" fmla="*/ 1889421 w 5317239"/>
              <a:gd name="connsiteY7415" fmla="*/ 1495686 h 3428468"/>
              <a:gd name="connsiteX7416" fmla="*/ 1892026 w 5317239"/>
              <a:gd name="connsiteY7416" fmla="*/ 1497531 h 3428468"/>
              <a:gd name="connsiteX7417" fmla="*/ 1897396 w 5317239"/>
              <a:gd name="connsiteY7417" fmla="*/ 1498834 h 3428468"/>
              <a:gd name="connsiteX7418" fmla="*/ 1900544 w 5317239"/>
              <a:gd name="connsiteY7418" fmla="*/ 1498454 h 3428468"/>
              <a:gd name="connsiteX7419" fmla="*/ 1911235 w 5317239"/>
              <a:gd name="connsiteY7419" fmla="*/ 1492919 h 3428468"/>
              <a:gd name="connsiteX7420" fmla="*/ 1915251 w 5317239"/>
              <a:gd name="connsiteY7420" fmla="*/ 1498563 h 3428468"/>
              <a:gd name="connsiteX7421" fmla="*/ 1919756 w 5317239"/>
              <a:gd name="connsiteY7421" fmla="*/ 1504804 h 3428468"/>
              <a:gd name="connsiteX7422" fmla="*/ 1923392 w 5317239"/>
              <a:gd name="connsiteY7422" fmla="*/ 1506703 h 3428468"/>
              <a:gd name="connsiteX7423" fmla="*/ 1927028 w 5317239"/>
              <a:gd name="connsiteY7423" fmla="*/ 1504858 h 3428468"/>
              <a:gd name="connsiteX7424" fmla="*/ 1937611 w 5317239"/>
              <a:gd name="connsiteY7424" fmla="*/ 1490368 h 3428468"/>
              <a:gd name="connsiteX7425" fmla="*/ 1942984 w 5317239"/>
              <a:gd name="connsiteY7425" fmla="*/ 1486840 h 3428468"/>
              <a:gd name="connsiteX7426" fmla="*/ 1947868 w 5317239"/>
              <a:gd name="connsiteY7426" fmla="*/ 1493732 h 3428468"/>
              <a:gd name="connsiteX7427" fmla="*/ 1952644 w 5317239"/>
              <a:gd name="connsiteY7427" fmla="*/ 1505238 h 3428468"/>
              <a:gd name="connsiteX7428" fmla="*/ 1948356 w 5317239"/>
              <a:gd name="connsiteY7428" fmla="*/ 1508222 h 3428468"/>
              <a:gd name="connsiteX7429" fmla="*/ 1946457 w 5317239"/>
              <a:gd name="connsiteY7429" fmla="*/ 1511479 h 3428468"/>
              <a:gd name="connsiteX7430" fmla="*/ 1945643 w 5317239"/>
              <a:gd name="connsiteY7430" fmla="*/ 1519783 h 3428468"/>
              <a:gd name="connsiteX7431" fmla="*/ 1946240 w 5317239"/>
              <a:gd name="connsiteY7431" fmla="*/ 1519945 h 3428468"/>
              <a:gd name="connsiteX7432" fmla="*/ 1924748 w 5317239"/>
              <a:gd name="connsiteY7432" fmla="*/ 1564610 h 3428468"/>
              <a:gd name="connsiteX7433" fmla="*/ 1922089 w 5317239"/>
              <a:gd name="connsiteY7433" fmla="*/ 1569060 h 3428468"/>
              <a:gd name="connsiteX7434" fmla="*/ 1915034 w 5317239"/>
              <a:gd name="connsiteY7434" fmla="*/ 1578449 h 3428468"/>
              <a:gd name="connsiteX7435" fmla="*/ 1896691 w 5317239"/>
              <a:gd name="connsiteY7435" fmla="*/ 1593373 h 3428468"/>
              <a:gd name="connsiteX7436" fmla="*/ 1895877 w 5317239"/>
              <a:gd name="connsiteY7436" fmla="*/ 1592450 h 3428468"/>
              <a:gd name="connsiteX7437" fmla="*/ 1891212 w 5317239"/>
              <a:gd name="connsiteY7437" fmla="*/ 1591039 h 3428468"/>
              <a:gd name="connsiteX7438" fmla="*/ 1851866 w 5317239"/>
              <a:gd name="connsiteY7438" fmla="*/ 1602327 h 3428468"/>
              <a:gd name="connsiteX7439" fmla="*/ 1849044 w 5317239"/>
              <a:gd name="connsiteY7439" fmla="*/ 1604715 h 3428468"/>
              <a:gd name="connsiteX7440" fmla="*/ 1848718 w 5317239"/>
              <a:gd name="connsiteY7440" fmla="*/ 1607809 h 3428468"/>
              <a:gd name="connsiteX7441" fmla="*/ 1831135 w 5317239"/>
              <a:gd name="connsiteY7441" fmla="*/ 1604281 h 3428468"/>
              <a:gd name="connsiteX7442" fmla="*/ 1830103 w 5317239"/>
              <a:gd name="connsiteY7442" fmla="*/ 1598637 h 3428468"/>
              <a:gd name="connsiteX7443" fmla="*/ 1828855 w 5317239"/>
              <a:gd name="connsiteY7443" fmla="*/ 1596249 h 3428468"/>
              <a:gd name="connsiteX7444" fmla="*/ 1820553 w 5317239"/>
              <a:gd name="connsiteY7444" fmla="*/ 1587946 h 3428468"/>
              <a:gd name="connsiteX7445" fmla="*/ 1819684 w 5317239"/>
              <a:gd name="connsiteY7445" fmla="*/ 1587077 h 3428468"/>
              <a:gd name="connsiteX7446" fmla="*/ 1814257 w 5317239"/>
              <a:gd name="connsiteY7446" fmla="*/ 1586372 h 3428468"/>
              <a:gd name="connsiteX7447" fmla="*/ 1798030 w 5317239"/>
              <a:gd name="connsiteY7447" fmla="*/ 1595652 h 3428468"/>
              <a:gd name="connsiteX7448" fmla="*/ 1796619 w 5317239"/>
              <a:gd name="connsiteY7448" fmla="*/ 1596900 h 3428468"/>
              <a:gd name="connsiteX7449" fmla="*/ 1793471 w 5317239"/>
              <a:gd name="connsiteY7449" fmla="*/ 1601188 h 3428468"/>
              <a:gd name="connsiteX7450" fmla="*/ 1792603 w 5317239"/>
              <a:gd name="connsiteY7450" fmla="*/ 1604064 h 3428468"/>
              <a:gd name="connsiteX7451" fmla="*/ 1793471 w 5317239"/>
              <a:gd name="connsiteY7451" fmla="*/ 1624253 h 3428468"/>
              <a:gd name="connsiteX7452" fmla="*/ 1795316 w 5317239"/>
              <a:gd name="connsiteY7452" fmla="*/ 1627726 h 3428468"/>
              <a:gd name="connsiteX7453" fmla="*/ 1796198 w 5317239"/>
              <a:gd name="connsiteY7453" fmla="*/ 1628608 h 3428468"/>
              <a:gd name="connsiteX7454" fmla="*/ 1798789 w 5317239"/>
              <a:gd name="connsiteY7454" fmla="*/ 1630439 h 3428468"/>
              <a:gd name="connsiteX7455" fmla="*/ 1798789 w 5317239"/>
              <a:gd name="connsiteY7455" fmla="*/ 1630507 h 3428468"/>
              <a:gd name="connsiteX7456" fmla="*/ 1799441 w 5317239"/>
              <a:gd name="connsiteY7456" fmla="*/ 1630982 h 3428468"/>
              <a:gd name="connsiteX7457" fmla="*/ 1804326 w 5317239"/>
              <a:gd name="connsiteY7457" fmla="*/ 1650140 h 3428468"/>
              <a:gd name="connsiteX7458" fmla="*/ 1804705 w 5317239"/>
              <a:gd name="connsiteY7458" fmla="*/ 1671685 h 3428468"/>
              <a:gd name="connsiteX7459" fmla="*/ 1782346 w 5317239"/>
              <a:gd name="connsiteY7459" fmla="*/ 1682865 h 3428468"/>
              <a:gd name="connsiteX7460" fmla="*/ 1779904 w 5317239"/>
              <a:gd name="connsiteY7460" fmla="*/ 1686067 h 3428468"/>
              <a:gd name="connsiteX7461" fmla="*/ 1777949 w 5317239"/>
              <a:gd name="connsiteY7461" fmla="*/ 1696269 h 3428468"/>
              <a:gd name="connsiteX7462" fmla="*/ 1771220 w 5317239"/>
              <a:gd name="connsiteY7462" fmla="*/ 1707666 h 3428468"/>
              <a:gd name="connsiteX7463" fmla="*/ 1761235 w 5317239"/>
              <a:gd name="connsiteY7463" fmla="*/ 1705061 h 3428468"/>
              <a:gd name="connsiteX7464" fmla="*/ 1733176 w 5317239"/>
              <a:gd name="connsiteY7464" fmla="*/ 1684656 h 3428468"/>
              <a:gd name="connsiteX7465" fmla="*/ 1734316 w 5317239"/>
              <a:gd name="connsiteY7465" fmla="*/ 1679771 h 3428468"/>
              <a:gd name="connsiteX7466" fmla="*/ 1732851 w 5317239"/>
              <a:gd name="connsiteY7466" fmla="*/ 1675321 h 3428468"/>
              <a:gd name="connsiteX7467" fmla="*/ 1732418 w 5317239"/>
              <a:gd name="connsiteY7467" fmla="*/ 1674941 h 3428468"/>
              <a:gd name="connsiteX7468" fmla="*/ 1731928 w 5317239"/>
              <a:gd name="connsiteY7468" fmla="*/ 1674398 h 3428468"/>
              <a:gd name="connsiteX7469" fmla="*/ 1712555 w 5317239"/>
              <a:gd name="connsiteY7469" fmla="*/ 1657846 h 3428468"/>
              <a:gd name="connsiteX7470" fmla="*/ 1707344 w 5317239"/>
              <a:gd name="connsiteY7470" fmla="*/ 1657358 h 3428468"/>
              <a:gd name="connsiteX7471" fmla="*/ 1701646 w 5317239"/>
              <a:gd name="connsiteY7471" fmla="*/ 1660668 h 3428468"/>
              <a:gd name="connsiteX7472" fmla="*/ 1699475 w 5317239"/>
              <a:gd name="connsiteY7472" fmla="*/ 1663761 h 3428468"/>
              <a:gd name="connsiteX7473" fmla="*/ 1700397 w 5317239"/>
              <a:gd name="connsiteY7473" fmla="*/ 1667397 h 3428468"/>
              <a:gd name="connsiteX7474" fmla="*/ 1711578 w 5317239"/>
              <a:gd name="connsiteY7474" fmla="*/ 1681290 h 3428468"/>
              <a:gd name="connsiteX7475" fmla="*/ 1718198 w 5317239"/>
              <a:gd name="connsiteY7475" fmla="*/ 1703216 h 3428468"/>
              <a:gd name="connsiteX7476" fmla="*/ 1708213 w 5317239"/>
              <a:gd name="connsiteY7476" fmla="*/ 1709348 h 3428468"/>
              <a:gd name="connsiteX7477" fmla="*/ 1706150 w 5317239"/>
              <a:gd name="connsiteY7477" fmla="*/ 1714178 h 3428468"/>
              <a:gd name="connsiteX7478" fmla="*/ 1707833 w 5317239"/>
              <a:gd name="connsiteY7478" fmla="*/ 1721830 h 3428468"/>
              <a:gd name="connsiteX7479" fmla="*/ 1708104 w 5317239"/>
              <a:gd name="connsiteY7479" fmla="*/ 1722699 h 3428468"/>
              <a:gd name="connsiteX7480" fmla="*/ 1725633 w 5317239"/>
              <a:gd name="connsiteY7480" fmla="*/ 1761882 h 3428468"/>
              <a:gd name="connsiteX7481" fmla="*/ 1725959 w 5317239"/>
              <a:gd name="connsiteY7481" fmla="*/ 1762479 h 3428468"/>
              <a:gd name="connsiteX7482" fmla="*/ 1737627 w 5317239"/>
              <a:gd name="connsiteY7482" fmla="*/ 1780442 h 3428468"/>
              <a:gd name="connsiteX7483" fmla="*/ 1738658 w 5317239"/>
              <a:gd name="connsiteY7483" fmla="*/ 1781582 h 3428468"/>
              <a:gd name="connsiteX7484" fmla="*/ 1738929 w 5317239"/>
              <a:gd name="connsiteY7484" fmla="*/ 1781799 h 3428468"/>
              <a:gd name="connsiteX7485" fmla="*/ 1739580 w 5317239"/>
              <a:gd name="connsiteY7485" fmla="*/ 1782505 h 3428468"/>
              <a:gd name="connsiteX7486" fmla="*/ 1745062 w 5317239"/>
              <a:gd name="connsiteY7486" fmla="*/ 1786738 h 3428468"/>
              <a:gd name="connsiteX7487" fmla="*/ 1745225 w 5317239"/>
              <a:gd name="connsiteY7487" fmla="*/ 1796995 h 3428468"/>
              <a:gd name="connsiteX7488" fmla="*/ 1738713 w 5317239"/>
              <a:gd name="connsiteY7488" fmla="*/ 1792490 h 3428468"/>
              <a:gd name="connsiteX7489" fmla="*/ 1735564 w 5317239"/>
              <a:gd name="connsiteY7489" fmla="*/ 1791731 h 3428468"/>
              <a:gd name="connsiteX7490" fmla="*/ 1720423 w 5317239"/>
              <a:gd name="connsiteY7490" fmla="*/ 1793684 h 3428468"/>
              <a:gd name="connsiteX7491" fmla="*/ 1710926 w 5317239"/>
              <a:gd name="connsiteY7491" fmla="*/ 1789180 h 3428468"/>
              <a:gd name="connsiteX7492" fmla="*/ 1705499 w 5317239"/>
              <a:gd name="connsiteY7492" fmla="*/ 1790374 h 3428468"/>
              <a:gd name="connsiteX7493" fmla="*/ 1699910 w 5317239"/>
              <a:gd name="connsiteY7493" fmla="*/ 1797049 h 3428468"/>
              <a:gd name="connsiteX7494" fmla="*/ 1689814 w 5317239"/>
              <a:gd name="connsiteY7494" fmla="*/ 1792870 h 3428468"/>
              <a:gd name="connsiteX7495" fmla="*/ 1685581 w 5317239"/>
              <a:gd name="connsiteY7495" fmla="*/ 1793250 h 3428468"/>
              <a:gd name="connsiteX7496" fmla="*/ 1684332 w 5317239"/>
              <a:gd name="connsiteY7496" fmla="*/ 1794064 h 3428468"/>
              <a:gd name="connsiteX7497" fmla="*/ 1672990 w 5317239"/>
              <a:gd name="connsiteY7497" fmla="*/ 1787335 h 3428468"/>
              <a:gd name="connsiteX7498" fmla="*/ 1669137 w 5317239"/>
              <a:gd name="connsiteY7498" fmla="*/ 1786955 h 3428468"/>
              <a:gd name="connsiteX7499" fmla="*/ 1666424 w 5317239"/>
              <a:gd name="connsiteY7499" fmla="*/ 1789668 h 3428468"/>
              <a:gd name="connsiteX7500" fmla="*/ 1662191 w 5317239"/>
              <a:gd name="connsiteY7500" fmla="*/ 1801228 h 3428468"/>
              <a:gd name="connsiteX7501" fmla="*/ 1652530 w 5317239"/>
              <a:gd name="connsiteY7501" fmla="*/ 1802313 h 3428468"/>
              <a:gd name="connsiteX7502" fmla="*/ 1650903 w 5317239"/>
              <a:gd name="connsiteY7502" fmla="*/ 1802802 h 3428468"/>
              <a:gd name="connsiteX7503" fmla="*/ 1637824 w 5317239"/>
              <a:gd name="connsiteY7503" fmla="*/ 1809803 h 3428468"/>
              <a:gd name="connsiteX7504" fmla="*/ 1636087 w 5317239"/>
              <a:gd name="connsiteY7504" fmla="*/ 1811431 h 3428468"/>
              <a:gd name="connsiteX7505" fmla="*/ 1630769 w 5317239"/>
              <a:gd name="connsiteY7505" fmla="*/ 1820114 h 3428468"/>
              <a:gd name="connsiteX7506" fmla="*/ 1616332 w 5317239"/>
              <a:gd name="connsiteY7506" fmla="*/ 1814470 h 3428468"/>
              <a:gd name="connsiteX7507" fmla="*/ 1611122 w 5317239"/>
              <a:gd name="connsiteY7507" fmla="*/ 1815881 h 3428468"/>
              <a:gd name="connsiteX7508" fmla="*/ 1603633 w 5317239"/>
              <a:gd name="connsiteY7508" fmla="*/ 1825324 h 3428468"/>
              <a:gd name="connsiteX7509" fmla="*/ 1596632 w 5317239"/>
              <a:gd name="connsiteY7509" fmla="*/ 1821905 h 3428468"/>
              <a:gd name="connsiteX7510" fmla="*/ 1582901 w 5317239"/>
              <a:gd name="connsiteY7510" fmla="*/ 1806818 h 3428468"/>
              <a:gd name="connsiteX7511" fmla="*/ 1582359 w 5317239"/>
              <a:gd name="connsiteY7511" fmla="*/ 1806438 h 3428468"/>
              <a:gd name="connsiteX7512" fmla="*/ 1581980 w 5317239"/>
              <a:gd name="connsiteY7512" fmla="*/ 1806058 h 3428468"/>
              <a:gd name="connsiteX7513" fmla="*/ 1579104 w 5317239"/>
              <a:gd name="connsiteY7513" fmla="*/ 1804593 h 3428468"/>
              <a:gd name="connsiteX7514" fmla="*/ 1564884 w 5317239"/>
              <a:gd name="connsiteY7514" fmla="*/ 1803182 h 3428468"/>
              <a:gd name="connsiteX7515" fmla="*/ 1563636 w 5317239"/>
              <a:gd name="connsiteY7515" fmla="*/ 1803182 h 3428468"/>
              <a:gd name="connsiteX7516" fmla="*/ 1542091 w 5317239"/>
              <a:gd name="connsiteY7516" fmla="*/ 1807035 h 3428468"/>
              <a:gd name="connsiteX7517" fmla="*/ 1539648 w 5317239"/>
              <a:gd name="connsiteY7517" fmla="*/ 1808338 h 3428468"/>
              <a:gd name="connsiteX7518" fmla="*/ 1529337 w 5317239"/>
              <a:gd name="connsiteY7518" fmla="*/ 1819083 h 3428468"/>
              <a:gd name="connsiteX7519" fmla="*/ 1519569 w 5317239"/>
              <a:gd name="connsiteY7519" fmla="*/ 1815609 h 3428468"/>
              <a:gd name="connsiteX7520" fmla="*/ 1514196 w 5317239"/>
              <a:gd name="connsiteY7520" fmla="*/ 1808392 h 3428468"/>
              <a:gd name="connsiteX7521" fmla="*/ 1513165 w 5317239"/>
              <a:gd name="connsiteY7521" fmla="*/ 1807469 h 3428468"/>
              <a:gd name="connsiteX7522" fmla="*/ 1512843 w 5317239"/>
              <a:gd name="connsiteY7522" fmla="*/ 1807474 h 3428468"/>
              <a:gd name="connsiteX7523" fmla="*/ 1512921 w 5317239"/>
              <a:gd name="connsiteY7523" fmla="*/ 1807580 h 3428468"/>
              <a:gd name="connsiteX7524" fmla="*/ 1512804 w 5317239"/>
              <a:gd name="connsiteY7524" fmla="*/ 1807475 h 3428468"/>
              <a:gd name="connsiteX7525" fmla="*/ 1506056 w 5317239"/>
              <a:gd name="connsiteY7525" fmla="*/ 1807577 h 3428468"/>
              <a:gd name="connsiteX7526" fmla="*/ 1492976 w 5317239"/>
              <a:gd name="connsiteY7526" fmla="*/ 1825161 h 3428468"/>
              <a:gd name="connsiteX7527" fmla="*/ 1489286 w 5317239"/>
              <a:gd name="connsiteY7527" fmla="*/ 1823804 h 3428468"/>
              <a:gd name="connsiteX7528" fmla="*/ 1492976 w 5317239"/>
              <a:gd name="connsiteY7528" fmla="*/ 1817346 h 3428468"/>
              <a:gd name="connsiteX7529" fmla="*/ 1491401 w 5317239"/>
              <a:gd name="connsiteY7529" fmla="*/ 1811214 h 3428468"/>
              <a:gd name="connsiteX7530" fmla="*/ 1480873 w 5317239"/>
              <a:gd name="connsiteY7530" fmla="*/ 1804810 h 3428468"/>
              <a:gd name="connsiteX7531" fmla="*/ 1476045 w 5317239"/>
              <a:gd name="connsiteY7531" fmla="*/ 1804918 h 3428468"/>
              <a:gd name="connsiteX7532" fmla="*/ 1474360 w 5317239"/>
              <a:gd name="connsiteY7532" fmla="*/ 1803616 h 3428468"/>
              <a:gd name="connsiteX7533" fmla="*/ 1476532 w 5317239"/>
              <a:gd name="connsiteY7533" fmla="*/ 1795312 h 3428468"/>
              <a:gd name="connsiteX7534" fmla="*/ 1476206 w 5317239"/>
              <a:gd name="connsiteY7534" fmla="*/ 1792165 h 3428468"/>
              <a:gd name="connsiteX7535" fmla="*/ 1472897 w 5317239"/>
              <a:gd name="connsiteY7535" fmla="*/ 1785490 h 3428468"/>
              <a:gd name="connsiteX7536" fmla="*/ 1468824 w 5317239"/>
              <a:gd name="connsiteY7536" fmla="*/ 1782993 h 3428468"/>
              <a:gd name="connsiteX7537" fmla="*/ 1466763 w 5317239"/>
              <a:gd name="connsiteY7537" fmla="*/ 1782993 h 3428468"/>
              <a:gd name="connsiteX7538" fmla="*/ 1468824 w 5317239"/>
              <a:gd name="connsiteY7538" fmla="*/ 1780823 h 3428468"/>
              <a:gd name="connsiteX7539" fmla="*/ 1469964 w 5317239"/>
              <a:gd name="connsiteY7539" fmla="*/ 1776915 h 3428468"/>
              <a:gd name="connsiteX7540" fmla="*/ 1469314 w 5317239"/>
              <a:gd name="connsiteY7540" fmla="*/ 1773441 h 3428468"/>
              <a:gd name="connsiteX7541" fmla="*/ 1472787 w 5317239"/>
              <a:gd name="connsiteY7541" fmla="*/ 1770836 h 3428468"/>
              <a:gd name="connsiteX7542" fmla="*/ 1478377 w 5317239"/>
              <a:gd name="connsiteY7542" fmla="*/ 1758408 h 3428468"/>
              <a:gd name="connsiteX7543" fmla="*/ 1478052 w 5317239"/>
              <a:gd name="connsiteY7543" fmla="*/ 1754067 h 3428468"/>
              <a:gd name="connsiteX7544" fmla="*/ 1474198 w 5317239"/>
              <a:gd name="connsiteY7544" fmla="*/ 1752005 h 3428468"/>
              <a:gd name="connsiteX7545" fmla="*/ 1461662 w 5317239"/>
              <a:gd name="connsiteY7545" fmla="*/ 1752113 h 3428468"/>
              <a:gd name="connsiteX7546" fmla="*/ 1460413 w 5317239"/>
              <a:gd name="connsiteY7546" fmla="*/ 1739251 h 3428468"/>
              <a:gd name="connsiteX7547" fmla="*/ 1459057 w 5317239"/>
              <a:gd name="connsiteY7547" fmla="*/ 1736429 h 3428468"/>
              <a:gd name="connsiteX7548" fmla="*/ 1455042 w 5317239"/>
              <a:gd name="connsiteY7548" fmla="*/ 1732576 h 3428468"/>
              <a:gd name="connsiteX7549" fmla="*/ 1450374 w 5317239"/>
              <a:gd name="connsiteY7549" fmla="*/ 1731599 h 3428468"/>
              <a:gd name="connsiteX7550" fmla="*/ 1440822 w 5317239"/>
              <a:gd name="connsiteY7550" fmla="*/ 1735018 h 3428468"/>
              <a:gd name="connsiteX7551" fmla="*/ 1438651 w 5317239"/>
              <a:gd name="connsiteY7551" fmla="*/ 1728506 h 3428468"/>
              <a:gd name="connsiteX7552" fmla="*/ 1435613 w 5317239"/>
              <a:gd name="connsiteY7552" fmla="*/ 1725575 h 3428468"/>
              <a:gd name="connsiteX7553" fmla="*/ 1431596 w 5317239"/>
              <a:gd name="connsiteY7553" fmla="*/ 1724435 h 3428468"/>
              <a:gd name="connsiteX7554" fmla="*/ 1429208 w 5317239"/>
              <a:gd name="connsiteY7554" fmla="*/ 1724435 h 3428468"/>
              <a:gd name="connsiteX7555" fmla="*/ 1431867 w 5317239"/>
              <a:gd name="connsiteY7555" fmla="*/ 1705658 h 3428468"/>
              <a:gd name="connsiteX7556" fmla="*/ 1430945 w 5317239"/>
              <a:gd name="connsiteY7556" fmla="*/ 1702185 h 3428468"/>
              <a:gd name="connsiteX7557" fmla="*/ 1427797 w 5317239"/>
              <a:gd name="connsiteY7557" fmla="*/ 1700502 h 3428468"/>
              <a:gd name="connsiteX7558" fmla="*/ 1426387 w 5317239"/>
              <a:gd name="connsiteY7558" fmla="*/ 1700394 h 3428468"/>
              <a:gd name="connsiteX7559" fmla="*/ 1418517 w 5317239"/>
              <a:gd name="connsiteY7559" fmla="*/ 1680531 h 3428468"/>
              <a:gd name="connsiteX7560" fmla="*/ 1412819 w 5317239"/>
              <a:gd name="connsiteY7560" fmla="*/ 1662568 h 3428468"/>
              <a:gd name="connsiteX7561" fmla="*/ 1416021 w 5317239"/>
              <a:gd name="connsiteY7561" fmla="*/ 1658606 h 3428468"/>
              <a:gd name="connsiteX7562" fmla="*/ 1416509 w 5317239"/>
              <a:gd name="connsiteY7562" fmla="*/ 1653667 h 3428468"/>
              <a:gd name="connsiteX7563" fmla="*/ 1408912 w 5317239"/>
              <a:gd name="connsiteY7563" fmla="*/ 1639285 h 3428468"/>
              <a:gd name="connsiteX7564" fmla="*/ 1414284 w 5317239"/>
              <a:gd name="connsiteY7564" fmla="*/ 1611825 h 3428468"/>
              <a:gd name="connsiteX7565" fmla="*/ 1411897 w 5317239"/>
              <a:gd name="connsiteY7565" fmla="*/ 1606941 h 3428468"/>
              <a:gd name="connsiteX7566" fmla="*/ 1407121 w 5317239"/>
              <a:gd name="connsiteY7566" fmla="*/ 1604553 h 3428468"/>
              <a:gd name="connsiteX7567" fmla="*/ 1409943 w 5317239"/>
              <a:gd name="connsiteY7567" fmla="*/ 1597715 h 3428468"/>
              <a:gd name="connsiteX7568" fmla="*/ 1407609 w 5317239"/>
              <a:gd name="connsiteY7568" fmla="*/ 1591853 h 3428468"/>
              <a:gd name="connsiteX7569" fmla="*/ 1403158 w 5317239"/>
              <a:gd name="connsiteY7569" fmla="*/ 1589899 h 3428468"/>
              <a:gd name="connsiteX7570" fmla="*/ 1403973 w 5317239"/>
              <a:gd name="connsiteY7570" fmla="*/ 1586752 h 3428468"/>
              <a:gd name="connsiteX7571" fmla="*/ 1404081 w 5317239"/>
              <a:gd name="connsiteY7571" fmla="*/ 1586046 h 3428468"/>
              <a:gd name="connsiteX7572" fmla="*/ 1417052 w 5317239"/>
              <a:gd name="connsiteY7572" fmla="*/ 1582844 h 3428468"/>
              <a:gd name="connsiteX7573" fmla="*/ 1420471 w 5317239"/>
              <a:gd name="connsiteY7573" fmla="*/ 1578612 h 3428468"/>
              <a:gd name="connsiteX7574" fmla="*/ 1420742 w 5317239"/>
              <a:gd name="connsiteY7574" fmla="*/ 1570471 h 3428468"/>
              <a:gd name="connsiteX7575" fmla="*/ 1419711 w 5317239"/>
              <a:gd name="connsiteY7575" fmla="*/ 1567432 h 3428468"/>
              <a:gd name="connsiteX7576" fmla="*/ 1416184 w 5317239"/>
              <a:gd name="connsiteY7576" fmla="*/ 1563199 h 3428468"/>
              <a:gd name="connsiteX7577" fmla="*/ 1416617 w 5317239"/>
              <a:gd name="connsiteY7577" fmla="*/ 1562005 h 3428468"/>
              <a:gd name="connsiteX7578" fmla="*/ 1426821 w 5317239"/>
              <a:gd name="connsiteY7578" fmla="*/ 1570091 h 3428468"/>
              <a:gd name="connsiteX7579" fmla="*/ 1430619 w 5317239"/>
              <a:gd name="connsiteY7579" fmla="*/ 1570959 h 3428468"/>
              <a:gd name="connsiteX7580" fmla="*/ 1462422 w 5317239"/>
              <a:gd name="connsiteY7580" fmla="*/ 1563958 h 3428468"/>
              <a:gd name="connsiteX7581" fmla="*/ 1464973 w 5317239"/>
              <a:gd name="connsiteY7581" fmla="*/ 1562330 h 3428468"/>
              <a:gd name="connsiteX7582" fmla="*/ 1471919 w 5317239"/>
              <a:gd name="connsiteY7582" fmla="*/ 1553538 h 3428468"/>
              <a:gd name="connsiteX7583" fmla="*/ 1472787 w 5317239"/>
              <a:gd name="connsiteY7583" fmla="*/ 1549848 h 3428468"/>
              <a:gd name="connsiteX7584" fmla="*/ 1470615 w 5317239"/>
              <a:gd name="connsiteY7584" fmla="*/ 1546809 h 3428468"/>
              <a:gd name="connsiteX7585" fmla="*/ 1462747 w 5317239"/>
              <a:gd name="connsiteY7585" fmla="*/ 1542684 h 3428468"/>
              <a:gd name="connsiteX7586" fmla="*/ 1452816 w 5317239"/>
              <a:gd name="connsiteY7586" fmla="*/ 1538288 h 3428468"/>
              <a:gd name="connsiteX7587" fmla="*/ 1446954 w 5317239"/>
              <a:gd name="connsiteY7587" fmla="*/ 1529985 h 3428468"/>
              <a:gd name="connsiteX7588" fmla="*/ 1442016 w 5317239"/>
              <a:gd name="connsiteY7588" fmla="*/ 1528249 h 3428468"/>
              <a:gd name="connsiteX7589" fmla="*/ 1439953 w 5317239"/>
              <a:gd name="connsiteY7589" fmla="*/ 1528845 h 3428468"/>
              <a:gd name="connsiteX7590" fmla="*/ 1439953 w 5317239"/>
              <a:gd name="connsiteY7590" fmla="*/ 1528574 h 3428468"/>
              <a:gd name="connsiteX7591" fmla="*/ 1438326 w 5317239"/>
              <a:gd name="connsiteY7591" fmla="*/ 1525372 h 3428468"/>
              <a:gd name="connsiteX7592" fmla="*/ 1434852 w 5317239"/>
              <a:gd name="connsiteY7592" fmla="*/ 1524395 h 3428468"/>
              <a:gd name="connsiteX7593" fmla="*/ 1434472 w 5317239"/>
              <a:gd name="connsiteY7593" fmla="*/ 1524395 h 3428468"/>
              <a:gd name="connsiteX7594" fmla="*/ 1437457 w 5317239"/>
              <a:gd name="connsiteY7594" fmla="*/ 1516471 h 3428468"/>
              <a:gd name="connsiteX7595" fmla="*/ 1435069 w 5317239"/>
              <a:gd name="connsiteY7595" fmla="*/ 1510773 h 3428468"/>
              <a:gd name="connsiteX7596" fmla="*/ 1432790 w 5317239"/>
              <a:gd name="connsiteY7596" fmla="*/ 1509742 h 3428468"/>
              <a:gd name="connsiteX7597" fmla="*/ 1438271 w 5317239"/>
              <a:gd name="connsiteY7597" fmla="*/ 1508928 h 3428468"/>
              <a:gd name="connsiteX7598" fmla="*/ 1470291 w 5317239"/>
              <a:gd name="connsiteY7598" fmla="*/ 1528574 h 3428468"/>
              <a:gd name="connsiteX7599" fmla="*/ 1473058 w 5317239"/>
              <a:gd name="connsiteY7599" fmla="*/ 1529225 h 3428468"/>
              <a:gd name="connsiteX7600" fmla="*/ 1486191 w 5317239"/>
              <a:gd name="connsiteY7600" fmla="*/ 1528086 h 3428468"/>
              <a:gd name="connsiteX7601" fmla="*/ 1488037 w 5317239"/>
              <a:gd name="connsiteY7601" fmla="*/ 1527488 h 3428468"/>
              <a:gd name="connsiteX7602" fmla="*/ 1505133 w 5317239"/>
              <a:gd name="connsiteY7602" fmla="*/ 1517611 h 3428468"/>
              <a:gd name="connsiteX7603" fmla="*/ 1514250 w 5317239"/>
              <a:gd name="connsiteY7603" fmla="*/ 1520651 h 3428468"/>
              <a:gd name="connsiteX7604" fmla="*/ 1519025 w 5317239"/>
              <a:gd name="connsiteY7604" fmla="*/ 1519402 h 3428468"/>
              <a:gd name="connsiteX7605" fmla="*/ 1521305 w 5317239"/>
              <a:gd name="connsiteY7605" fmla="*/ 1516906 h 3428468"/>
              <a:gd name="connsiteX7606" fmla="*/ 1526462 w 5317239"/>
              <a:gd name="connsiteY7606" fmla="*/ 1521465 h 3428468"/>
              <a:gd name="connsiteX7607" fmla="*/ 1529989 w 5317239"/>
              <a:gd name="connsiteY7607" fmla="*/ 1522550 h 3428468"/>
              <a:gd name="connsiteX7608" fmla="*/ 1536664 w 5317239"/>
              <a:gd name="connsiteY7608" fmla="*/ 1521736 h 3428468"/>
              <a:gd name="connsiteX7609" fmla="*/ 1539268 w 5317239"/>
              <a:gd name="connsiteY7609" fmla="*/ 1520542 h 3428468"/>
              <a:gd name="connsiteX7610" fmla="*/ 1544643 w 5317239"/>
              <a:gd name="connsiteY7610" fmla="*/ 1515441 h 3428468"/>
              <a:gd name="connsiteX7611" fmla="*/ 1545835 w 5317239"/>
              <a:gd name="connsiteY7611" fmla="*/ 1510828 h 3428468"/>
              <a:gd name="connsiteX7612" fmla="*/ 1542253 w 5317239"/>
              <a:gd name="connsiteY7612" fmla="*/ 1507680 h 3428468"/>
              <a:gd name="connsiteX7613" fmla="*/ 1536446 w 5317239"/>
              <a:gd name="connsiteY7613" fmla="*/ 1506703 h 3428468"/>
              <a:gd name="connsiteX7614" fmla="*/ 1537695 w 5317239"/>
              <a:gd name="connsiteY7614" fmla="*/ 1501059 h 3428468"/>
              <a:gd name="connsiteX7615" fmla="*/ 1541385 w 5317239"/>
              <a:gd name="connsiteY7615" fmla="*/ 1503067 h 3428468"/>
              <a:gd name="connsiteX7616" fmla="*/ 1547410 w 5317239"/>
              <a:gd name="connsiteY7616" fmla="*/ 1501384 h 3428468"/>
              <a:gd name="connsiteX7617" fmla="*/ 1550448 w 5317239"/>
              <a:gd name="connsiteY7617" fmla="*/ 1496283 h 3428468"/>
              <a:gd name="connsiteX7618" fmla="*/ 1557937 w 5317239"/>
              <a:gd name="connsiteY7618" fmla="*/ 1499919 h 3428468"/>
              <a:gd name="connsiteX7619" fmla="*/ 1561356 w 5317239"/>
              <a:gd name="connsiteY7619" fmla="*/ 1500136 h 3428468"/>
              <a:gd name="connsiteX7620" fmla="*/ 1567598 w 5317239"/>
              <a:gd name="connsiteY7620" fmla="*/ 1498020 h 3428468"/>
              <a:gd name="connsiteX7621" fmla="*/ 1568684 w 5317239"/>
              <a:gd name="connsiteY7621" fmla="*/ 1497477 h 3428468"/>
              <a:gd name="connsiteX7622" fmla="*/ 1574382 w 5317239"/>
              <a:gd name="connsiteY7622" fmla="*/ 1502090 h 3428468"/>
              <a:gd name="connsiteX7623" fmla="*/ 1579049 w 5317239"/>
              <a:gd name="connsiteY7623" fmla="*/ 1502687 h 3428468"/>
              <a:gd name="connsiteX7624" fmla="*/ 1583716 w 5317239"/>
              <a:gd name="connsiteY7624" fmla="*/ 1500625 h 3428468"/>
              <a:gd name="connsiteX7625" fmla="*/ 1585072 w 5317239"/>
              <a:gd name="connsiteY7625" fmla="*/ 1501276 h 3428468"/>
              <a:gd name="connsiteX7626" fmla="*/ 1593755 w 5317239"/>
              <a:gd name="connsiteY7626" fmla="*/ 1510719 h 3428468"/>
              <a:gd name="connsiteX7627" fmla="*/ 1598369 w 5317239"/>
              <a:gd name="connsiteY7627" fmla="*/ 1511968 h 3428468"/>
              <a:gd name="connsiteX7628" fmla="*/ 1602819 w 5317239"/>
              <a:gd name="connsiteY7628" fmla="*/ 1510665 h 3428468"/>
              <a:gd name="connsiteX7629" fmla="*/ 1603307 w 5317239"/>
              <a:gd name="connsiteY7629" fmla="*/ 1510502 h 3428468"/>
              <a:gd name="connsiteX7630" fmla="*/ 1605424 w 5317239"/>
              <a:gd name="connsiteY7630" fmla="*/ 1514573 h 3428468"/>
              <a:gd name="connsiteX7631" fmla="*/ 1608029 w 5317239"/>
              <a:gd name="connsiteY7631" fmla="*/ 1516797 h 3428468"/>
              <a:gd name="connsiteX7632" fmla="*/ 1607540 w 5317239"/>
              <a:gd name="connsiteY7632" fmla="*/ 1518154 h 3428468"/>
              <a:gd name="connsiteX7633" fmla="*/ 1608192 w 5317239"/>
              <a:gd name="connsiteY7633" fmla="*/ 1522442 h 3428468"/>
              <a:gd name="connsiteX7634" fmla="*/ 1612153 w 5317239"/>
              <a:gd name="connsiteY7634" fmla="*/ 1524178 h 3428468"/>
              <a:gd name="connsiteX7635" fmla="*/ 1615030 w 5317239"/>
              <a:gd name="connsiteY7635" fmla="*/ 1523961 h 3428468"/>
              <a:gd name="connsiteX7636" fmla="*/ 1615246 w 5317239"/>
              <a:gd name="connsiteY7636" fmla="*/ 1526403 h 3428468"/>
              <a:gd name="connsiteX7637" fmla="*/ 1617092 w 5317239"/>
              <a:gd name="connsiteY7637" fmla="*/ 1529660 h 3428468"/>
              <a:gd name="connsiteX7638" fmla="*/ 1618177 w 5317239"/>
              <a:gd name="connsiteY7638" fmla="*/ 1530202 h 3428468"/>
              <a:gd name="connsiteX7639" fmla="*/ 1620782 w 5317239"/>
              <a:gd name="connsiteY7639" fmla="*/ 1532753 h 3428468"/>
              <a:gd name="connsiteX7640" fmla="*/ 1636033 w 5317239"/>
              <a:gd name="connsiteY7640" fmla="*/ 1538560 h 3428468"/>
              <a:gd name="connsiteX7641" fmla="*/ 1639615 w 5317239"/>
              <a:gd name="connsiteY7641" fmla="*/ 1538397 h 3428468"/>
              <a:gd name="connsiteX7642" fmla="*/ 1641948 w 5317239"/>
              <a:gd name="connsiteY7642" fmla="*/ 1535683 h 3428468"/>
              <a:gd name="connsiteX7643" fmla="*/ 1643251 w 5317239"/>
              <a:gd name="connsiteY7643" fmla="*/ 1531559 h 3428468"/>
              <a:gd name="connsiteX7644" fmla="*/ 1652965 w 5317239"/>
              <a:gd name="connsiteY7644" fmla="*/ 1524016 h 3428468"/>
              <a:gd name="connsiteX7645" fmla="*/ 1662029 w 5317239"/>
              <a:gd name="connsiteY7645" fmla="*/ 1528140 h 3428468"/>
              <a:gd name="connsiteX7646" fmla="*/ 1666098 w 5317239"/>
              <a:gd name="connsiteY7646" fmla="*/ 1527977 h 3428468"/>
              <a:gd name="connsiteX7647" fmla="*/ 1668378 w 5317239"/>
              <a:gd name="connsiteY7647" fmla="*/ 1524612 h 3428468"/>
              <a:gd name="connsiteX7648" fmla="*/ 1672774 w 5317239"/>
              <a:gd name="connsiteY7648" fmla="*/ 1491670 h 3428468"/>
              <a:gd name="connsiteX7649" fmla="*/ 1670711 w 5317239"/>
              <a:gd name="connsiteY7649" fmla="*/ 1487220 h 3428468"/>
              <a:gd name="connsiteX7650" fmla="*/ 1667618 w 5317239"/>
              <a:gd name="connsiteY7650" fmla="*/ 1485266 h 3428468"/>
              <a:gd name="connsiteX7651" fmla="*/ 1662787 w 5317239"/>
              <a:gd name="connsiteY7651" fmla="*/ 1485266 h 3428468"/>
              <a:gd name="connsiteX7652" fmla="*/ 1661865 w 5317239"/>
              <a:gd name="connsiteY7652" fmla="*/ 1485864 h 3428468"/>
              <a:gd name="connsiteX7653" fmla="*/ 1663277 w 5317239"/>
              <a:gd name="connsiteY7653" fmla="*/ 1482498 h 3428468"/>
              <a:gd name="connsiteX7654" fmla="*/ 1662570 w 5317239"/>
              <a:gd name="connsiteY7654" fmla="*/ 1477886 h 3428468"/>
              <a:gd name="connsiteX7655" fmla="*/ 1658175 w 5317239"/>
              <a:gd name="connsiteY7655" fmla="*/ 1476312 h 3428468"/>
              <a:gd name="connsiteX7656" fmla="*/ 1639560 w 5317239"/>
              <a:gd name="connsiteY7656" fmla="*/ 1480056 h 3428468"/>
              <a:gd name="connsiteX7657" fmla="*/ 1639995 w 5317239"/>
              <a:gd name="connsiteY7657" fmla="*/ 1478863 h 3428468"/>
              <a:gd name="connsiteX7658" fmla="*/ 1639017 w 5317239"/>
              <a:gd name="connsiteY7658" fmla="*/ 1475064 h 3428468"/>
              <a:gd name="connsiteX7659" fmla="*/ 1632505 w 5317239"/>
              <a:gd name="connsiteY7659" fmla="*/ 1467249 h 3428468"/>
              <a:gd name="connsiteX7660" fmla="*/ 1632125 w 5317239"/>
              <a:gd name="connsiteY7660" fmla="*/ 1461062 h 3428468"/>
              <a:gd name="connsiteX7661" fmla="*/ 1633916 w 5317239"/>
              <a:gd name="connsiteY7661" fmla="*/ 1458946 h 3428468"/>
              <a:gd name="connsiteX7662" fmla="*/ 1634241 w 5317239"/>
              <a:gd name="connsiteY7662" fmla="*/ 1453518 h 3428468"/>
              <a:gd name="connsiteX7663" fmla="*/ 1629683 w 5317239"/>
              <a:gd name="connsiteY7663" fmla="*/ 1446735 h 3428468"/>
              <a:gd name="connsiteX7664" fmla="*/ 1629791 w 5317239"/>
              <a:gd name="connsiteY7664" fmla="*/ 1446355 h 3428468"/>
              <a:gd name="connsiteX7665" fmla="*/ 1634948 w 5317239"/>
              <a:gd name="connsiteY7665" fmla="*/ 1444563 h 3428468"/>
              <a:gd name="connsiteX7666" fmla="*/ 1637932 w 5317239"/>
              <a:gd name="connsiteY7666" fmla="*/ 1440982 h 3428468"/>
              <a:gd name="connsiteX7667" fmla="*/ 1639180 w 5317239"/>
              <a:gd name="connsiteY7667" fmla="*/ 1433113 h 3428468"/>
              <a:gd name="connsiteX7668" fmla="*/ 1636249 w 5317239"/>
              <a:gd name="connsiteY7668" fmla="*/ 1428174 h 3428468"/>
              <a:gd name="connsiteX7669" fmla="*/ 1630822 w 5317239"/>
              <a:gd name="connsiteY7669" fmla="*/ 1426221 h 3428468"/>
              <a:gd name="connsiteX7670" fmla="*/ 1625612 w 5317239"/>
              <a:gd name="connsiteY7670" fmla="*/ 1427848 h 3428468"/>
              <a:gd name="connsiteX7671" fmla="*/ 1618613 w 5317239"/>
              <a:gd name="connsiteY7671" fmla="*/ 1437671 h 3428468"/>
              <a:gd name="connsiteX7672" fmla="*/ 1614975 w 5317239"/>
              <a:gd name="connsiteY7672" fmla="*/ 1438540 h 3428468"/>
              <a:gd name="connsiteX7673" fmla="*/ 1614434 w 5317239"/>
              <a:gd name="connsiteY7673" fmla="*/ 1438106 h 3428468"/>
              <a:gd name="connsiteX7674" fmla="*/ 1614541 w 5317239"/>
              <a:gd name="connsiteY7674" fmla="*/ 1435338 h 3428468"/>
              <a:gd name="connsiteX7675" fmla="*/ 1611611 w 5317239"/>
              <a:gd name="connsiteY7675" fmla="*/ 1430942 h 3428468"/>
              <a:gd name="connsiteX7676" fmla="*/ 1605696 w 5317239"/>
              <a:gd name="connsiteY7676" fmla="*/ 1428771 h 3428468"/>
              <a:gd name="connsiteX7677" fmla="*/ 1600377 w 5317239"/>
              <a:gd name="connsiteY7677" fmla="*/ 1426058 h 3428468"/>
              <a:gd name="connsiteX7678" fmla="*/ 1596360 w 5317239"/>
              <a:gd name="connsiteY7678" fmla="*/ 1420251 h 3428468"/>
              <a:gd name="connsiteX7679" fmla="*/ 1592508 w 5317239"/>
              <a:gd name="connsiteY7679" fmla="*/ 1418297 h 3428468"/>
              <a:gd name="connsiteX7680" fmla="*/ 1585562 w 5317239"/>
              <a:gd name="connsiteY7680" fmla="*/ 1418459 h 3428468"/>
              <a:gd name="connsiteX7681" fmla="*/ 1583282 w 5317239"/>
              <a:gd name="connsiteY7681" fmla="*/ 1419165 h 3428468"/>
              <a:gd name="connsiteX7682" fmla="*/ 1577909 w 5317239"/>
              <a:gd name="connsiteY7682" fmla="*/ 1422476 h 3428468"/>
              <a:gd name="connsiteX7683" fmla="*/ 1576661 w 5317239"/>
              <a:gd name="connsiteY7683" fmla="*/ 1423616 h 3428468"/>
              <a:gd name="connsiteX7684" fmla="*/ 1567868 w 5317239"/>
              <a:gd name="connsiteY7684" fmla="*/ 1435555 h 3428468"/>
              <a:gd name="connsiteX7685" fmla="*/ 1559402 w 5317239"/>
              <a:gd name="connsiteY7685" fmla="*/ 1440873 h 3428468"/>
              <a:gd name="connsiteX7686" fmla="*/ 1546812 w 5317239"/>
              <a:gd name="connsiteY7686" fmla="*/ 1435718 h 3428468"/>
              <a:gd name="connsiteX7687" fmla="*/ 1543339 w 5317239"/>
              <a:gd name="connsiteY7687" fmla="*/ 1435718 h 3428468"/>
              <a:gd name="connsiteX7688" fmla="*/ 1538020 w 5317239"/>
              <a:gd name="connsiteY7688" fmla="*/ 1437943 h 3428468"/>
              <a:gd name="connsiteX7689" fmla="*/ 1536392 w 5317239"/>
              <a:gd name="connsiteY7689" fmla="*/ 1434686 h 3428468"/>
              <a:gd name="connsiteX7690" fmla="*/ 1533082 w 5317239"/>
              <a:gd name="connsiteY7690" fmla="*/ 1432244 h 3428468"/>
              <a:gd name="connsiteX7691" fmla="*/ 1529066 w 5317239"/>
              <a:gd name="connsiteY7691" fmla="*/ 1431593 h 3428468"/>
              <a:gd name="connsiteX7692" fmla="*/ 1525267 w 5317239"/>
              <a:gd name="connsiteY7692" fmla="*/ 1426329 h 3428468"/>
              <a:gd name="connsiteX7693" fmla="*/ 1520383 w 5317239"/>
              <a:gd name="connsiteY7693" fmla="*/ 1424647 h 3428468"/>
              <a:gd name="connsiteX7694" fmla="*/ 1513762 w 5317239"/>
              <a:gd name="connsiteY7694" fmla="*/ 1426546 h 3428468"/>
              <a:gd name="connsiteX7695" fmla="*/ 1505782 w 5317239"/>
              <a:gd name="connsiteY7695" fmla="*/ 1423832 h 3428468"/>
              <a:gd name="connsiteX7696" fmla="*/ 1503125 w 5317239"/>
              <a:gd name="connsiteY7696" fmla="*/ 1423778 h 3428468"/>
              <a:gd name="connsiteX7697" fmla="*/ 1471755 w 5317239"/>
              <a:gd name="connsiteY7697" fmla="*/ 1432461 h 3428468"/>
              <a:gd name="connsiteX7698" fmla="*/ 1469260 w 5317239"/>
              <a:gd name="connsiteY7698" fmla="*/ 1434253 h 3428468"/>
              <a:gd name="connsiteX7699" fmla="*/ 1461498 w 5317239"/>
              <a:gd name="connsiteY7699" fmla="*/ 1445540 h 3428468"/>
              <a:gd name="connsiteX7700" fmla="*/ 1448365 w 5317239"/>
              <a:gd name="connsiteY7700" fmla="*/ 1451293 h 3428468"/>
              <a:gd name="connsiteX7701" fmla="*/ 1443807 w 5317239"/>
              <a:gd name="connsiteY7701" fmla="*/ 1451565 h 3428468"/>
              <a:gd name="connsiteX7702" fmla="*/ 1418246 w 5317239"/>
              <a:gd name="connsiteY7702" fmla="*/ 1440005 h 3428468"/>
              <a:gd name="connsiteX7703" fmla="*/ 1415369 w 5317239"/>
              <a:gd name="connsiteY7703" fmla="*/ 1439734 h 3428468"/>
              <a:gd name="connsiteX7704" fmla="*/ 1392469 w 5317239"/>
              <a:gd name="connsiteY7704" fmla="*/ 1444998 h 3428468"/>
              <a:gd name="connsiteX7705" fmla="*/ 1390785 w 5317239"/>
              <a:gd name="connsiteY7705" fmla="*/ 1445812 h 3428468"/>
              <a:gd name="connsiteX7706" fmla="*/ 1383839 w 5317239"/>
              <a:gd name="connsiteY7706" fmla="*/ 1451022 h 3428468"/>
              <a:gd name="connsiteX7707" fmla="*/ 1382971 w 5317239"/>
              <a:gd name="connsiteY7707" fmla="*/ 1449936 h 3428468"/>
              <a:gd name="connsiteX7708" fmla="*/ 1378086 w 5317239"/>
              <a:gd name="connsiteY7708" fmla="*/ 1448525 h 3428468"/>
              <a:gd name="connsiteX7709" fmla="*/ 1372767 w 5317239"/>
              <a:gd name="connsiteY7709" fmla="*/ 1450316 h 3428468"/>
              <a:gd name="connsiteX7710" fmla="*/ 1375372 w 5317239"/>
              <a:gd name="connsiteY7710" fmla="*/ 1443261 h 3428468"/>
              <a:gd name="connsiteX7711" fmla="*/ 1375372 w 5317239"/>
              <a:gd name="connsiteY7711" fmla="*/ 1440222 h 3428468"/>
              <a:gd name="connsiteX7712" fmla="*/ 1372930 w 5317239"/>
              <a:gd name="connsiteY7712" fmla="*/ 1433059 h 3428468"/>
              <a:gd name="connsiteX7713" fmla="*/ 1369240 w 5317239"/>
              <a:gd name="connsiteY7713" fmla="*/ 1430019 h 3428468"/>
              <a:gd name="connsiteX7714" fmla="*/ 1368751 w 5317239"/>
              <a:gd name="connsiteY7714" fmla="*/ 1430019 h 3428468"/>
              <a:gd name="connsiteX7715" fmla="*/ 1368751 w 5317239"/>
              <a:gd name="connsiteY7715" fmla="*/ 1429422 h 3428468"/>
              <a:gd name="connsiteX7716" fmla="*/ 1371573 w 5317239"/>
              <a:gd name="connsiteY7716" fmla="*/ 1430942 h 3428468"/>
              <a:gd name="connsiteX7717" fmla="*/ 1374830 w 5317239"/>
              <a:gd name="connsiteY7717" fmla="*/ 1431322 h 3428468"/>
              <a:gd name="connsiteX7718" fmla="*/ 1382808 w 5317239"/>
              <a:gd name="connsiteY7718" fmla="*/ 1429205 h 3428468"/>
              <a:gd name="connsiteX7719" fmla="*/ 1386118 w 5317239"/>
              <a:gd name="connsiteY7719" fmla="*/ 1425678 h 3428468"/>
              <a:gd name="connsiteX7720" fmla="*/ 1384761 w 5317239"/>
              <a:gd name="connsiteY7720" fmla="*/ 1421499 h 3428468"/>
              <a:gd name="connsiteX7721" fmla="*/ 1386769 w 5317239"/>
              <a:gd name="connsiteY7721" fmla="*/ 1417591 h 3428468"/>
              <a:gd name="connsiteX7722" fmla="*/ 1386769 w 5317239"/>
              <a:gd name="connsiteY7722" fmla="*/ 1416615 h 3428468"/>
              <a:gd name="connsiteX7723" fmla="*/ 1391762 w 5317239"/>
              <a:gd name="connsiteY7723" fmla="*/ 1415583 h 3428468"/>
              <a:gd name="connsiteX7724" fmla="*/ 1399143 w 5317239"/>
              <a:gd name="connsiteY7724" fmla="*/ 1407877 h 3428468"/>
              <a:gd name="connsiteX7725" fmla="*/ 1399143 w 5317239"/>
              <a:gd name="connsiteY7725" fmla="*/ 1401690 h 3428468"/>
              <a:gd name="connsiteX7726" fmla="*/ 1395996 w 5317239"/>
              <a:gd name="connsiteY7726" fmla="*/ 1398325 h 3428468"/>
              <a:gd name="connsiteX7727" fmla="*/ 1402345 w 5317239"/>
              <a:gd name="connsiteY7727" fmla="*/ 1398705 h 3428468"/>
              <a:gd name="connsiteX7728" fmla="*/ 1409888 w 5317239"/>
              <a:gd name="connsiteY7728" fmla="*/ 1407009 h 3428468"/>
              <a:gd name="connsiteX7729" fmla="*/ 1415315 w 5317239"/>
              <a:gd name="connsiteY7729" fmla="*/ 1407985 h 3428468"/>
              <a:gd name="connsiteX7730" fmla="*/ 1429698 w 5317239"/>
              <a:gd name="connsiteY7730" fmla="*/ 1400605 h 3428468"/>
              <a:gd name="connsiteX7731" fmla="*/ 1432030 w 5317239"/>
              <a:gd name="connsiteY7731" fmla="*/ 1397620 h 3428468"/>
              <a:gd name="connsiteX7732" fmla="*/ 1433767 w 5317239"/>
              <a:gd name="connsiteY7732" fmla="*/ 1390348 h 3428468"/>
              <a:gd name="connsiteX7733" fmla="*/ 1435449 w 5317239"/>
              <a:gd name="connsiteY7733" fmla="*/ 1388937 h 3428468"/>
              <a:gd name="connsiteX7734" fmla="*/ 1437077 w 5317239"/>
              <a:gd name="connsiteY7734" fmla="*/ 1385355 h 3428468"/>
              <a:gd name="connsiteX7735" fmla="*/ 1435232 w 5317239"/>
              <a:gd name="connsiteY7735" fmla="*/ 1381881 h 3428468"/>
              <a:gd name="connsiteX7736" fmla="*/ 1428340 w 5317239"/>
              <a:gd name="connsiteY7736" fmla="*/ 1376780 h 3428468"/>
              <a:gd name="connsiteX7737" fmla="*/ 1430727 w 5317239"/>
              <a:gd name="connsiteY7737" fmla="*/ 1362073 h 3428468"/>
              <a:gd name="connsiteX7738" fmla="*/ 1430510 w 5317239"/>
              <a:gd name="connsiteY7738" fmla="*/ 1359794 h 3428468"/>
              <a:gd name="connsiteX7739" fmla="*/ 1426223 w 5317239"/>
              <a:gd name="connsiteY7739" fmla="*/ 1348071 h 3428468"/>
              <a:gd name="connsiteX7740" fmla="*/ 1425355 w 5317239"/>
              <a:gd name="connsiteY7740" fmla="*/ 1346660 h 3428468"/>
              <a:gd name="connsiteX7741" fmla="*/ 1408965 w 5317239"/>
              <a:gd name="connsiteY7741" fmla="*/ 1328100 h 3428468"/>
              <a:gd name="connsiteX7742" fmla="*/ 1404733 w 5317239"/>
              <a:gd name="connsiteY7742" fmla="*/ 1326634 h 3428468"/>
              <a:gd name="connsiteX7743" fmla="*/ 1402020 w 5317239"/>
              <a:gd name="connsiteY7743" fmla="*/ 1328263 h 3428468"/>
              <a:gd name="connsiteX7744" fmla="*/ 1397189 w 5317239"/>
              <a:gd name="connsiteY7744" fmla="*/ 1321153 h 3428468"/>
              <a:gd name="connsiteX7745" fmla="*/ 1396321 w 5317239"/>
              <a:gd name="connsiteY7745" fmla="*/ 1320177 h 3428468"/>
              <a:gd name="connsiteX7746" fmla="*/ 1394747 w 5317239"/>
              <a:gd name="connsiteY7746" fmla="*/ 1318928 h 3428468"/>
              <a:gd name="connsiteX7747" fmla="*/ 1395236 w 5317239"/>
              <a:gd name="connsiteY7747" fmla="*/ 1309648 h 3428468"/>
              <a:gd name="connsiteX7748" fmla="*/ 1394801 w 5317239"/>
              <a:gd name="connsiteY7748" fmla="*/ 1307423 h 3428468"/>
              <a:gd name="connsiteX7749" fmla="*/ 1385141 w 5317239"/>
              <a:gd name="connsiteY7749" fmla="*/ 1287885 h 3428468"/>
              <a:gd name="connsiteX7750" fmla="*/ 1384057 w 5317239"/>
              <a:gd name="connsiteY7750" fmla="*/ 1286474 h 3428468"/>
              <a:gd name="connsiteX7751" fmla="*/ 1365767 w 5317239"/>
              <a:gd name="connsiteY7751" fmla="*/ 1270682 h 3428468"/>
              <a:gd name="connsiteX7752" fmla="*/ 1367341 w 5317239"/>
              <a:gd name="connsiteY7752" fmla="*/ 1267914 h 3428468"/>
              <a:gd name="connsiteX7753" fmla="*/ 1370325 w 5317239"/>
              <a:gd name="connsiteY7753" fmla="*/ 1249571 h 3428468"/>
              <a:gd name="connsiteX7754" fmla="*/ 1370054 w 5317239"/>
              <a:gd name="connsiteY7754" fmla="*/ 1247074 h 3428468"/>
              <a:gd name="connsiteX7755" fmla="*/ 1367774 w 5317239"/>
              <a:gd name="connsiteY7755" fmla="*/ 1241647 h 3428468"/>
              <a:gd name="connsiteX7756" fmla="*/ 1364954 w 5317239"/>
              <a:gd name="connsiteY7756" fmla="*/ 1239096 h 3428468"/>
              <a:gd name="connsiteX7757" fmla="*/ 1357246 w 5317239"/>
              <a:gd name="connsiteY7757" fmla="*/ 1236654 h 3428468"/>
              <a:gd name="connsiteX7758" fmla="*/ 1351928 w 5317239"/>
              <a:gd name="connsiteY7758" fmla="*/ 1238717 h 3428468"/>
              <a:gd name="connsiteX7759" fmla="*/ 1350571 w 5317239"/>
              <a:gd name="connsiteY7759" fmla="*/ 1241105 h 3428468"/>
              <a:gd name="connsiteX7760" fmla="*/ 1348020 w 5317239"/>
              <a:gd name="connsiteY7760" fmla="*/ 1238662 h 3428468"/>
              <a:gd name="connsiteX7761" fmla="*/ 1346772 w 5317239"/>
              <a:gd name="connsiteY7761" fmla="*/ 1237794 h 3428468"/>
              <a:gd name="connsiteX7762" fmla="*/ 1346989 w 5317239"/>
              <a:gd name="connsiteY7762" fmla="*/ 1232910 h 3428468"/>
              <a:gd name="connsiteX7763" fmla="*/ 1344384 w 5317239"/>
              <a:gd name="connsiteY7763" fmla="*/ 1228405 h 3428468"/>
              <a:gd name="connsiteX7764" fmla="*/ 1350951 w 5317239"/>
              <a:gd name="connsiteY7764" fmla="*/ 1211473 h 3428468"/>
              <a:gd name="connsiteX7765" fmla="*/ 1351114 w 5317239"/>
              <a:gd name="connsiteY7765" fmla="*/ 1208705 h 3428468"/>
              <a:gd name="connsiteX7766" fmla="*/ 1347098 w 5317239"/>
              <a:gd name="connsiteY7766" fmla="*/ 1192803 h 3428468"/>
              <a:gd name="connsiteX7767" fmla="*/ 1348020 w 5317239"/>
              <a:gd name="connsiteY7767" fmla="*/ 1188679 h 3428468"/>
              <a:gd name="connsiteX7768" fmla="*/ 1348074 w 5317239"/>
              <a:gd name="connsiteY7768" fmla="*/ 1188191 h 3428468"/>
              <a:gd name="connsiteX7769" fmla="*/ 1351765 w 5317239"/>
              <a:gd name="connsiteY7769" fmla="*/ 1189982 h 3428468"/>
              <a:gd name="connsiteX7770" fmla="*/ 1357301 w 5317239"/>
              <a:gd name="connsiteY7770" fmla="*/ 1188733 h 3428468"/>
              <a:gd name="connsiteX7771" fmla="*/ 1362292 w 5317239"/>
              <a:gd name="connsiteY7771" fmla="*/ 1182493 h 3428468"/>
              <a:gd name="connsiteX7772" fmla="*/ 1362511 w 5317239"/>
              <a:gd name="connsiteY7772" fmla="*/ 1182384 h 3428468"/>
              <a:gd name="connsiteX7773" fmla="*/ 1366038 w 5317239"/>
              <a:gd name="connsiteY7773" fmla="*/ 1189765 h 3428468"/>
              <a:gd name="connsiteX7774" fmla="*/ 1367720 w 5317239"/>
              <a:gd name="connsiteY7774" fmla="*/ 1191610 h 3428468"/>
              <a:gd name="connsiteX7775" fmla="*/ 1379009 w 5317239"/>
              <a:gd name="connsiteY7775" fmla="*/ 1198719 h 3428468"/>
              <a:gd name="connsiteX7776" fmla="*/ 1383296 w 5317239"/>
              <a:gd name="connsiteY7776" fmla="*/ 1198991 h 3428468"/>
              <a:gd name="connsiteX7777" fmla="*/ 1398817 w 5317239"/>
              <a:gd name="connsiteY7777" fmla="*/ 1191881 h 3428468"/>
              <a:gd name="connsiteX7778" fmla="*/ 1401314 w 5317239"/>
              <a:gd name="connsiteY7778" fmla="*/ 1188842 h 3428468"/>
              <a:gd name="connsiteX7779" fmla="*/ 1401531 w 5317239"/>
              <a:gd name="connsiteY7779" fmla="*/ 1188028 h 3428468"/>
              <a:gd name="connsiteX7780" fmla="*/ 1406578 w 5317239"/>
              <a:gd name="connsiteY7780" fmla="*/ 1187431 h 3428468"/>
              <a:gd name="connsiteX7781" fmla="*/ 1409563 w 5317239"/>
              <a:gd name="connsiteY7781" fmla="*/ 1185803 h 3428468"/>
              <a:gd name="connsiteX7782" fmla="*/ 1413524 w 5317239"/>
              <a:gd name="connsiteY7782" fmla="*/ 1180919 h 3428468"/>
              <a:gd name="connsiteX7783" fmla="*/ 1415098 w 5317239"/>
              <a:gd name="connsiteY7783" fmla="*/ 1180919 h 3428468"/>
              <a:gd name="connsiteX7784" fmla="*/ 1419549 w 5317239"/>
              <a:gd name="connsiteY7784" fmla="*/ 1185749 h 3428468"/>
              <a:gd name="connsiteX7785" fmla="*/ 1424107 w 5317239"/>
              <a:gd name="connsiteY7785" fmla="*/ 1186997 h 3428468"/>
              <a:gd name="connsiteX7786" fmla="*/ 1428557 w 5317239"/>
              <a:gd name="connsiteY7786" fmla="*/ 1185695 h 3428468"/>
              <a:gd name="connsiteX7787" fmla="*/ 1431759 w 5317239"/>
              <a:gd name="connsiteY7787" fmla="*/ 1180647 h 3428468"/>
              <a:gd name="connsiteX7788" fmla="*/ 1429698 w 5317239"/>
              <a:gd name="connsiteY7788" fmla="*/ 1167134 h 3428468"/>
              <a:gd name="connsiteX7789" fmla="*/ 1431162 w 5317239"/>
              <a:gd name="connsiteY7789" fmla="*/ 1167785 h 3428468"/>
              <a:gd name="connsiteX7790" fmla="*/ 1437566 w 5317239"/>
              <a:gd name="connsiteY7790" fmla="*/ 1169359 h 3428468"/>
              <a:gd name="connsiteX7791" fmla="*/ 1443644 w 5317239"/>
              <a:gd name="connsiteY7791" fmla="*/ 1177011 h 3428468"/>
              <a:gd name="connsiteX7792" fmla="*/ 1448800 w 5317239"/>
              <a:gd name="connsiteY7792" fmla="*/ 1178422 h 3428468"/>
              <a:gd name="connsiteX7793" fmla="*/ 1457808 w 5317239"/>
              <a:gd name="connsiteY7793" fmla="*/ 1175003 h 3428468"/>
              <a:gd name="connsiteX7794" fmla="*/ 1460251 w 5317239"/>
              <a:gd name="connsiteY7794" fmla="*/ 1172778 h 3428468"/>
              <a:gd name="connsiteX7795" fmla="*/ 1462259 w 5317239"/>
              <a:gd name="connsiteY7795" fmla="*/ 1168762 h 3428468"/>
              <a:gd name="connsiteX7796" fmla="*/ 1466763 w 5317239"/>
              <a:gd name="connsiteY7796" fmla="*/ 1166646 h 3428468"/>
              <a:gd name="connsiteX7797" fmla="*/ 1476965 w 5317239"/>
              <a:gd name="connsiteY7797" fmla="*/ 1169576 h 3428468"/>
              <a:gd name="connsiteX7798" fmla="*/ 1480928 w 5317239"/>
              <a:gd name="connsiteY7798" fmla="*/ 1168871 h 3428468"/>
              <a:gd name="connsiteX7799" fmla="*/ 1482772 w 5317239"/>
              <a:gd name="connsiteY7799" fmla="*/ 1165343 h 3428468"/>
              <a:gd name="connsiteX7800" fmla="*/ 1482936 w 5317239"/>
              <a:gd name="connsiteY7800" fmla="*/ 1158668 h 3428468"/>
              <a:gd name="connsiteX7801" fmla="*/ 1483533 w 5317239"/>
              <a:gd name="connsiteY7801" fmla="*/ 1157962 h 3428468"/>
              <a:gd name="connsiteX7802" fmla="*/ 1488199 w 5317239"/>
              <a:gd name="connsiteY7802" fmla="*/ 1157854 h 3428468"/>
              <a:gd name="connsiteX7803" fmla="*/ 1491565 w 5317239"/>
              <a:gd name="connsiteY7803" fmla="*/ 1156225 h 3428468"/>
              <a:gd name="connsiteX7804" fmla="*/ 1495416 w 5317239"/>
              <a:gd name="connsiteY7804" fmla="*/ 1151559 h 3428468"/>
              <a:gd name="connsiteX7805" fmla="*/ 1496287 w 5317239"/>
              <a:gd name="connsiteY7805" fmla="*/ 1147454 h 3428468"/>
              <a:gd name="connsiteX7806" fmla="*/ 1494605 w 5317239"/>
              <a:gd name="connsiteY7806" fmla="*/ 1141647 h 3428468"/>
              <a:gd name="connsiteX7807" fmla="*/ 1493573 w 5317239"/>
              <a:gd name="connsiteY7807" fmla="*/ 1139802 h 3428468"/>
              <a:gd name="connsiteX7808" fmla="*/ 1491186 w 5317239"/>
              <a:gd name="connsiteY7808" fmla="*/ 1137251 h 3428468"/>
              <a:gd name="connsiteX7809" fmla="*/ 1492271 w 5317239"/>
              <a:gd name="connsiteY7809" fmla="*/ 1136816 h 3428468"/>
              <a:gd name="connsiteX7810" fmla="*/ 1494061 w 5317239"/>
              <a:gd name="connsiteY7810" fmla="*/ 1135514 h 3428468"/>
              <a:gd name="connsiteX7811" fmla="*/ 1495472 w 5317239"/>
              <a:gd name="connsiteY7811" fmla="*/ 1136816 h 3428468"/>
              <a:gd name="connsiteX7812" fmla="*/ 1499488 w 5317239"/>
              <a:gd name="connsiteY7812" fmla="*/ 1137956 h 3428468"/>
              <a:gd name="connsiteX7813" fmla="*/ 1502745 w 5317239"/>
              <a:gd name="connsiteY7813" fmla="*/ 1135351 h 3428468"/>
              <a:gd name="connsiteX7814" fmla="*/ 1503450 w 5317239"/>
              <a:gd name="connsiteY7814" fmla="*/ 1133724 h 3428468"/>
              <a:gd name="connsiteX7815" fmla="*/ 1503883 w 5317239"/>
              <a:gd name="connsiteY7815" fmla="*/ 1133941 h 3428468"/>
              <a:gd name="connsiteX7816" fmla="*/ 1507955 w 5317239"/>
              <a:gd name="connsiteY7816" fmla="*/ 1133886 h 3428468"/>
              <a:gd name="connsiteX7817" fmla="*/ 1520165 w 5317239"/>
              <a:gd name="connsiteY7817" fmla="*/ 1149713 h 3428468"/>
              <a:gd name="connsiteX7818" fmla="*/ 1523042 w 5317239"/>
              <a:gd name="connsiteY7818" fmla="*/ 1151396 h 3428468"/>
              <a:gd name="connsiteX7819" fmla="*/ 1532593 w 5317239"/>
              <a:gd name="connsiteY7819" fmla="*/ 1152861 h 3428468"/>
              <a:gd name="connsiteX7820" fmla="*/ 1537586 w 5317239"/>
              <a:gd name="connsiteY7820" fmla="*/ 1149713 h 3428468"/>
              <a:gd name="connsiteX7821" fmla="*/ 1540191 w 5317239"/>
              <a:gd name="connsiteY7821" fmla="*/ 1141213 h 3428468"/>
              <a:gd name="connsiteX7822" fmla="*/ 1539866 w 5317239"/>
              <a:gd name="connsiteY7822" fmla="*/ 1137740 h 3428468"/>
              <a:gd name="connsiteX7823" fmla="*/ 1539322 w 5317239"/>
              <a:gd name="connsiteY7823" fmla="*/ 1136709 h 3428468"/>
              <a:gd name="connsiteX7824" fmla="*/ 1543774 w 5317239"/>
              <a:gd name="connsiteY7824" fmla="*/ 1132313 h 3428468"/>
              <a:gd name="connsiteX7825" fmla="*/ 1544044 w 5317239"/>
              <a:gd name="connsiteY7825" fmla="*/ 1123087 h 3428468"/>
              <a:gd name="connsiteX7826" fmla="*/ 1543068 w 5317239"/>
              <a:gd name="connsiteY7826" fmla="*/ 1120156 h 3428468"/>
              <a:gd name="connsiteX7827" fmla="*/ 1541547 w 5317239"/>
              <a:gd name="connsiteY7827" fmla="*/ 1118312 h 3428468"/>
              <a:gd name="connsiteX7828" fmla="*/ 1543284 w 5317239"/>
              <a:gd name="connsiteY7828" fmla="*/ 1116357 h 3428468"/>
              <a:gd name="connsiteX7829" fmla="*/ 1543284 w 5317239"/>
              <a:gd name="connsiteY7829" fmla="*/ 1110442 h 3428468"/>
              <a:gd name="connsiteX7830" fmla="*/ 1539268 w 5317239"/>
              <a:gd name="connsiteY7830" fmla="*/ 1105775 h 3428468"/>
              <a:gd name="connsiteX7831" fmla="*/ 1535090 w 5317239"/>
              <a:gd name="connsiteY7831" fmla="*/ 1104255 h 3428468"/>
              <a:gd name="connsiteX7832" fmla="*/ 1532974 w 5317239"/>
              <a:gd name="connsiteY7832" fmla="*/ 1104635 h 3428468"/>
              <a:gd name="connsiteX7833" fmla="*/ 1532865 w 5317239"/>
              <a:gd name="connsiteY7833" fmla="*/ 1103875 h 3428468"/>
              <a:gd name="connsiteX7834" fmla="*/ 1530857 w 5317239"/>
              <a:gd name="connsiteY7834" fmla="*/ 1100728 h 3428468"/>
              <a:gd name="connsiteX7835" fmla="*/ 1529879 w 5317239"/>
              <a:gd name="connsiteY7835" fmla="*/ 1100076 h 3428468"/>
              <a:gd name="connsiteX7836" fmla="*/ 1532213 w 5317239"/>
              <a:gd name="connsiteY7836" fmla="*/ 1097472 h 3428468"/>
              <a:gd name="connsiteX7837" fmla="*/ 1533027 w 5317239"/>
              <a:gd name="connsiteY7837" fmla="*/ 1092696 h 3428468"/>
              <a:gd name="connsiteX7838" fmla="*/ 1529011 w 5317239"/>
              <a:gd name="connsiteY7838" fmla="*/ 1089928 h 3428468"/>
              <a:gd name="connsiteX7839" fmla="*/ 1521305 w 5317239"/>
              <a:gd name="connsiteY7839" fmla="*/ 1089657 h 3428468"/>
              <a:gd name="connsiteX7840" fmla="*/ 1516313 w 5317239"/>
              <a:gd name="connsiteY7840" fmla="*/ 1085261 h 3428468"/>
              <a:gd name="connsiteX7841" fmla="*/ 1517181 w 5317239"/>
              <a:gd name="connsiteY7841" fmla="*/ 1084881 h 3428468"/>
              <a:gd name="connsiteX7842" fmla="*/ 1519406 w 5317239"/>
              <a:gd name="connsiteY7842" fmla="*/ 1081571 h 3428468"/>
              <a:gd name="connsiteX7843" fmla="*/ 1520221 w 5317239"/>
              <a:gd name="connsiteY7843" fmla="*/ 1075763 h 3428468"/>
              <a:gd name="connsiteX7844" fmla="*/ 1518483 w 5317239"/>
              <a:gd name="connsiteY7844" fmla="*/ 1071585 h 3428468"/>
              <a:gd name="connsiteX7845" fmla="*/ 1505838 w 5317239"/>
              <a:gd name="connsiteY7845" fmla="*/ 1061816 h 3428468"/>
              <a:gd name="connsiteX7846" fmla="*/ 1505676 w 5317239"/>
              <a:gd name="connsiteY7846" fmla="*/ 1061382 h 3428468"/>
              <a:gd name="connsiteX7847" fmla="*/ 1506218 w 5317239"/>
              <a:gd name="connsiteY7847" fmla="*/ 1061056 h 3428468"/>
              <a:gd name="connsiteX7848" fmla="*/ 1508552 w 5317239"/>
              <a:gd name="connsiteY7848" fmla="*/ 1057637 h 3428468"/>
              <a:gd name="connsiteX7849" fmla="*/ 1507141 w 5317239"/>
              <a:gd name="connsiteY7849" fmla="*/ 1053784 h 3428468"/>
              <a:gd name="connsiteX7850" fmla="*/ 1495581 w 5317239"/>
              <a:gd name="connsiteY7850" fmla="*/ 1042983 h 3428468"/>
              <a:gd name="connsiteX7851" fmla="*/ 1489666 w 5317239"/>
              <a:gd name="connsiteY7851" fmla="*/ 1042767 h 3428468"/>
              <a:gd name="connsiteX7852" fmla="*/ 1486246 w 5317239"/>
              <a:gd name="connsiteY7852" fmla="*/ 1045480 h 3428468"/>
              <a:gd name="connsiteX7853" fmla="*/ 1485053 w 5317239"/>
              <a:gd name="connsiteY7853" fmla="*/ 1051070 h 3428468"/>
              <a:gd name="connsiteX7854" fmla="*/ 1491021 w 5317239"/>
              <a:gd name="connsiteY7854" fmla="*/ 1062738 h 3428468"/>
              <a:gd name="connsiteX7855" fmla="*/ 1491944 w 5317239"/>
              <a:gd name="connsiteY7855" fmla="*/ 1063987 h 3428468"/>
              <a:gd name="connsiteX7856" fmla="*/ 1501061 w 5317239"/>
              <a:gd name="connsiteY7856" fmla="*/ 1072670 h 3428468"/>
              <a:gd name="connsiteX7857" fmla="*/ 1490968 w 5317239"/>
              <a:gd name="connsiteY7857" fmla="*/ 1077825 h 3428468"/>
              <a:gd name="connsiteX7858" fmla="*/ 1488851 w 5317239"/>
              <a:gd name="connsiteY7858" fmla="*/ 1080159 h 3428468"/>
              <a:gd name="connsiteX7859" fmla="*/ 1487440 w 5317239"/>
              <a:gd name="connsiteY7859" fmla="*/ 1079128 h 3428468"/>
              <a:gd name="connsiteX7860" fmla="*/ 1483533 w 5317239"/>
              <a:gd name="connsiteY7860" fmla="*/ 1079236 h 3428468"/>
              <a:gd name="connsiteX7861" fmla="*/ 1478485 w 5317239"/>
              <a:gd name="connsiteY7861" fmla="*/ 1081787 h 3428468"/>
              <a:gd name="connsiteX7862" fmla="*/ 1477888 w 5317239"/>
              <a:gd name="connsiteY7862" fmla="*/ 1081571 h 3428468"/>
              <a:gd name="connsiteX7863" fmla="*/ 1477453 w 5317239"/>
              <a:gd name="connsiteY7863" fmla="*/ 1075166 h 3428468"/>
              <a:gd name="connsiteX7864" fmla="*/ 1475554 w 5317239"/>
              <a:gd name="connsiteY7864" fmla="*/ 1071747 h 3428468"/>
              <a:gd name="connsiteX7865" fmla="*/ 1471703 w 5317239"/>
              <a:gd name="connsiteY7865" fmla="*/ 1071096 h 3428468"/>
              <a:gd name="connsiteX7866" fmla="*/ 1461770 w 5317239"/>
              <a:gd name="connsiteY7866" fmla="*/ 1073972 h 3428468"/>
              <a:gd name="connsiteX7867" fmla="*/ 1458514 w 5317239"/>
              <a:gd name="connsiteY7867" fmla="*/ 1078042 h 3428468"/>
              <a:gd name="connsiteX7868" fmla="*/ 1456126 w 5317239"/>
              <a:gd name="connsiteY7868" fmla="*/ 1118366 h 3428468"/>
              <a:gd name="connsiteX7869" fmla="*/ 1457700 w 5317239"/>
              <a:gd name="connsiteY7869" fmla="*/ 1122056 h 3428468"/>
              <a:gd name="connsiteX7870" fmla="*/ 1461554 w 5317239"/>
              <a:gd name="connsiteY7870" fmla="*/ 1125366 h 3428468"/>
              <a:gd name="connsiteX7871" fmla="*/ 1458514 w 5317239"/>
              <a:gd name="connsiteY7871" fmla="*/ 1131988 h 3428468"/>
              <a:gd name="connsiteX7872" fmla="*/ 1456669 w 5317239"/>
              <a:gd name="connsiteY7872" fmla="*/ 1131771 h 3428468"/>
              <a:gd name="connsiteX7873" fmla="*/ 1454173 w 5317239"/>
              <a:gd name="connsiteY7873" fmla="*/ 1131118 h 3428468"/>
              <a:gd name="connsiteX7874" fmla="*/ 1449506 w 5317239"/>
              <a:gd name="connsiteY7874" fmla="*/ 1127374 h 3428468"/>
              <a:gd name="connsiteX7875" fmla="*/ 1444676 w 5317239"/>
              <a:gd name="connsiteY7875" fmla="*/ 1126831 h 3428468"/>
              <a:gd name="connsiteX7876" fmla="*/ 1442775 w 5317239"/>
              <a:gd name="connsiteY7876" fmla="*/ 1128568 h 3428468"/>
              <a:gd name="connsiteX7877" fmla="*/ 1441745 w 5317239"/>
              <a:gd name="connsiteY7877" fmla="*/ 1128134 h 3428468"/>
              <a:gd name="connsiteX7878" fmla="*/ 1428828 w 5317239"/>
              <a:gd name="connsiteY7878" fmla="*/ 1124498 h 3428468"/>
              <a:gd name="connsiteX7879" fmla="*/ 1411734 w 5317239"/>
              <a:gd name="connsiteY7879" fmla="*/ 1111365 h 3428468"/>
              <a:gd name="connsiteX7880" fmla="*/ 1407066 w 5317239"/>
              <a:gd name="connsiteY7880" fmla="*/ 1110876 h 3428468"/>
              <a:gd name="connsiteX7881" fmla="*/ 1389211 w 5317239"/>
              <a:gd name="connsiteY7881" fmla="*/ 1119180 h 3428468"/>
              <a:gd name="connsiteX7882" fmla="*/ 1381722 w 5317239"/>
              <a:gd name="connsiteY7882" fmla="*/ 1118312 h 3428468"/>
              <a:gd name="connsiteX7883" fmla="*/ 1360502 w 5317239"/>
              <a:gd name="connsiteY7883" fmla="*/ 1102139 h 3428468"/>
              <a:gd name="connsiteX7884" fmla="*/ 1358332 w 5317239"/>
              <a:gd name="connsiteY7884" fmla="*/ 1099263 h 3428468"/>
              <a:gd name="connsiteX7885" fmla="*/ 1358006 w 5317239"/>
              <a:gd name="connsiteY7885" fmla="*/ 1095897 h 3428468"/>
              <a:gd name="connsiteX7886" fmla="*/ 1356649 w 5317239"/>
              <a:gd name="connsiteY7886" fmla="*/ 1093075 h 3428468"/>
              <a:gd name="connsiteX7887" fmla="*/ 1344981 w 5317239"/>
              <a:gd name="connsiteY7887" fmla="*/ 1081625 h 3428468"/>
              <a:gd name="connsiteX7888" fmla="*/ 1346121 w 5317239"/>
              <a:gd name="connsiteY7888" fmla="*/ 1079182 h 3428468"/>
              <a:gd name="connsiteX7889" fmla="*/ 1345361 w 5317239"/>
              <a:gd name="connsiteY7889" fmla="*/ 1074244 h 3428468"/>
              <a:gd name="connsiteX7890" fmla="*/ 1336732 w 5317239"/>
              <a:gd name="connsiteY7890" fmla="*/ 1064692 h 3428468"/>
              <a:gd name="connsiteX7891" fmla="*/ 1329676 w 5317239"/>
              <a:gd name="connsiteY7891" fmla="*/ 1045914 h 3428468"/>
              <a:gd name="connsiteX7892" fmla="*/ 1338306 w 5317239"/>
              <a:gd name="connsiteY7892" fmla="*/ 1054327 h 3428468"/>
              <a:gd name="connsiteX7893" fmla="*/ 1341888 w 5317239"/>
              <a:gd name="connsiteY7893" fmla="*/ 1055575 h 3428468"/>
              <a:gd name="connsiteX7894" fmla="*/ 1346609 w 5317239"/>
              <a:gd name="connsiteY7894" fmla="*/ 1055086 h 3428468"/>
              <a:gd name="connsiteX7895" fmla="*/ 1352958 w 5317239"/>
              <a:gd name="connsiteY7895" fmla="*/ 1058885 h 3428468"/>
              <a:gd name="connsiteX7896" fmla="*/ 1357572 w 5317239"/>
              <a:gd name="connsiteY7896" fmla="*/ 1058885 h 3428468"/>
              <a:gd name="connsiteX7897" fmla="*/ 1359797 w 5317239"/>
              <a:gd name="connsiteY7897" fmla="*/ 1054869 h 3428468"/>
              <a:gd name="connsiteX7898" fmla="*/ 1359580 w 5317239"/>
              <a:gd name="connsiteY7898" fmla="*/ 1048683 h 3428468"/>
              <a:gd name="connsiteX7899" fmla="*/ 1361479 w 5317239"/>
              <a:gd name="connsiteY7899" fmla="*/ 1047488 h 3428468"/>
              <a:gd name="connsiteX7900" fmla="*/ 1364899 w 5317239"/>
              <a:gd name="connsiteY7900" fmla="*/ 1043798 h 3428468"/>
              <a:gd name="connsiteX7901" fmla="*/ 1365550 w 5317239"/>
              <a:gd name="connsiteY7901" fmla="*/ 1038533 h 3428468"/>
              <a:gd name="connsiteX7902" fmla="*/ 1360394 w 5317239"/>
              <a:gd name="connsiteY7902" fmla="*/ 1029199 h 3428468"/>
              <a:gd name="connsiteX7903" fmla="*/ 1360828 w 5317239"/>
              <a:gd name="connsiteY7903" fmla="*/ 1028223 h 3428468"/>
              <a:gd name="connsiteX7904" fmla="*/ 1361805 w 5317239"/>
              <a:gd name="connsiteY7904" fmla="*/ 1028874 h 3428468"/>
              <a:gd name="connsiteX7905" fmla="*/ 1366364 w 5317239"/>
              <a:gd name="connsiteY7905" fmla="*/ 1029091 h 3428468"/>
              <a:gd name="connsiteX7906" fmla="*/ 1368806 w 5317239"/>
              <a:gd name="connsiteY7906" fmla="*/ 1025183 h 3428468"/>
              <a:gd name="connsiteX7907" fmla="*/ 1368914 w 5317239"/>
              <a:gd name="connsiteY7907" fmla="*/ 1021927 h 3428468"/>
              <a:gd name="connsiteX7908" fmla="*/ 1366689 w 5317239"/>
              <a:gd name="connsiteY7908" fmla="*/ 1017910 h 3428468"/>
              <a:gd name="connsiteX7909" fmla="*/ 1361425 w 5317239"/>
              <a:gd name="connsiteY7909" fmla="*/ 1014817 h 3428468"/>
              <a:gd name="connsiteX7910" fmla="*/ 1356052 w 5317239"/>
              <a:gd name="connsiteY7910" fmla="*/ 1015414 h 3428468"/>
              <a:gd name="connsiteX7911" fmla="*/ 1352036 w 5317239"/>
              <a:gd name="connsiteY7911" fmla="*/ 1019158 h 3428468"/>
              <a:gd name="connsiteX7912" fmla="*/ 1349540 w 5317239"/>
              <a:gd name="connsiteY7912" fmla="*/ 1017313 h 3428468"/>
              <a:gd name="connsiteX7913" fmla="*/ 1353610 w 5317239"/>
              <a:gd name="connsiteY7913" fmla="*/ 1003258 h 3428468"/>
              <a:gd name="connsiteX7914" fmla="*/ 1353664 w 5317239"/>
              <a:gd name="connsiteY7914" fmla="*/ 1001087 h 3428468"/>
              <a:gd name="connsiteX7915" fmla="*/ 1349865 w 5317239"/>
              <a:gd name="connsiteY7915" fmla="*/ 983123 h 3428468"/>
              <a:gd name="connsiteX7916" fmla="*/ 1353068 w 5317239"/>
              <a:gd name="connsiteY7916" fmla="*/ 969176 h 3428468"/>
              <a:gd name="connsiteX7917" fmla="*/ 1358114 w 5317239"/>
              <a:gd name="connsiteY7917" fmla="*/ 971891 h 3428468"/>
              <a:gd name="connsiteX7918" fmla="*/ 1361425 w 5317239"/>
              <a:gd name="connsiteY7918" fmla="*/ 972271 h 3428468"/>
              <a:gd name="connsiteX7919" fmla="*/ 1368914 w 5317239"/>
              <a:gd name="connsiteY7919" fmla="*/ 970262 h 3428468"/>
              <a:gd name="connsiteX7920" fmla="*/ 1385739 w 5317239"/>
              <a:gd name="connsiteY7920" fmla="*/ 973628 h 3428468"/>
              <a:gd name="connsiteX7921" fmla="*/ 1391003 w 5317239"/>
              <a:gd name="connsiteY7921" fmla="*/ 970317 h 3428468"/>
              <a:gd name="connsiteX7922" fmla="*/ 1391328 w 5317239"/>
              <a:gd name="connsiteY7922" fmla="*/ 969014 h 3428468"/>
              <a:gd name="connsiteX7923" fmla="*/ 1393281 w 5317239"/>
              <a:gd name="connsiteY7923" fmla="*/ 969176 h 3428468"/>
              <a:gd name="connsiteX7924" fmla="*/ 1396810 w 5317239"/>
              <a:gd name="connsiteY7924" fmla="*/ 967983 h 3428468"/>
              <a:gd name="connsiteX7925" fmla="*/ 1398221 w 5317239"/>
              <a:gd name="connsiteY7925" fmla="*/ 964564 h 3428468"/>
              <a:gd name="connsiteX7926" fmla="*/ 1398058 w 5317239"/>
              <a:gd name="connsiteY7926" fmla="*/ 957237 h 3428468"/>
              <a:gd name="connsiteX7927" fmla="*/ 1404028 w 5317239"/>
              <a:gd name="connsiteY7927" fmla="*/ 954958 h 3428468"/>
              <a:gd name="connsiteX7928" fmla="*/ 1406523 w 5317239"/>
              <a:gd name="connsiteY7928" fmla="*/ 952678 h 3428468"/>
              <a:gd name="connsiteX7929" fmla="*/ 1414013 w 5317239"/>
              <a:gd name="connsiteY7929" fmla="*/ 936778 h 3428468"/>
              <a:gd name="connsiteX7930" fmla="*/ 1430565 w 5317239"/>
              <a:gd name="connsiteY7930" fmla="*/ 947034 h 3428468"/>
              <a:gd name="connsiteX7931" fmla="*/ 1435558 w 5317239"/>
              <a:gd name="connsiteY7931" fmla="*/ 946872 h 3428468"/>
              <a:gd name="connsiteX7932" fmla="*/ 1440822 w 5317239"/>
              <a:gd name="connsiteY7932" fmla="*/ 943182 h 3428468"/>
              <a:gd name="connsiteX7933" fmla="*/ 1442558 w 5317239"/>
              <a:gd name="connsiteY7933" fmla="*/ 938189 h 3428468"/>
              <a:gd name="connsiteX7934" fmla="*/ 1429208 w 5317239"/>
              <a:gd name="connsiteY7934" fmla="*/ 892603 h 3428468"/>
              <a:gd name="connsiteX7935" fmla="*/ 1428991 w 5317239"/>
              <a:gd name="connsiteY7935" fmla="*/ 885982 h 3428468"/>
              <a:gd name="connsiteX7936" fmla="*/ 1434310 w 5317239"/>
              <a:gd name="connsiteY7936" fmla="*/ 876104 h 3428468"/>
              <a:gd name="connsiteX7937" fmla="*/ 1433226 w 5317239"/>
              <a:gd name="connsiteY7937" fmla="*/ 870514 h 3428468"/>
              <a:gd name="connsiteX7938" fmla="*/ 1424486 w 5317239"/>
              <a:gd name="connsiteY7938" fmla="*/ 863187 h 3428468"/>
              <a:gd name="connsiteX7939" fmla="*/ 1417811 w 5317239"/>
              <a:gd name="connsiteY7939" fmla="*/ 817275 h 3428468"/>
              <a:gd name="connsiteX7940" fmla="*/ 1416997 w 5317239"/>
              <a:gd name="connsiteY7940" fmla="*/ 815322 h 3428468"/>
              <a:gd name="connsiteX7941" fmla="*/ 1412276 w 5317239"/>
              <a:gd name="connsiteY7941" fmla="*/ 808647 h 3428468"/>
              <a:gd name="connsiteX7942" fmla="*/ 1410703 w 5317239"/>
              <a:gd name="connsiteY7942" fmla="*/ 807290 h 3428468"/>
              <a:gd name="connsiteX7943" fmla="*/ 1400988 w 5317239"/>
              <a:gd name="connsiteY7943" fmla="*/ 802134 h 3428468"/>
              <a:gd name="connsiteX7944" fmla="*/ 1396158 w 5317239"/>
              <a:gd name="connsiteY7944" fmla="*/ 779394 h 3428468"/>
              <a:gd name="connsiteX7945" fmla="*/ 1399957 w 5317239"/>
              <a:gd name="connsiteY7945" fmla="*/ 752205 h 3428468"/>
              <a:gd name="connsiteX7946" fmla="*/ 1408802 w 5317239"/>
              <a:gd name="connsiteY7946" fmla="*/ 751282 h 3428468"/>
              <a:gd name="connsiteX7947" fmla="*/ 1412167 w 5317239"/>
              <a:gd name="connsiteY7947" fmla="*/ 749166 h 3428468"/>
              <a:gd name="connsiteX7948" fmla="*/ 1416617 w 5317239"/>
              <a:gd name="connsiteY7948" fmla="*/ 741893 h 3428468"/>
              <a:gd name="connsiteX7949" fmla="*/ 1417269 w 5317239"/>
              <a:gd name="connsiteY7949" fmla="*/ 739668 h 3428468"/>
              <a:gd name="connsiteX7950" fmla="*/ 1417703 w 5317239"/>
              <a:gd name="connsiteY7950" fmla="*/ 724472 h 3428468"/>
              <a:gd name="connsiteX7951" fmla="*/ 1423238 w 5317239"/>
              <a:gd name="connsiteY7951" fmla="*/ 726426 h 3428468"/>
              <a:gd name="connsiteX7952" fmla="*/ 1432409 w 5317239"/>
              <a:gd name="connsiteY7952" fmla="*/ 739994 h 3428468"/>
              <a:gd name="connsiteX7953" fmla="*/ 1436263 w 5317239"/>
              <a:gd name="connsiteY7953" fmla="*/ 742002 h 3428468"/>
              <a:gd name="connsiteX7954" fmla="*/ 1468988 w 5317239"/>
              <a:gd name="connsiteY7954" fmla="*/ 741405 h 3428468"/>
              <a:gd name="connsiteX7955" fmla="*/ 1470888 w 5317239"/>
              <a:gd name="connsiteY7955" fmla="*/ 740971 h 3428468"/>
              <a:gd name="connsiteX7956" fmla="*/ 1492976 w 5317239"/>
              <a:gd name="connsiteY7956" fmla="*/ 730279 h 3428468"/>
              <a:gd name="connsiteX7957" fmla="*/ 1494387 w 5317239"/>
              <a:gd name="connsiteY7957" fmla="*/ 729194 h 3428468"/>
              <a:gd name="connsiteX7958" fmla="*/ 1507902 w 5317239"/>
              <a:gd name="connsiteY7958" fmla="*/ 714052 h 3428468"/>
              <a:gd name="connsiteX7959" fmla="*/ 1519677 w 5317239"/>
              <a:gd name="connsiteY7959" fmla="*/ 711284 h 3428468"/>
              <a:gd name="connsiteX7960" fmla="*/ 1522446 w 5317239"/>
              <a:gd name="connsiteY7960" fmla="*/ 709330 h 3428468"/>
              <a:gd name="connsiteX7961" fmla="*/ 1531127 w 5317239"/>
              <a:gd name="connsiteY7961" fmla="*/ 695817 h 3428468"/>
              <a:gd name="connsiteX7962" fmla="*/ 3408716 w 5317239"/>
              <a:gd name="connsiteY7962" fmla="*/ 672210 h 3428468"/>
              <a:gd name="connsiteX7963" fmla="*/ 3411755 w 5317239"/>
              <a:gd name="connsiteY7963" fmla="*/ 673458 h 3428468"/>
              <a:gd name="connsiteX7964" fmla="*/ 3425594 w 5317239"/>
              <a:gd name="connsiteY7964" fmla="*/ 672372 h 3428468"/>
              <a:gd name="connsiteX7965" fmla="*/ 3425648 w 5317239"/>
              <a:gd name="connsiteY7965" fmla="*/ 672372 h 3428468"/>
              <a:gd name="connsiteX7966" fmla="*/ 3429339 w 5317239"/>
              <a:gd name="connsiteY7966" fmla="*/ 673838 h 3428468"/>
              <a:gd name="connsiteX7967" fmla="*/ 3429501 w 5317239"/>
              <a:gd name="connsiteY7967" fmla="*/ 674055 h 3428468"/>
              <a:gd name="connsiteX7968" fmla="*/ 3427928 w 5317239"/>
              <a:gd name="connsiteY7968" fmla="*/ 673892 h 3428468"/>
              <a:gd name="connsiteX7969" fmla="*/ 3414089 w 5317239"/>
              <a:gd name="connsiteY7969" fmla="*/ 674923 h 3428468"/>
              <a:gd name="connsiteX7970" fmla="*/ 3408716 w 5317239"/>
              <a:gd name="connsiteY7970" fmla="*/ 672698 h 3428468"/>
              <a:gd name="connsiteX7971" fmla="*/ 3070666 w 5317239"/>
              <a:gd name="connsiteY7971" fmla="*/ 644895 h 3428468"/>
              <a:gd name="connsiteX7972" fmla="*/ 3070720 w 5317239"/>
              <a:gd name="connsiteY7972" fmla="*/ 644895 h 3428468"/>
              <a:gd name="connsiteX7973" fmla="*/ 3072565 w 5317239"/>
              <a:gd name="connsiteY7973" fmla="*/ 645274 h 3428468"/>
              <a:gd name="connsiteX7974" fmla="*/ 3094925 w 5317239"/>
              <a:gd name="connsiteY7974" fmla="*/ 654826 h 3428468"/>
              <a:gd name="connsiteX7975" fmla="*/ 3072511 w 5317239"/>
              <a:gd name="connsiteY7975" fmla="*/ 645274 h 3428468"/>
              <a:gd name="connsiteX7976" fmla="*/ 3070666 w 5317239"/>
              <a:gd name="connsiteY7976" fmla="*/ 644895 h 3428468"/>
              <a:gd name="connsiteX7977" fmla="*/ 3238524 w 5317239"/>
              <a:gd name="connsiteY7977" fmla="*/ 619496 h 3428468"/>
              <a:gd name="connsiteX7978" fmla="*/ 3238243 w 5317239"/>
              <a:gd name="connsiteY7978" fmla="*/ 619547 h 3428468"/>
              <a:gd name="connsiteX7979" fmla="*/ 3248293 w 5317239"/>
              <a:gd name="connsiteY7979" fmla="*/ 623620 h 3428468"/>
              <a:gd name="connsiteX7980" fmla="*/ 3248631 w 5317239"/>
              <a:gd name="connsiteY7980" fmla="*/ 623592 h 3428468"/>
              <a:gd name="connsiteX7981" fmla="*/ 4097576 w 5317239"/>
              <a:gd name="connsiteY7981" fmla="*/ 611490 h 3428468"/>
              <a:gd name="connsiteX7982" fmla="*/ 4097622 w 5317239"/>
              <a:gd name="connsiteY7982" fmla="*/ 611698 h 3428468"/>
              <a:gd name="connsiteX7983" fmla="*/ 4102052 w 5317239"/>
              <a:gd name="connsiteY7983" fmla="*/ 617460 h 3428468"/>
              <a:gd name="connsiteX7984" fmla="*/ 4102073 w 5317239"/>
              <a:gd name="connsiteY7984" fmla="*/ 617341 h 3428468"/>
              <a:gd name="connsiteX7985" fmla="*/ 3300284 w 5317239"/>
              <a:gd name="connsiteY7985" fmla="*/ 608174 h 3428468"/>
              <a:gd name="connsiteX7986" fmla="*/ 3313797 w 5317239"/>
              <a:gd name="connsiteY7986" fmla="*/ 609151 h 3428468"/>
              <a:gd name="connsiteX7987" fmla="*/ 3323783 w 5317239"/>
              <a:gd name="connsiteY7987" fmla="*/ 615555 h 3428468"/>
              <a:gd name="connsiteX7988" fmla="*/ 3325791 w 5317239"/>
              <a:gd name="connsiteY7988" fmla="*/ 616261 h 3428468"/>
              <a:gd name="connsiteX7989" fmla="*/ 3384674 w 5317239"/>
              <a:gd name="connsiteY7989" fmla="*/ 621687 h 3428468"/>
              <a:gd name="connsiteX7990" fmla="*/ 3387496 w 5317239"/>
              <a:gd name="connsiteY7990" fmla="*/ 623371 h 3428468"/>
              <a:gd name="connsiteX7991" fmla="*/ 3392435 w 5317239"/>
              <a:gd name="connsiteY7991" fmla="*/ 637589 h 3428468"/>
              <a:gd name="connsiteX7992" fmla="*/ 3392977 w 5317239"/>
              <a:gd name="connsiteY7992" fmla="*/ 638674 h 3428468"/>
              <a:gd name="connsiteX7993" fmla="*/ 3395908 w 5317239"/>
              <a:gd name="connsiteY7993" fmla="*/ 640737 h 3428468"/>
              <a:gd name="connsiteX7994" fmla="*/ 3402800 w 5317239"/>
              <a:gd name="connsiteY7994" fmla="*/ 642094 h 3428468"/>
              <a:gd name="connsiteX7995" fmla="*/ 3405894 w 5317239"/>
              <a:gd name="connsiteY7995" fmla="*/ 646979 h 3428468"/>
              <a:gd name="connsiteX7996" fmla="*/ 3407956 w 5317239"/>
              <a:gd name="connsiteY7996" fmla="*/ 656150 h 3428468"/>
              <a:gd name="connsiteX7997" fmla="*/ 3399978 w 5317239"/>
              <a:gd name="connsiteY7997" fmla="*/ 658809 h 3428468"/>
              <a:gd name="connsiteX7998" fmla="*/ 3396885 w 5317239"/>
              <a:gd name="connsiteY7998" fmla="*/ 663206 h 3428468"/>
              <a:gd name="connsiteX7999" fmla="*/ 3397156 w 5317239"/>
              <a:gd name="connsiteY7999" fmla="*/ 674602 h 3428468"/>
              <a:gd name="connsiteX8000" fmla="*/ 3399978 w 5317239"/>
              <a:gd name="connsiteY8000" fmla="*/ 678673 h 3428468"/>
              <a:gd name="connsiteX8001" fmla="*/ 3400847 w 5317239"/>
              <a:gd name="connsiteY8001" fmla="*/ 678998 h 3428468"/>
              <a:gd name="connsiteX8002" fmla="*/ 3402312 w 5317239"/>
              <a:gd name="connsiteY8002" fmla="*/ 680030 h 3428468"/>
              <a:gd name="connsiteX8003" fmla="*/ 3411321 w 5317239"/>
              <a:gd name="connsiteY8003" fmla="*/ 683773 h 3428468"/>
              <a:gd name="connsiteX8004" fmla="*/ 3413383 w 5317239"/>
              <a:gd name="connsiteY8004" fmla="*/ 684100 h 3428468"/>
              <a:gd name="connsiteX8005" fmla="*/ 3419896 w 5317239"/>
              <a:gd name="connsiteY8005" fmla="*/ 683610 h 3428468"/>
              <a:gd name="connsiteX8006" fmla="*/ 3415065 w 5317239"/>
              <a:gd name="connsiteY8006" fmla="*/ 711289 h 3428468"/>
              <a:gd name="connsiteX8007" fmla="*/ 3415065 w 5317239"/>
              <a:gd name="connsiteY8007" fmla="*/ 712809 h 3428468"/>
              <a:gd name="connsiteX8008" fmla="*/ 3417019 w 5317239"/>
              <a:gd name="connsiteY8008" fmla="*/ 724044 h 3428468"/>
              <a:gd name="connsiteX8009" fmla="*/ 3419353 w 5317239"/>
              <a:gd name="connsiteY8009" fmla="*/ 727300 h 3428468"/>
              <a:gd name="connsiteX8010" fmla="*/ 3420384 w 5317239"/>
              <a:gd name="connsiteY8010" fmla="*/ 727679 h 3428468"/>
              <a:gd name="connsiteX8011" fmla="*/ 3421740 w 5317239"/>
              <a:gd name="connsiteY8011" fmla="*/ 728819 h 3428468"/>
              <a:gd name="connsiteX8012" fmla="*/ 3425702 w 5317239"/>
              <a:gd name="connsiteY8012" fmla="*/ 728927 h 3428468"/>
              <a:gd name="connsiteX8013" fmla="*/ 3439487 w 5317239"/>
              <a:gd name="connsiteY8013" fmla="*/ 722524 h 3428468"/>
              <a:gd name="connsiteX8014" fmla="*/ 3448767 w 5317239"/>
              <a:gd name="connsiteY8014" fmla="*/ 728711 h 3428468"/>
              <a:gd name="connsiteX8015" fmla="*/ 3442418 w 5317239"/>
              <a:gd name="connsiteY8015" fmla="*/ 743147 h 3428468"/>
              <a:gd name="connsiteX8016" fmla="*/ 3430804 w 5317239"/>
              <a:gd name="connsiteY8016" fmla="*/ 748574 h 3428468"/>
              <a:gd name="connsiteX8017" fmla="*/ 3428362 w 5317239"/>
              <a:gd name="connsiteY8017" fmla="*/ 751396 h 3428468"/>
              <a:gd name="connsiteX8018" fmla="*/ 3428904 w 5317239"/>
              <a:gd name="connsiteY8018" fmla="*/ 755087 h 3428468"/>
              <a:gd name="connsiteX8019" fmla="*/ 3433572 w 5317239"/>
              <a:gd name="connsiteY8019" fmla="*/ 762359 h 3428468"/>
              <a:gd name="connsiteX8020" fmla="*/ 3428524 w 5317239"/>
              <a:gd name="connsiteY8020" fmla="*/ 765344 h 3428468"/>
              <a:gd name="connsiteX8021" fmla="*/ 3426300 w 5317239"/>
              <a:gd name="connsiteY8021" fmla="*/ 769468 h 3428468"/>
              <a:gd name="connsiteX8022" fmla="*/ 3426625 w 5317239"/>
              <a:gd name="connsiteY8022" fmla="*/ 776579 h 3428468"/>
              <a:gd name="connsiteX8023" fmla="*/ 3430044 w 5317239"/>
              <a:gd name="connsiteY8023" fmla="*/ 780757 h 3428468"/>
              <a:gd name="connsiteX8024" fmla="*/ 3433463 w 5317239"/>
              <a:gd name="connsiteY8024" fmla="*/ 782385 h 3428468"/>
              <a:gd name="connsiteX8025" fmla="*/ 3447573 w 5317239"/>
              <a:gd name="connsiteY8025" fmla="*/ 782548 h 3428468"/>
              <a:gd name="connsiteX8026" fmla="*/ 3459513 w 5317239"/>
              <a:gd name="connsiteY8026" fmla="*/ 794434 h 3428468"/>
              <a:gd name="connsiteX8027" fmla="*/ 3461575 w 5317239"/>
              <a:gd name="connsiteY8027" fmla="*/ 795519 h 3428468"/>
              <a:gd name="connsiteX8028" fmla="*/ 3461901 w 5317239"/>
              <a:gd name="connsiteY8028" fmla="*/ 795844 h 3428468"/>
              <a:gd name="connsiteX8029" fmla="*/ 3467870 w 5317239"/>
              <a:gd name="connsiteY8029" fmla="*/ 796171 h 3428468"/>
              <a:gd name="connsiteX8030" fmla="*/ 3479050 w 5317239"/>
              <a:gd name="connsiteY8030" fmla="*/ 787378 h 3428468"/>
              <a:gd name="connsiteX8031" fmla="*/ 3480896 w 5317239"/>
              <a:gd name="connsiteY8031" fmla="*/ 789060 h 3428468"/>
              <a:gd name="connsiteX8032" fmla="*/ 3482849 w 5317239"/>
              <a:gd name="connsiteY8032" fmla="*/ 790092 h 3428468"/>
              <a:gd name="connsiteX8033" fmla="*/ 3483283 w 5317239"/>
              <a:gd name="connsiteY8033" fmla="*/ 790526 h 3428468"/>
              <a:gd name="connsiteX8034" fmla="*/ 3485671 w 5317239"/>
              <a:gd name="connsiteY8034" fmla="*/ 791611 h 3428468"/>
              <a:gd name="connsiteX8035" fmla="*/ 3491587 w 5317239"/>
              <a:gd name="connsiteY8035" fmla="*/ 820212 h 3428468"/>
              <a:gd name="connsiteX8036" fmla="*/ 3486431 w 5317239"/>
              <a:gd name="connsiteY8036" fmla="*/ 828461 h 3428468"/>
              <a:gd name="connsiteX8037" fmla="*/ 3474600 w 5317239"/>
              <a:gd name="connsiteY8037" fmla="*/ 830740 h 3428468"/>
              <a:gd name="connsiteX8038" fmla="*/ 3471453 w 5317239"/>
              <a:gd name="connsiteY8038" fmla="*/ 833073 h 3428468"/>
              <a:gd name="connsiteX8039" fmla="*/ 3463149 w 5317239"/>
              <a:gd name="connsiteY8039" fmla="*/ 849843 h 3428468"/>
              <a:gd name="connsiteX8040" fmla="*/ 3462715 w 5317239"/>
              <a:gd name="connsiteY8040" fmla="*/ 851362 h 3428468"/>
              <a:gd name="connsiteX8041" fmla="*/ 3459893 w 5317239"/>
              <a:gd name="connsiteY8041" fmla="*/ 880670 h 3428468"/>
              <a:gd name="connsiteX8042" fmla="*/ 3450232 w 5317239"/>
              <a:gd name="connsiteY8042" fmla="*/ 880018 h 3428468"/>
              <a:gd name="connsiteX8043" fmla="*/ 3446597 w 5317239"/>
              <a:gd name="connsiteY8043" fmla="*/ 881429 h 3428468"/>
              <a:gd name="connsiteX8044" fmla="*/ 3434495 w 5317239"/>
              <a:gd name="connsiteY8044" fmla="*/ 894399 h 3428468"/>
              <a:gd name="connsiteX8045" fmla="*/ 3433301 w 5317239"/>
              <a:gd name="connsiteY8045" fmla="*/ 897221 h 3428468"/>
              <a:gd name="connsiteX8046" fmla="*/ 3432703 w 5317239"/>
              <a:gd name="connsiteY8046" fmla="*/ 908616 h 3428468"/>
              <a:gd name="connsiteX8047" fmla="*/ 3427167 w 5317239"/>
              <a:gd name="connsiteY8047" fmla="*/ 913068 h 3428468"/>
              <a:gd name="connsiteX8048" fmla="*/ 3425539 w 5317239"/>
              <a:gd name="connsiteY8048" fmla="*/ 917409 h 3428468"/>
              <a:gd name="connsiteX8049" fmla="*/ 3428742 w 5317239"/>
              <a:gd name="connsiteY8049" fmla="*/ 934396 h 3428468"/>
              <a:gd name="connsiteX8050" fmla="*/ 3425106 w 5317239"/>
              <a:gd name="connsiteY8050" fmla="*/ 938628 h 3428468"/>
              <a:gd name="connsiteX8051" fmla="*/ 3424454 w 5317239"/>
              <a:gd name="connsiteY8051" fmla="*/ 952195 h 3428468"/>
              <a:gd name="connsiteX8052" fmla="*/ 3406979 w 5317239"/>
              <a:gd name="connsiteY8052" fmla="*/ 972873 h 3428468"/>
              <a:gd name="connsiteX8053" fmla="*/ 3406382 w 5317239"/>
              <a:gd name="connsiteY8053" fmla="*/ 977757 h 3428468"/>
              <a:gd name="connsiteX8054" fmla="*/ 3414089 w 5317239"/>
              <a:gd name="connsiteY8054" fmla="*/ 993548 h 3428468"/>
              <a:gd name="connsiteX8055" fmla="*/ 3416639 w 5317239"/>
              <a:gd name="connsiteY8055" fmla="*/ 995828 h 3428468"/>
              <a:gd name="connsiteX8056" fmla="*/ 3419950 w 5317239"/>
              <a:gd name="connsiteY8056" fmla="*/ 997402 h 3428468"/>
              <a:gd name="connsiteX8057" fmla="*/ 3424020 w 5317239"/>
              <a:gd name="connsiteY8057" fmla="*/ 995013 h 3428468"/>
              <a:gd name="connsiteX8058" fmla="*/ 3428253 w 5317239"/>
              <a:gd name="connsiteY8058" fmla="*/ 987254 h 3428468"/>
              <a:gd name="connsiteX8059" fmla="*/ 3434982 w 5317239"/>
              <a:gd name="connsiteY8059" fmla="*/ 996045 h 3428468"/>
              <a:gd name="connsiteX8060" fmla="*/ 3436937 w 5317239"/>
              <a:gd name="connsiteY8060" fmla="*/ 997510 h 3428468"/>
              <a:gd name="connsiteX8061" fmla="*/ 3439922 w 5317239"/>
              <a:gd name="connsiteY8061" fmla="*/ 999138 h 3428468"/>
              <a:gd name="connsiteX8062" fmla="*/ 3443340 w 5317239"/>
              <a:gd name="connsiteY8062" fmla="*/ 998052 h 3428468"/>
              <a:gd name="connsiteX8063" fmla="*/ 3454140 w 5317239"/>
              <a:gd name="connsiteY8063" fmla="*/ 988827 h 3428468"/>
              <a:gd name="connsiteX8064" fmla="*/ 3455768 w 5317239"/>
              <a:gd name="connsiteY8064" fmla="*/ 985734 h 3428468"/>
              <a:gd name="connsiteX8065" fmla="*/ 3455768 w 5317239"/>
              <a:gd name="connsiteY8065" fmla="*/ 985246 h 3428468"/>
              <a:gd name="connsiteX8066" fmla="*/ 3458699 w 5317239"/>
              <a:gd name="connsiteY8066" fmla="*/ 987361 h 3428468"/>
              <a:gd name="connsiteX8067" fmla="*/ 3472809 w 5317239"/>
              <a:gd name="connsiteY8067" fmla="*/ 1004837 h 3428468"/>
              <a:gd name="connsiteX8068" fmla="*/ 3474708 w 5317239"/>
              <a:gd name="connsiteY8068" fmla="*/ 1006194 h 3428468"/>
              <a:gd name="connsiteX8069" fmla="*/ 3479213 w 5317239"/>
              <a:gd name="connsiteY8069" fmla="*/ 1007712 h 3428468"/>
              <a:gd name="connsiteX8070" fmla="*/ 3506077 w 5317239"/>
              <a:gd name="connsiteY8070" fmla="*/ 1001472 h 3428468"/>
              <a:gd name="connsiteX8071" fmla="*/ 3511015 w 5317239"/>
              <a:gd name="connsiteY8071" fmla="*/ 1004456 h 3428468"/>
              <a:gd name="connsiteX8072" fmla="*/ 3520078 w 5317239"/>
              <a:gd name="connsiteY8072" fmla="*/ 1014333 h 3428468"/>
              <a:gd name="connsiteX8073" fmla="*/ 3529196 w 5317239"/>
              <a:gd name="connsiteY8073" fmla="*/ 1055147 h 3428468"/>
              <a:gd name="connsiteX8074" fmla="*/ 3532018 w 5317239"/>
              <a:gd name="connsiteY8074" fmla="*/ 1058348 h 3428468"/>
              <a:gd name="connsiteX8075" fmla="*/ 3534134 w 5317239"/>
              <a:gd name="connsiteY8075" fmla="*/ 1059813 h 3428468"/>
              <a:gd name="connsiteX8076" fmla="*/ 3552098 w 5317239"/>
              <a:gd name="connsiteY8076" fmla="*/ 1065403 h 3428468"/>
              <a:gd name="connsiteX8077" fmla="*/ 3555951 w 5317239"/>
              <a:gd name="connsiteY8077" fmla="*/ 1083909 h 3428468"/>
              <a:gd name="connsiteX8078" fmla="*/ 3558014 w 5317239"/>
              <a:gd name="connsiteY8078" fmla="*/ 1086840 h 3428468"/>
              <a:gd name="connsiteX8079" fmla="*/ 3558773 w 5317239"/>
              <a:gd name="connsiteY8079" fmla="*/ 1087329 h 3428468"/>
              <a:gd name="connsiteX8080" fmla="*/ 3559750 w 5317239"/>
              <a:gd name="connsiteY8080" fmla="*/ 1088196 h 3428468"/>
              <a:gd name="connsiteX8081" fmla="*/ 3585691 w 5317239"/>
              <a:gd name="connsiteY8081" fmla="*/ 1103990 h 3428468"/>
              <a:gd name="connsiteX8082" fmla="*/ 3587916 w 5317239"/>
              <a:gd name="connsiteY8082" fmla="*/ 1104641 h 3428468"/>
              <a:gd name="connsiteX8083" fmla="*/ 3592475 w 5317239"/>
              <a:gd name="connsiteY8083" fmla="*/ 1104749 h 3428468"/>
              <a:gd name="connsiteX8084" fmla="*/ 3594157 w 5317239"/>
              <a:gd name="connsiteY8084" fmla="*/ 1106920 h 3428468"/>
              <a:gd name="connsiteX8085" fmla="*/ 3590413 w 5317239"/>
              <a:gd name="connsiteY8085" fmla="*/ 1126349 h 3428468"/>
              <a:gd name="connsiteX8086" fmla="*/ 3591607 w 5317239"/>
              <a:gd name="connsiteY8086" fmla="*/ 1130364 h 3428468"/>
              <a:gd name="connsiteX8087" fmla="*/ 3598336 w 5317239"/>
              <a:gd name="connsiteY8087" fmla="*/ 1137311 h 3428468"/>
              <a:gd name="connsiteX8088" fmla="*/ 3596816 w 5317239"/>
              <a:gd name="connsiteY8088" fmla="*/ 1144693 h 3428468"/>
              <a:gd name="connsiteX8089" fmla="*/ 3597034 w 5317239"/>
              <a:gd name="connsiteY8089" fmla="*/ 1147242 h 3428468"/>
              <a:gd name="connsiteX8090" fmla="*/ 3602298 w 5317239"/>
              <a:gd name="connsiteY8090" fmla="*/ 1160567 h 3428468"/>
              <a:gd name="connsiteX8091" fmla="*/ 3604849 w 5317239"/>
              <a:gd name="connsiteY8091" fmla="*/ 1163171 h 3428468"/>
              <a:gd name="connsiteX8092" fmla="*/ 3605011 w 5317239"/>
              <a:gd name="connsiteY8092" fmla="*/ 1163171 h 3428468"/>
              <a:gd name="connsiteX8093" fmla="*/ 3606585 w 5317239"/>
              <a:gd name="connsiteY8093" fmla="*/ 1164257 h 3428468"/>
              <a:gd name="connsiteX8094" fmla="*/ 3612555 w 5317239"/>
              <a:gd name="connsiteY8094" fmla="*/ 1166645 h 3428468"/>
              <a:gd name="connsiteX8095" fmla="*/ 3608865 w 5317239"/>
              <a:gd name="connsiteY8095" fmla="*/ 1191121 h 3428468"/>
              <a:gd name="connsiteX8096" fmla="*/ 3609245 w 5317239"/>
              <a:gd name="connsiteY8096" fmla="*/ 1193672 h 3428468"/>
              <a:gd name="connsiteX8097" fmla="*/ 3617765 w 5317239"/>
              <a:gd name="connsiteY8097" fmla="*/ 1212232 h 3428468"/>
              <a:gd name="connsiteX8098" fmla="*/ 3612230 w 5317239"/>
              <a:gd name="connsiteY8098" fmla="*/ 1231715 h 3428468"/>
              <a:gd name="connsiteX8099" fmla="*/ 3607345 w 5317239"/>
              <a:gd name="connsiteY8099" fmla="*/ 1237956 h 3428468"/>
              <a:gd name="connsiteX8100" fmla="*/ 3606477 w 5317239"/>
              <a:gd name="connsiteY8100" fmla="*/ 1241809 h 3428468"/>
              <a:gd name="connsiteX8101" fmla="*/ 3606803 w 5317239"/>
              <a:gd name="connsiteY8101" fmla="*/ 1243166 h 3428468"/>
              <a:gd name="connsiteX8102" fmla="*/ 3604361 w 5317239"/>
              <a:gd name="connsiteY8102" fmla="*/ 1247128 h 3428468"/>
              <a:gd name="connsiteX8103" fmla="*/ 3604197 w 5317239"/>
              <a:gd name="connsiteY8103" fmla="*/ 1256788 h 3428468"/>
              <a:gd name="connsiteX8104" fmla="*/ 3605717 w 5317239"/>
              <a:gd name="connsiteY8104" fmla="*/ 1260261 h 3428468"/>
              <a:gd name="connsiteX8105" fmla="*/ 3610113 w 5317239"/>
              <a:gd name="connsiteY8105" fmla="*/ 1264114 h 3428468"/>
              <a:gd name="connsiteX8106" fmla="*/ 3612121 w 5317239"/>
              <a:gd name="connsiteY8106" fmla="*/ 1268999 h 3428468"/>
              <a:gd name="connsiteX8107" fmla="*/ 3610981 w 5317239"/>
              <a:gd name="connsiteY8107" fmla="*/ 1270898 h 3428468"/>
              <a:gd name="connsiteX8108" fmla="*/ 3607888 w 5317239"/>
              <a:gd name="connsiteY8108" fmla="*/ 1270789 h 3428468"/>
              <a:gd name="connsiteX8109" fmla="*/ 3605663 w 5317239"/>
              <a:gd name="connsiteY8109" fmla="*/ 1267425 h 3428468"/>
              <a:gd name="connsiteX8110" fmla="*/ 3604089 w 5317239"/>
              <a:gd name="connsiteY8110" fmla="*/ 1265960 h 3428468"/>
              <a:gd name="connsiteX8111" fmla="*/ 3603492 w 5317239"/>
              <a:gd name="connsiteY8111" fmla="*/ 1265743 h 3428468"/>
              <a:gd name="connsiteX8112" fmla="*/ 3603058 w 5317239"/>
              <a:gd name="connsiteY8112" fmla="*/ 1265580 h 3428468"/>
              <a:gd name="connsiteX8113" fmla="*/ 3601973 w 5317239"/>
              <a:gd name="connsiteY8113" fmla="*/ 1265417 h 3428468"/>
              <a:gd name="connsiteX8114" fmla="*/ 3598227 w 5317239"/>
              <a:gd name="connsiteY8114" fmla="*/ 1267425 h 3428468"/>
              <a:gd name="connsiteX8115" fmla="*/ 3595731 w 5317239"/>
              <a:gd name="connsiteY8115" fmla="*/ 1271170 h 3428468"/>
              <a:gd name="connsiteX8116" fmla="*/ 3591987 w 5317239"/>
              <a:gd name="connsiteY8116" fmla="*/ 1276814 h 3428468"/>
              <a:gd name="connsiteX8117" fmla="*/ 3591498 w 5317239"/>
              <a:gd name="connsiteY8117" fmla="*/ 1276814 h 3428468"/>
              <a:gd name="connsiteX8118" fmla="*/ 3588676 w 5317239"/>
              <a:gd name="connsiteY8118" fmla="*/ 1276977 h 3428468"/>
              <a:gd name="connsiteX8119" fmla="*/ 3587102 w 5317239"/>
              <a:gd name="connsiteY8119" fmla="*/ 1277356 h 3428468"/>
              <a:gd name="connsiteX8120" fmla="*/ 3584443 w 5317239"/>
              <a:gd name="connsiteY8120" fmla="*/ 1281101 h 3428468"/>
              <a:gd name="connsiteX8121" fmla="*/ 3583520 w 5317239"/>
              <a:gd name="connsiteY8121" fmla="*/ 1292823 h 3428468"/>
              <a:gd name="connsiteX8122" fmla="*/ 3576682 w 5317239"/>
              <a:gd name="connsiteY8122" fmla="*/ 1301181 h 3428468"/>
              <a:gd name="connsiteX8123" fmla="*/ 3575705 w 5317239"/>
              <a:gd name="connsiteY8123" fmla="*/ 1304546 h 3428468"/>
              <a:gd name="connsiteX8124" fmla="*/ 3577442 w 5317239"/>
              <a:gd name="connsiteY8124" fmla="*/ 1307585 h 3428468"/>
              <a:gd name="connsiteX8125" fmla="*/ 3584335 w 5317239"/>
              <a:gd name="connsiteY8125" fmla="*/ 1312849 h 3428468"/>
              <a:gd name="connsiteX8126" fmla="*/ 3588513 w 5317239"/>
              <a:gd name="connsiteY8126" fmla="*/ 1340907 h 3428468"/>
              <a:gd name="connsiteX8127" fmla="*/ 3586885 w 5317239"/>
              <a:gd name="connsiteY8127" fmla="*/ 1342210 h 3428468"/>
              <a:gd name="connsiteX8128" fmla="*/ 3556385 w 5317239"/>
              <a:gd name="connsiteY8128" fmla="*/ 1343023 h 3428468"/>
              <a:gd name="connsiteX8129" fmla="*/ 3553292 w 5317239"/>
              <a:gd name="connsiteY8129" fmla="*/ 1344380 h 3428468"/>
              <a:gd name="connsiteX8130" fmla="*/ 3551230 w 5317239"/>
              <a:gd name="connsiteY8130" fmla="*/ 1346497 h 3428468"/>
              <a:gd name="connsiteX8131" fmla="*/ 3538259 w 5317239"/>
              <a:gd name="connsiteY8131" fmla="*/ 1345086 h 3428468"/>
              <a:gd name="connsiteX8132" fmla="*/ 3536251 w 5317239"/>
              <a:gd name="connsiteY8132" fmla="*/ 1345357 h 3428468"/>
              <a:gd name="connsiteX8133" fmla="*/ 3527567 w 5317239"/>
              <a:gd name="connsiteY8133" fmla="*/ 1348505 h 3428468"/>
              <a:gd name="connsiteX8134" fmla="*/ 3524908 w 5317239"/>
              <a:gd name="connsiteY8134" fmla="*/ 1347039 h 3428468"/>
              <a:gd name="connsiteX8135" fmla="*/ 3524095 w 5317239"/>
              <a:gd name="connsiteY8135" fmla="*/ 1347039 h 3428468"/>
              <a:gd name="connsiteX8136" fmla="*/ 3523932 w 5317239"/>
              <a:gd name="connsiteY8136" fmla="*/ 1347039 h 3428468"/>
              <a:gd name="connsiteX8137" fmla="*/ 3522032 w 5317239"/>
              <a:gd name="connsiteY8137" fmla="*/ 1347582 h 3428468"/>
              <a:gd name="connsiteX8138" fmla="*/ 3521218 w 5317239"/>
              <a:gd name="connsiteY8138" fmla="*/ 1348179 h 3428468"/>
              <a:gd name="connsiteX8139" fmla="*/ 3513078 w 5317239"/>
              <a:gd name="connsiteY8139" fmla="*/ 1355397 h 3428468"/>
              <a:gd name="connsiteX8140" fmla="*/ 3507651 w 5317239"/>
              <a:gd name="connsiteY8140" fmla="*/ 1356319 h 3428468"/>
              <a:gd name="connsiteX8141" fmla="*/ 3498913 w 5317239"/>
              <a:gd name="connsiteY8141" fmla="*/ 1351598 h 3428468"/>
              <a:gd name="connsiteX8142" fmla="*/ 3497068 w 5317239"/>
              <a:gd name="connsiteY8142" fmla="*/ 1351055 h 3428468"/>
              <a:gd name="connsiteX8143" fmla="*/ 3496797 w 5317239"/>
              <a:gd name="connsiteY8143" fmla="*/ 1351055 h 3428468"/>
              <a:gd name="connsiteX8144" fmla="*/ 3496145 w 5317239"/>
              <a:gd name="connsiteY8144" fmla="*/ 1351055 h 3428468"/>
              <a:gd name="connsiteX8145" fmla="*/ 3495223 w 5317239"/>
              <a:gd name="connsiteY8145" fmla="*/ 1351273 h 3428468"/>
              <a:gd name="connsiteX8146" fmla="*/ 3492564 w 5317239"/>
              <a:gd name="connsiteY8146" fmla="*/ 1353877 h 3428468"/>
              <a:gd name="connsiteX8147" fmla="*/ 3489687 w 5317239"/>
              <a:gd name="connsiteY8147" fmla="*/ 1361367 h 3428468"/>
              <a:gd name="connsiteX8148" fmla="*/ 3488982 w 5317239"/>
              <a:gd name="connsiteY8148" fmla="*/ 1363157 h 3428468"/>
              <a:gd name="connsiteX8149" fmla="*/ 3488819 w 5317239"/>
              <a:gd name="connsiteY8149" fmla="*/ 1365871 h 3428468"/>
              <a:gd name="connsiteX8150" fmla="*/ 3490772 w 5317239"/>
              <a:gd name="connsiteY8150" fmla="*/ 1373578 h 3428468"/>
              <a:gd name="connsiteX8151" fmla="*/ 3486323 w 5317239"/>
              <a:gd name="connsiteY8151" fmla="*/ 1378353 h 3428468"/>
              <a:gd name="connsiteX8152" fmla="*/ 3475740 w 5317239"/>
              <a:gd name="connsiteY8152" fmla="*/ 1380036 h 3428468"/>
              <a:gd name="connsiteX8153" fmla="*/ 3469227 w 5317239"/>
              <a:gd name="connsiteY8153" fmla="*/ 1374011 h 3428468"/>
              <a:gd name="connsiteX8154" fmla="*/ 3465429 w 5317239"/>
              <a:gd name="connsiteY8154" fmla="*/ 1372872 h 3428468"/>
              <a:gd name="connsiteX8155" fmla="*/ 3465157 w 5317239"/>
              <a:gd name="connsiteY8155" fmla="*/ 1372872 h 3428468"/>
              <a:gd name="connsiteX8156" fmla="*/ 3460164 w 5317239"/>
              <a:gd name="connsiteY8156" fmla="*/ 1374011 h 3428468"/>
              <a:gd name="connsiteX8157" fmla="*/ 3456908 w 5317239"/>
              <a:gd name="connsiteY8157" fmla="*/ 1376942 h 3428468"/>
              <a:gd name="connsiteX8158" fmla="*/ 3454575 w 5317239"/>
              <a:gd name="connsiteY8158" fmla="*/ 1378190 h 3428468"/>
              <a:gd name="connsiteX8159" fmla="*/ 3443286 w 5317239"/>
              <a:gd name="connsiteY8159" fmla="*/ 1389479 h 3428468"/>
              <a:gd name="connsiteX8160" fmla="*/ 3442255 w 5317239"/>
              <a:gd name="connsiteY8160" fmla="*/ 1394254 h 3428468"/>
              <a:gd name="connsiteX8161" fmla="*/ 3449201 w 5317239"/>
              <a:gd name="connsiteY8161" fmla="*/ 1412761 h 3428468"/>
              <a:gd name="connsiteX8162" fmla="*/ 3448117 w 5317239"/>
              <a:gd name="connsiteY8162" fmla="*/ 1421119 h 3428468"/>
              <a:gd name="connsiteX8163" fmla="*/ 3448713 w 5317239"/>
              <a:gd name="connsiteY8163" fmla="*/ 1423995 h 3428468"/>
              <a:gd name="connsiteX8164" fmla="*/ 3453815 w 5317239"/>
              <a:gd name="connsiteY8164" fmla="*/ 1432569 h 3428468"/>
              <a:gd name="connsiteX8165" fmla="*/ 3452838 w 5317239"/>
              <a:gd name="connsiteY8165" fmla="*/ 1457534 h 3428468"/>
              <a:gd name="connsiteX8166" fmla="*/ 3426462 w 5317239"/>
              <a:gd name="connsiteY8166" fmla="*/ 1476474 h 3428468"/>
              <a:gd name="connsiteX8167" fmla="*/ 3420927 w 5317239"/>
              <a:gd name="connsiteY8167" fmla="*/ 1461007 h 3428468"/>
              <a:gd name="connsiteX8168" fmla="*/ 3419244 w 5317239"/>
              <a:gd name="connsiteY8168" fmla="*/ 1458782 h 3428468"/>
              <a:gd name="connsiteX8169" fmla="*/ 3399273 w 5317239"/>
              <a:gd name="connsiteY8169" fmla="*/ 1445106 h 3428468"/>
              <a:gd name="connsiteX8170" fmla="*/ 3396560 w 5317239"/>
              <a:gd name="connsiteY8170" fmla="*/ 1444400 h 3428468"/>
              <a:gd name="connsiteX8171" fmla="*/ 3396125 w 5317239"/>
              <a:gd name="connsiteY8171" fmla="*/ 1444400 h 3428468"/>
              <a:gd name="connsiteX8172" fmla="*/ 3387550 w 5317239"/>
              <a:gd name="connsiteY8172" fmla="*/ 1445595 h 3428468"/>
              <a:gd name="connsiteX8173" fmla="*/ 3382666 w 5317239"/>
              <a:gd name="connsiteY8173" fmla="*/ 1446245 h 3428468"/>
              <a:gd name="connsiteX8174" fmla="*/ 3381201 w 5317239"/>
              <a:gd name="connsiteY8174" fmla="*/ 1446680 h 3428468"/>
              <a:gd name="connsiteX8175" fmla="*/ 3378759 w 5317239"/>
              <a:gd name="connsiteY8175" fmla="*/ 1450261 h 3428468"/>
              <a:gd name="connsiteX8176" fmla="*/ 3377348 w 5317239"/>
              <a:gd name="connsiteY8176" fmla="*/ 1464481 h 3428468"/>
              <a:gd name="connsiteX8177" fmla="*/ 3378053 w 5317239"/>
              <a:gd name="connsiteY8177" fmla="*/ 1467357 h 3428468"/>
              <a:gd name="connsiteX8178" fmla="*/ 3379355 w 5317239"/>
              <a:gd name="connsiteY8178" fmla="*/ 1469364 h 3428468"/>
              <a:gd name="connsiteX8179" fmla="*/ 3369153 w 5317239"/>
              <a:gd name="connsiteY8179" fmla="*/ 1476691 h 3428468"/>
              <a:gd name="connsiteX8180" fmla="*/ 3367362 w 5317239"/>
              <a:gd name="connsiteY8180" fmla="*/ 1479513 h 3428468"/>
              <a:gd name="connsiteX8181" fmla="*/ 3367036 w 5317239"/>
              <a:gd name="connsiteY8181" fmla="*/ 1481250 h 3428468"/>
              <a:gd name="connsiteX8182" fmla="*/ 3357105 w 5317239"/>
              <a:gd name="connsiteY8182" fmla="*/ 1477885 h 3428468"/>
              <a:gd name="connsiteX8183" fmla="*/ 3354608 w 5317239"/>
              <a:gd name="connsiteY8183" fmla="*/ 1477776 h 3428468"/>
              <a:gd name="connsiteX8184" fmla="*/ 3341964 w 5317239"/>
              <a:gd name="connsiteY8184" fmla="*/ 1480870 h 3428468"/>
              <a:gd name="connsiteX8185" fmla="*/ 3338544 w 5317239"/>
              <a:gd name="connsiteY8185" fmla="*/ 1485646 h 3428468"/>
              <a:gd name="connsiteX8186" fmla="*/ 3339413 w 5317239"/>
              <a:gd name="connsiteY8186" fmla="*/ 1495577 h 3428468"/>
              <a:gd name="connsiteX8187" fmla="*/ 3340498 w 5317239"/>
              <a:gd name="connsiteY8187" fmla="*/ 1498128 h 3428468"/>
              <a:gd name="connsiteX8188" fmla="*/ 3343971 w 5317239"/>
              <a:gd name="connsiteY8188" fmla="*/ 1502198 h 3428468"/>
              <a:gd name="connsiteX8189" fmla="*/ 3345491 w 5317239"/>
              <a:gd name="connsiteY8189" fmla="*/ 1503935 h 3428468"/>
              <a:gd name="connsiteX8190" fmla="*/ 3343483 w 5317239"/>
              <a:gd name="connsiteY8190" fmla="*/ 1508114 h 3428468"/>
              <a:gd name="connsiteX8191" fmla="*/ 3345382 w 5317239"/>
              <a:gd name="connsiteY8191" fmla="*/ 1514083 h 3428468"/>
              <a:gd name="connsiteX8192" fmla="*/ 3345274 w 5317239"/>
              <a:gd name="connsiteY8192" fmla="*/ 1514626 h 3428468"/>
              <a:gd name="connsiteX8193" fmla="*/ 3329807 w 5317239"/>
              <a:gd name="connsiteY8193" fmla="*/ 1528302 h 3428468"/>
              <a:gd name="connsiteX8194" fmla="*/ 3324000 w 5317239"/>
              <a:gd name="connsiteY8194" fmla="*/ 1529062 h 3428468"/>
              <a:gd name="connsiteX8195" fmla="*/ 3320147 w 5317239"/>
              <a:gd name="connsiteY8195" fmla="*/ 1532807 h 3428468"/>
              <a:gd name="connsiteX8196" fmla="*/ 3319278 w 5317239"/>
              <a:gd name="connsiteY8196" fmla="*/ 1538125 h 3428468"/>
              <a:gd name="connsiteX8197" fmla="*/ 3316944 w 5317239"/>
              <a:gd name="connsiteY8197" fmla="*/ 1537582 h 3428468"/>
              <a:gd name="connsiteX8198" fmla="*/ 3314611 w 5317239"/>
              <a:gd name="connsiteY8198" fmla="*/ 1537040 h 3428468"/>
              <a:gd name="connsiteX8199" fmla="*/ 3314123 w 5317239"/>
              <a:gd name="connsiteY8199" fmla="*/ 1536985 h 3428468"/>
              <a:gd name="connsiteX8200" fmla="*/ 3313743 w 5317239"/>
              <a:gd name="connsiteY8200" fmla="*/ 1536985 h 3428468"/>
              <a:gd name="connsiteX8201" fmla="*/ 3311192 w 5317239"/>
              <a:gd name="connsiteY8201" fmla="*/ 1537691 h 3428468"/>
              <a:gd name="connsiteX8202" fmla="*/ 3309184 w 5317239"/>
              <a:gd name="connsiteY8202" fmla="*/ 1540513 h 3428468"/>
              <a:gd name="connsiteX8203" fmla="*/ 3303160 w 5317239"/>
              <a:gd name="connsiteY8203" fmla="*/ 1566726 h 3428468"/>
              <a:gd name="connsiteX8204" fmla="*/ 3298873 w 5317239"/>
              <a:gd name="connsiteY8204" fmla="*/ 1574432 h 3428468"/>
              <a:gd name="connsiteX8205" fmla="*/ 3298602 w 5317239"/>
              <a:gd name="connsiteY8205" fmla="*/ 1574704 h 3428468"/>
              <a:gd name="connsiteX8206" fmla="*/ 3297191 w 5317239"/>
              <a:gd name="connsiteY8206" fmla="*/ 1577200 h 3428468"/>
              <a:gd name="connsiteX8207" fmla="*/ 3290515 w 5317239"/>
              <a:gd name="connsiteY8207" fmla="*/ 1580402 h 3428468"/>
              <a:gd name="connsiteX8208" fmla="*/ 3289701 w 5317239"/>
              <a:gd name="connsiteY8208" fmla="*/ 1580781 h 3428468"/>
              <a:gd name="connsiteX8209" fmla="*/ 3289501 w 5317239"/>
              <a:gd name="connsiteY8209" fmla="*/ 1580915 h 3428468"/>
              <a:gd name="connsiteX8210" fmla="*/ 3289375 w 5317239"/>
              <a:gd name="connsiteY8210" fmla="*/ 1580999 h 3428468"/>
              <a:gd name="connsiteX8211" fmla="*/ 3287313 w 5317239"/>
              <a:gd name="connsiteY8211" fmla="*/ 1583658 h 3428468"/>
              <a:gd name="connsiteX8212" fmla="*/ 3285685 w 5317239"/>
              <a:gd name="connsiteY8212" fmla="*/ 1589574 h 3428468"/>
              <a:gd name="connsiteX8213" fmla="*/ 3278630 w 5317239"/>
              <a:gd name="connsiteY8213" fmla="*/ 1590062 h 3428468"/>
              <a:gd name="connsiteX8214" fmla="*/ 3276134 w 5317239"/>
              <a:gd name="connsiteY8214" fmla="*/ 1591039 h 3428468"/>
              <a:gd name="connsiteX8215" fmla="*/ 3268753 w 5317239"/>
              <a:gd name="connsiteY8215" fmla="*/ 1596954 h 3428468"/>
              <a:gd name="connsiteX8216" fmla="*/ 3265333 w 5317239"/>
              <a:gd name="connsiteY8216" fmla="*/ 1595380 h 3428468"/>
              <a:gd name="connsiteX8217" fmla="*/ 3260775 w 5317239"/>
              <a:gd name="connsiteY8217" fmla="*/ 1595814 h 3428468"/>
              <a:gd name="connsiteX8218" fmla="*/ 3243951 w 5317239"/>
              <a:gd name="connsiteY8218" fmla="*/ 1608025 h 3428468"/>
              <a:gd name="connsiteX8219" fmla="*/ 3219421 w 5317239"/>
              <a:gd name="connsiteY8219" fmla="*/ 1613127 h 3428468"/>
              <a:gd name="connsiteX8220" fmla="*/ 3210087 w 5317239"/>
              <a:gd name="connsiteY8220" fmla="*/ 1608134 h 3428468"/>
              <a:gd name="connsiteX8221" fmla="*/ 3206180 w 5317239"/>
              <a:gd name="connsiteY8221" fmla="*/ 1607971 h 3428468"/>
              <a:gd name="connsiteX8222" fmla="*/ 3197224 w 5317239"/>
              <a:gd name="connsiteY8222" fmla="*/ 1611824 h 3428468"/>
              <a:gd name="connsiteX8223" fmla="*/ 3194619 w 5317239"/>
              <a:gd name="connsiteY8223" fmla="*/ 1615026 h 3428468"/>
              <a:gd name="connsiteX8224" fmla="*/ 3189953 w 5317239"/>
              <a:gd name="connsiteY8224" fmla="*/ 1636734 h 3428468"/>
              <a:gd name="connsiteX8225" fmla="*/ 3184254 w 5317239"/>
              <a:gd name="connsiteY8225" fmla="*/ 1641890 h 3428468"/>
              <a:gd name="connsiteX8226" fmla="*/ 3179044 w 5317239"/>
              <a:gd name="connsiteY8226" fmla="*/ 1643246 h 3428468"/>
              <a:gd name="connsiteX8227" fmla="*/ 3175734 w 5317239"/>
              <a:gd name="connsiteY8227" fmla="*/ 1641293 h 3428468"/>
              <a:gd name="connsiteX8228" fmla="*/ 3172152 w 5317239"/>
              <a:gd name="connsiteY8228" fmla="*/ 1640859 h 3428468"/>
              <a:gd name="connsiteX8229" fmla="*/ 3155925 w 5317239"/>
              <a:gd name="connsiteY8229" fmla="*/ 1645689 h 3428468"/>
              <a:gd name="connsiteX8230" fmla="*/ 3153157 w 5317239"/>
              <a:gd name="connsiteY8230" fmla="*/ 1648457 h 3428468"/>
              <a:gd name="connsiteX8231" fmla="*/ 3152886 w 5317239"/>
              <a:gd name="connsiteY8231" fmla="*/ 1648728 h 3428468"/>
              <a:gd name="connsiteX8232" fmla="*/ 3150475 w 5317239"/>
              <a:gd name="connsiteY8232" fmla="*/ 1656816 h 3428468"/>
              <a:gd name="connsiteX8233" fmla="*/ 3150444 w 5317239"/>
              <a:gd name="connsiteY8233" fmla="*/ 1656922 h 3428468"/>
              <a:gd name="connsiteX8234" fmla="*/ 3138070 w 5317239"/>
              <a:gd name="connsiteY8234" fmla="*/ 1665443 h 3428468"/>
              <a:gd name="connsiteX8235" fmla="*/ 3110881 w 5317239"/>
              <a:gd name="connsiteY8235" fmla="*/ 1659799 h 3428468"/>
              <a:gd name="connsiteX8236" fmla="*/ 3107190 w 5317239"/>
              <a:gd name="connsiteY8236" fmla="*/ 1660667 h 3428468"/>
              <a:gd name="connsiteX8237" fmla="*/ 3092483 w 5317239"/>
              <a:gd name="connsiteY8237" fmla="*/ 1672173 h 3428468"/>
              <a:gd name="connsiteX8238" fmla="*/ 3090801 w 5317239"/>
              <a:gd name="connsiteY8238" fmla="*/ 1674995 h 3428468"/>
              <a:gd name="connsiteX8239" fmla="*/ 3090584 w 5317239"/>
              <a:gd name="connsiteY8239" fmla="*/ 1676460 h 3428468"/>
              <a:gd name="connsiteX8240" fmla="*/ 3090366 w 5317239"/>
              <a:gd name="connsiteY8240" fmla="*/ 1676460 h 3428468"/>
              <a:gd name="connsiteX8241" fmla="*/ 3089932 w 5317239"/>
              <a:gd name="connsiteY8241" fmla="*/ 1673529 h 3428468"/>
              <a:gd name="connsiteX8242" fmla="*/ 3086025 w 5317239"/>
              <a:gd name="connsiteY8242" fmla="*/ 1669676 h 3428468"/>
              <a:gd name="connsiteX8243" fmla="*/ 3081357 w 5317239"/>
              <a:gd name="connsiteY8243" fmla="*/ 1669079 h 3428468"/>
              <a:gd name="connsiteX8244" fmla="*/ 3078264 w 5317239"/>
              <a:gd name="connsiteY8244" fmla="*/ 1669785 h 3428468"/>
              <a:gd name="connsiteX8245" fmla="*/ 3061874 w 5317239"/>
              <a:gd name="connsiteY8245" fmla="*/ 1680748 h 3428468"/>
              <a:gd name="connsiteX8246" fmla="*/ 3060192 w 5317239"/>
              <a:gd name="connsiteY8246" fmla="*/ 1682864 h 3428468"/>
              <a:gd name="connsiteX8247" fmla="*/ 3056393 w 5317239"/>
              <a:gd name="connsiteY8247" fmla="*/ 1692850 h 3428468"/>
              <a:gd name="connsiteX8248" fmla="*/ 3038267 w 5317239"/>
              <a:gd name="connsiteY8248" fmla="*/ 1692850 h 3428468"/>
              <a:gd name="connsiteX8249" fmla="*/ 3034522 w 5317239"/>
              <a:gd name="connsiteY8249" fmla="*/ 1694912 h 3428468"/>
              <a:gd name="connsiteX8250" fmla="*/ 3034142 w 5317239"/>
              <a:gd name="connsiteY8250" fmla="*/ 1699145 h 3428468"/>
              <a:gd name="connsiteX8251" fmla="*/ 3037507 w 5317239"/>
              <a:gd name="connsiteY8251" fmla="*/ 1707068 h 3428468"/>
              <a:gd name="connsiteX8252" fmla="*/ 3036964 w 5317239"/>
              <a:gd name="connsiteY8252" fmla="*/ 1708371 h 3428468"/>
              <a:gd name="connsiteX8253" fmla="*/ 3031103 w 5317239"/>
              <a:gd name="connsiteY8253" fmla="*/ 1710922 h 3428468"/>
              <a:gd name="connsiteX8254" fmla="*/ 3015419 w 5317239"/>
              <a:gd name="connsiteY8254" fmla="*/ 1704463 h 3428468"/>
              <a:gd name="connsiteX8255" fmla="*/ 3014171 w 5317239"/>
              <a:gd name="connsiteY8255" fmla="*/ 1704138 h 3428468"/>
              <a:gd name="connsiteX8256" fmla="*/ 2982694 w 5317239"/>
              <a:gd name="connsiteY8256" fmla="*/ 1700827 h 3428468"/>
              <a:gd name="connsiteX8257" fmla="*/ 2980035 w 5317239"/>
              <a:gd name="connsiteY8257" fmla="*/ 1701370 h 3428468"/>
              <a:gd name="connsiteX8258" fmla="*/ 2960660 w 5317239"/>
              <a:gd name="connsiteY8258" fmla="*/ 1712007 h 3428468"/>
              <a:gd name="connsiteX8259" fmla="*/ 2949752 w 5317239"/>
              <a:gd name="connsiteY8259" fmla="*/ 1711030 h 3428468"/>
              <a:gd name="connsiteX8260" fmla="*/ 2943131 w 5317239"/>
              <a:gd name="connsiteY8260" fmla="*/ 1697408 h 3428468"/>
              <a:gd name="connsiteX8261" fmla="*/ 2939386 w 5317239"/>
              <a:gd name="connsiteY8261" fmla="*/ 1694857 h 3428468"/>
              <a:gd name="connsiteX8262" fmla="*/ 2938410 w 5317239"/>
              <a:gd name="connsiteY8262" fmla="*/ 1694966 h 3428468"/>
              <a:gd name="connsiteX8263" fmla="*/ 2937812 w 5317239"/>
              <a:gd name="connsiteY8263" fmla="*/ 1695020 h 3428468"/>
              <a:gd name="connsiteX8264" fmla="*/ 2927610 w 5317239"/>
              <a:gd name="connsiteY8264" fmla="*/ 1698060 h 3428468"/>
              <a:gd name="connsiteX8265" fmla="*/ 2910352 w 5317239"/>
              <a:gd name="connsiteY8265" fmla="*/ 1703161 h 3428468"/>
              <a:gd name="connsiteX8266" fmla="*/ 2903080 w 5317239"/>
              <a:gd name="connsiteY8266" fmla="*/ 1694803 h 3428468"/>
              <a:gd name="connsiteX8267" fmla="*/ 2900258 w 5317239"/>
              <a:gd name="connsiteY8267" fmla="*/ 1693284 h 3428468"/>
              <a:gd name="connsiteX8268" fmla="*/ 2866393 w 5317239"/>
              <a:gd name="connsiteY8268" fmla="*/ 1688834 h 3428468"/>
              <a:gd name="connsiteX8269" fmla="*/ 2862160 w 5317239"/>
              <a:gd name="connsiteY8269" fmla="*/ 1681779 h 3428468"/>
              <a:gd name="connsiteX8270" fmla="*/ 2869161 w 5317239"/>
              <a:gd name="connsiteY8270" fmla="*/ 1676080 h 3428468"/>
              <a:gd name="connsiteX8271" fmla="*/ 2870572 w 5317239"/>
              <a:gd name="connsiteY8271" fmla="*/ 1674018 h 3428468"/>
              <a:gd name="connsiteX8272" fmla="*/ 2910569 w 5317239"/>
              <a:gd name="connsiteY8272" fmla="*/ 1557608 h 3428468"/>
              <a:gd name="connsiteX8273" fmla="*/ 2908507 w 5317239"/>
              <a:gd name="connsiteY8273" fmla="*/ 1552181 h 3428468"/>
              <a:gd name="connsiteX8274" fmla="*/ 2868238 w 5317239"/>
              <a:gd name="connsiteY8274" fmla="*/ 1529931 h 3428468"/>
              <a:gd name="connsiteX8275" fmla="*/ 2866501 w 5317239"/>
              <a:gd name="connsiteY8275" fmla="*/ 1529388 h 3428468"/>
              <a:gd name="connsiteX8276" fmla="*/ 2824822 w 5317239"/>
              <a:gd name="connsiteY8276" fmla="*/ 1525317 h 3428468"/>
              <a:gd name="connsiteX8277" fmla="*/ 2822922 w 5317239"/>
              <a:gd name="connsiteY8277" fmla="*/ 1523798 h 3428468"/>
              <a:gd name="connsiteX8278" fmla="*/ 2821891 w 5317239"/>
              <a:gd name="connsiteY8278" fmla="*/ 1513812 h 3428468"/>
              <a:gd name="connsiteX8279" fmla="*/ 2821728 w 5317239"/>
              <a:gd name="connsiteY8279" fmla="*/ 1512401 h 3428468"/>
              <a:gd name="connsiteX8280" fmla="*/ 2827970 w 5317239"/>
              <a:gd name="connsiteY8280" fmla="*/ 1498291 h 3428468"/>
              <a:gd name="connsiteX8281" fmla="*/ 2834210 w 5317239"/>
              <a:gd name="connsiteY8281" fmla="*/ 1484180 h 3428468"/>
              <a:gd name="connsiteX8282" fmla="*/ 2834590 w 5317239"/>
              <a:gd name="connsiteY8282" fmla="*/ 1482173 h 3428468"/>
              <a:gd name="connsiteX8283" fmla="*/ 2834102 w 5317239"/>
              <a:gd name="connsiteY8283" fmla="*/ 1468714 h 3428468"/>
              <a:gd name="connsiteX8284" fmla="*/ 2845499 w 5317239"/>
              <a:gd name="connsiteY8284" fmla="*/ 1462255 h 3428468"/>
              <a:gd name="connsiteX8285" fmla="*/ 2847778 w 5317239"/>
              <a:gd name="connsiteY8285" fmla="*/ 1458728 h 3428468"/>
              <a:gd name="connsiteX8286" fmla="*/ 2847615 w 5317239"/>
              <a:gd name="connsiteY8286" fmla="*/ 1456991 h 3428468"/>
              <a:gd name="connsiteX8287" fmla="*/ 2847290 w 5317239"/>
              <a:gd name="connsiteY8287" fmla="*/ 1456177 h 3428468"/>
              <a:gd name="connsiteX8288" fmla="*/ 2832474 w 5317239"/>
              <a:gd name="connsiteY8288" fmla="*/ 1428933 h 3428468"/>
              <a:gd name="connsiteX8289" fmla="*/ 2830412 w 5317239"/>
              <a:gd name="connsiteY8289" fmla="*/ 1426979 h 3428468"/>
              <a:gd name="connsiteX8290" fmla="*/ 2825039 w 5317239"/>
              <a:gd name="connsiteY8290" fmla="*/ 1424429 h 3428468"/>
              <a:gd name="connsiteX8291" fmla="*/ 2817929 w 5317239"/>
              <a:gd name="connsiteY8291" fmla="*/ 1404186 h 3428468"/>
              <a:gd name="connsiteX8292" fmla="*/ 2820534 w 5317239"/>
              <a:gd name="connsiteY8292" fmla="*/ 1398705 h 3428468"/>
              <a:gd name="connsiteX8293" fmla="*/ 2830412 w 5317239"/>
              <a:gd name="connsiteY8293" fmla="*/ 1403698 h 3428468"/>
              <a:gd name="connsiteX8294" fmla="*/ 2834264 w 5317239"/>
              <a:gd name="connsiteY8294" fmla="*/ 1403806 h 3428468"/>
              <a:gd name="connsiteX8295" fmla="*/ 2837684 w 5317239"/>
              <a:gd name="connsiteY8295" fmla="*/ 1402341 h 3428468"/>
              <a:gd name="connsiteX8296" fmla="*/ 2839583 w 5317239"/>
              <a:gd name="connsiteY8296" fmla="*/ 1400767 h 3428468"/>
              <a:gd name="connsiteX8297" fmla="*/ 2852120 w 5317239"/>
              <a:gd name="connsiteY8297" fmla="*/ 1382532 h 3428468"/>
              <a:gd name="connsiteX8298" fmla="*/ 2852934 w 5317239"/>
              <a:gd name="connsiteY8298" fmla="*/ 1379982 h 3428468"/>
              <a:gd name="connsiteX8299" fmla="*/ 2852934 w 5317239"/>
              <a:gd name="connsiteY8299" fmla="*/ 1374011 h 3428468"/>
              <a:gd name="connsiteX8300" fmla="*/ 2869758 w 5317239"/>
              <a:gd name="connsiteY8300" fmla="*/ 1361584 h 3428468"/>
              <a:gd name="connsiteX8301" fmla="*/ 2871549 w 5317239"/>
              <a:gd name="connsiteY8301" fmla="*/ 1358708 h 3428468"/>
              <a:gd name="connsiteX8302" fmla="*/ 2870843 w 5317239"/>
              <a:gd name="connsiteY8302" fmla="*/ 1355397 h 3428468"/>
              <a:gd name="connsiteX8303" fmla="*/ 2866068 w 5317239"/>
              <a:gd name="connsiteY8303" fmla="*/ 1348287 h 3428468"/>
              <a:gd name="connsiteX8304" fmla="*/ 2874262 w 5317239"/>
              <a:gd name="connsiteY8304" fmla="*/ 1331735 h 3428468"/>
              <a:gd name="connsiteX8305" fmla="*/ 2882945 w 5317239"/>
              <a:gd name="connsiteY8305" fmla="*/ 1322400 h 3428468"/>
              <a:gd name="connsiteX8306" fmla="*/ 2884139 w 5317239"/>
              <a:gd name="connsiteY8306" fmla="*/ 1319633 h 3428468"/>
              <a:gd name="connsiteX8307" fmla="*/ 2883325 w 5317239"/>
              <a:gd name="connsiteY8307" fmla="*/ 1316756 h 3428468"/>
              <a:gd name="connsiteX8308" fmla="*/ 2880557 w 5317239"/>
              <a:gd name="connsiteY8308" fmla="*/ 1312740 h 3428468"/>
              <a:gd name="connsiteX8309" fmla="*/ 2884682 w 5317239"/>
              <a:gd name="connsiteY8309" fmla="*/ 1310244 h 3428468"/>
              <a:gd name="connsiteX8310" fmla="*/ 2886799 w 5317239"/>
              <a:gd name="connsiteY8310" fmla="*/ 1307205 h 3428468"/>
              <a:gd name="connsiteX8311" fmla="*/ 2885930 w 5317239"/>
              <a:gd name="connsiteY8311" fmla="*/ 1303623 h 3428468"/>
              <a:gd name="connsiteX8312" fmla="*/ 2874534 w 5317239"/>
              <a:gd name="connsiteY8312" fmla="*/ 1288644 h 3428468"/>
              <a:gd name="connsiteX8313" fmla="*/ 2870951 w 5317239"/>
              <a:gd name="connsiteY8313" fmla="*/ 1286854 h 3428468"/>
              <a:gd name="connsiteX8314" fmla="*/ 2867370 w 5317239"/>
              <a:gd name="connsiteY8314" fmla="*/ 1288590 h 3428468"/>
              <a:gd name="connsiteX8315" fmla="*/ 2866935 w 5317239"/>
              <a:gd name="connsiteY8315" fmla="*/ 1289133 h 3428468"/>
              <a:gd name="connsiteX8316" fmla="*/ 2863408 w 5317239"/>
              <a:gd name="connsiteY8316" fmla="*/ 1288156 h 3428468"/>
              <a:gd name="connsiteX8317" fmla="*/ 2857384 w 5317239"/>
              <a:gd name="connsiteY8317" fmla="*/ 1272744 h 3428468"/>
              <a:gd name="connsiteX8318" fmla="*/ 2855214 w 5317239"/>
              <a:gd name="connsiteY8318" fmla="*/ 1270356 h 3428468"/>
              <a:gd name="connsiteX8319" fmla="*/ 2852988 w 5317239"/>
              <a:gd name="connsiteY8319" fmla="*/ 1269216 h 3428468"/>
              <a:gd name="connsiteX8320" fmla="*/ 2853477 w 5317239"/>
              <a:gd name="connsiteY8320" fmla="*/ 1267805 h 3428468"/>
              <a:gd name="connsiteX8321" fmla="*/ 2857818 w 5317239"/>
              <a:gd name="connsiteY8321" fmla="*/ 1266828 h 3428468"/>
              <a:gd name="connsiteX8322" fmla="*/ 2861183 w 5317239"/>
              <a:gd name="connsiteY8322" fmla="*/ 1263626 h 3428468"/>
              <a:gd name="connsiteX8323" fmla="*/ 2868998 w 5317239"/>
              <a:gd name="connsiteY8323" fmla="*/ 1236166 h 3428468"/>
              <a:gd name="connsiteX8324" fmla="*/ 2905142 w 5317239"/>
              <a:gd name="connsiteY8324" fmla="*/ 1214566 h 3428468"/>
              <a:gd name="connsiteX8325" fmla="*/ 2907313 w 5317239"/>
              <a:gd name="connsiteY8325" fmla="*/ 1211255 h 3428468"/>
              <a:gd name="connsiteX8326" fmla="*/ 2914965 w 5317239"/>
              <a:gd name="connsiteY8326" fmla="*/ 1152969 h 3428468"/>
              <a:gd name="connsiteX8327" fmla="*/ 2914259 w 5317239"/>
              <a:gd name="connsiteY8327" fmla="*/ 1149930 h 3428468"/>
              <a:gd name="connsiteX8328" fmla="*/ 2896242 w 5317239"/>
              <a:gd name="connsiteY8328" fmla="*/ 1122278 h 3428468"/>
              <a:gd name="connsiteX8329" fmla="*/ 2925385 w 5317239"/>
              <a:gd name="connsiteY8329" fmla="*/ 1106052 h 3428468"/>
              <a:gd name="connsiteX8330" fmla="*/ 2927122 w 5317239"/>
              <a:gd name="connsiteY8330" fmla="*/ 1104369 h 3428468"/>
              <a:gd name="connsiteX8331" fmla="*/ 2932114 w 5317239"/>
              <a:gd name="connsiteY8331" fmla="*/ 1095686 h 3428468"/>
              <a:gd name="connsiteX8332" fmla="*/ 2932223 w 5317239"/>
              <a:gd name="connsiteY8332" fmla="*/ 1095469 h 3428468"/>
              <a:gd name="connsiteX8333" fmla="*/ 2932494 w 5317239"/>
              <a:gd name="connsiteY8333" fmla="*/ 1094980 h 3428468"/>
              <a:gd name="connsiteX8334" fmla="*/ 2942588 w 5317239"/>
              <a:gd name="connsiteY8334" fmla="*/ 1068606 h 3428468"/>
              <a:gd name="connsiteX8335" fmla="*/ 2947310 w 5317239"/>
              <a:gd name="connsiteY8335" fmla="*/ 1066923 h 3428468"/>
              <a:gd name="connsiteX8336" fmla="*/ 2959466 w 5317239"/>
              <a:gd name="connsiteY8336" fmla="*/ 1076638 h 3428468"/>
              <a:gd name="connsiteX8337" fmla="*/ 2965653 w 5317239"/>
              <a:gd name="connsiteY8337" fmla="*/ 1076094 h 3428468"/>
              <a:gd name="connsiteX8338" fmla="*/ 2987687 w 5317239"/>
              <a:gd name="connsiteY8338" fmla="*/ 1051293 h 3428468"/>
              <a:gd name="connsiteX8339" fmla="*/ 2988447 w 5317239"/>
              <a:gd name="connsiteY8339" fmla="*/ 1050099 h 3428468"/>
              <a:gd name="connsiteX8340" fmla="*/ 2988881 w 5317239"/>
              <a:gd name="connsiteY8340" fmla="*/ 1048688 h 3428468"/>
              <a:gd name="connsiteX8341" fmla="*/ 2994633 w 5317239"/>
              <a:gd name="connsiteY8341" fmla="*/ 1004619 h 3428468"/>
              <a:gd name="connsiteX8342" fmla="*/ 2996750 w 5317239"/>
              <a:gd name="connsiteY8342" fmla="*/ 988447 h 3428468"/>
              <a:gd name="connsiteX8343" fmla="*/ 2996750 w 5317239"/>
              <a:gd name="connsiteY8343" fmla="*/ 988284 h 3428468"/>
              <a:gd name="connsiteX8344" fmla="*/ 2996099 w 5317239"/>
              <a:gd name="connsiteY8344" fmla="*/ 985299 h 3428468"/>
              <a:gd name="connsiteX8345" fmla="*/ 2980252 w 5317239"/>
              <a:gd name="connsiteY8345" fmla="*/ 960227 h 3428468"/>
              <a:gd name="connsiteX8346" fmla="*/ 2999735 w 5317239"/>
              <a:gd name="connsiteY8346" fmla="*/ 942860 h 3428468"/>
              <a:gd name="connsiteX8347" fmla="*/ 3008853 w 5317239"/>
              <a:gd name="connsiteY8347" fmla="*/ 946388 h 3428468"/>
              <a:gd name="connsiteX8348" fmla="*/ 3013303 w 5317239"/>
              <a:gd name="connsiteY8348" fmla="*/ 952303 h 3428468"/>
              <a:gd name="connsiteX8349" fmla="*/ 3016504 w 5317239"/>
              <a:gd name="connsiteY8349" fmla="*/ 965764 h 3428468"/>
              <a:gd name="connsiteX8350" fmla="*/ 3017970 w 5317239"/>
              <a:gd name="connsiteY8350" fmla="*/ 968152 h 3428468"/>
              <a:gd name="connsiteX8351" fmla="*/ 3029258 w 5317239"/>
              <a:gd name="connsiteY8351" fmla="*/ 977865 h 3428468"/>
              <a:gd name="connsiteX8352" fmla="*/ 3033166 w 5317239"/>
              <a:gd name="connsiteY8352" fmla="*/ 978842 h 3428468"/>
              <a:gd name="connsiteX8353" fmla="*/ 3036313 w 5317239"/>
              <a:gd name="connsiteY8353" fmla="*/ 976347 h 3428468"/>
              <a:gd name="connsiteX8354" fmla="*/ 3060084 w 5317239"/>
              <a:gd name="connsiteY8354" fmla="*/ 925604 h 3428468"/>
              <a:gd name="connsiteX8355" fmla="*/ 3059432 w 5317239"/>
              <a:gd name="connsiteY8355" fmla="*/ 920775 h 3428468"/>
              <a:gd name="connsiteX8356" fmla="*/ 3058401 w 5317239"/>
              <a:gd name="connsiteY8356" fmla="*/ 919581 h 3428468"/>
              <a:gd name="connsiteX8357" fmla="*/ 3053408 w 5317239"/>
              <a:gd name="connsiteY8357" fmla="*/ 913611 h 3428468"/>
              <a:gd name="connsiteX8358" fmla="*/ 3051889 w 5317239"/>
              <a:gd name="connsiteY8358" fmla="*/ 912416 h 3428468"/>
              <a:gd name="connsiteX8359" fmla="*/ 3024808 w 5317239"/>
              <a:gd name="connsiteY8359" fmla="*/ 899500 h 3428468"/>
              <a:gd name="connsiteX8360" fmla="*/ 3025784 w 5317239"/>
              <a:gd name="connsiteY8360" fmla="*/ 892337 h 3428468"/>
              <a:gd name="connsiteX8361" fmla="*/ 3036801 w 5317239"/>
              <a:gd name="connsiteY8361" fmla="*/ 873722 h 3428468"/>
              <a:gd name="connsiteX8362" fmla="*/ 3036964 w 5317239"/>
              <a:gd name="connsiteY8362" fmla="*/ 869435 h 3428468"/>
              <a:gd name="connsiteX8363" fmla="*/ 3030506 w 5317239"/>
              <a:gd name="connsiteY8363" fmla="*/ 856029 h 3428468"/>
              <a:gd name="connsiteX8364" fmla="*/ 3033708 w 5317239"/>
              <a:gd name="connsiteY8364" fmla="*/ 854348 h 3428468"/>
              <a:gd name="connsiteX8365" fmla="*/ 3035988 w 5317239"/>
              <a:gd name="connsiteY8365" fmla="*/ 851580 h 3428468"/>
              <a:gd name="connsiteX8366" fmla="*/ 3038484 w 5317239"/>
              <a:gd name="connsiteY8366" fmla="*/ 843005 h 3428468"/>
              <a:gd name="connsiteX8367" fmla="*/ 3039949 w 5317239"/>
              <a:gd name="connsiteY8367" fmla="*/ 842787 h 3428468"/>
              <a:gd name="connsiteX8368" fmla="*/ 3043422 w 5317239"/>
              <a:gd name="connsiteY8368" fmla="*/ 840128 h 3428468"/>
              <a:gd name="connsiteX8369" fmla="*/ 3055633 w 5317239"/>
              <a:gd name="connsiteY8369" fmla="*/ 812832 h 3428468"/>
              <a:gd name="connsiteX8370" fmla="*/ 3063557 w 5317239"/>
              <a:gd name="connsiteY8370" fmla="*/ 809141 h 3428468"/>
              <a:gd name="connsiteX8371" fmla="*/ 3065185 w 5317239"/>
              <a:gd name="connsiteY8371" fmla="*/ 807838 h 3428468"/>
              <a:gd name="connsiteX8372" fmla="*/ 3074303 w 5317239"/>
              <a:gd name="connsiteY8372" fmla="*/ 796442 h 3428468"/>
              <a:gd name="connsiteX8373" fmla="*/ 3074194 w 5317239"/>
              <a:gd name="connsiteY8373" fmla="*/ 790634 h 3428468"/>
              <a:gd name="connsiteX8374" fmla="*/ 3073705 w 5317239"/>
              <a:gd name="connsiteY8374" fmla="*/ 790092 h 3428468"/>
              <a:gd name="connsiteX8375" fmla="*/ 3095848 w 5317239"/>
              <a:gd name="connsiteY8375" fmla="*/ 740813 h 3428468"/>
              <a:gd name="connsiteX8376" fmla="*/ 3095685 w 5317239"/>
              <a:gd name="connsiteY8376" fmla="*/ 736797 h 3428468"/>
              <a:gd name="connsiteX8377" fmla="*/ 3081792 w 5317239"/>
              <a:gd name="connsiteY8377" fmla="*/ 711507 h 3428468"/>
              <a:gd name="connsiteX8378" fmla="*/ 3076039 w 5317239"/>
              <a:gd name="connsiteY8378" fmla="*/ 684696 h 3428468"/>
              <a:gd name="connsiteX8379" fmla="*/ 3074899 w 5317239"/>
              <a:gd name="connsiteY8379" fmla="*/ 682526 h 3428468"/>
              <a:gd name="connsiteX8380" fmla="*/ 3049989 w 5317239"/>
              <a:gd name="connsiteY8380" fmla="*/ 656692 h 3428468"/>
              <a:gd name="connsiteX8381" fmla="*/ 3049175 w 5317239"/>
              <a:gd name="connsiteY8381" fmla="*/ 654631 h 3428468"/>
              <a:gd name="connsiteX8382" fmla="*/ 3069744 w 5317239"/>
              <a:gd name="connsiteY8382" fmla="*/ 654196 h 3428468"/>
              <a:gd name="connsiteX8383" fmla="*/ 3093568 w 5317239"/>
              <a:gd name="connsiteY8383" fmla="*/ 664345 h 3428468"/>
              <a:gd name="connsiteX8384" fmla="*/ 3095848 w 5317239"/>
              <a:gd name="connsiteY8384" fmla="*/ 664671 h 3428468"/>
              <a:gd name="connsiteX8385" fmla="*/ 3098073 w 5317239"/>
              <a:gd name="connsiteY8385" fmla="*/ 663857 h 3428468"/>
              <a:gd name="connsiteX8386" fmla="*/ 3120704 w 5317239"/>
              <a:gd name="connsiteY8386" fmla="*/ 647738 h 3428468"/>
              <a:gd name="connsiteX8387" fmla="*/ 3135248 w 5317239"/>
              <a:gd name="connsiteY8387" fmla="*/ 645675 h 3428468"/>
              <a:gd name="connsiteX8388" fmla="*/ 3139535 w 5317239"/>
              <a:gd name="connsiteY8388" fmla="*/ 646979 h 3428468"/>
              <a:gd name="connsiteX8389" fmla="*/ 3153917 w 5317239"/>
              <a:gd name="connsiteY8389" fmla="*/ 661197 h 3428468"/>
              <a:gd name="connsiteX8390" fmla="*/ 3155002 w 5317239"/>
              <a:gd name="connsiteY8390" fmla="*/ 662012 h 3428468"/>
              <a:gd name="connsiteX8391" fmla="*/ 3174757 w 5317239"/>
              <a:gd name="connsiteY8391" fmla="*/ 672323 h 3428468"/>
              <a:gd name="connsiteX8392" fmla="*/ 3174811 w 5317239"/>
              <a:gd name="connsiteY8392" fmla="*/ 672323 h 3428468"/>
              <a:gd name="connsiteX8393" fmla="*/ 3176385 w 5317239"/>
              <a:gd name="connsiteY8393" fmla="*/ 672810 h 3428468"/>
              <a:gd name="connsiteX8394" fmla="*/ 3176982 w 5317239"/>
              <a:gd name="connsiteY8394" fmla="*/ 672810 h 3428468"/>
              <a:gd name="connsiteX8395" fmla="*/ 3178013 w 5317239"/>
              <a:gd name="connsiteY8395" fmla="*/ 672756 h 3428468"/>
              <a:gd name="connsiteX8396" fmla="*/ 3180401 w 5317239"/>
              <a:gd name="connsiteY8396" fmla="*/ 675145 h 3428468"/>
              <a:gd name="connsiteX8397" fmla="*/ 3181161 w 5317239"/>
              <a:gd name="connsiteY8397" fmla="*/ 675742 h 3428468"/>
              <a:gd name="connsiteX8398" fmla="*/ 3183874 w 5317239"/>
              <a:gd name="connsiteY8398" fmla="*/ 676610 h 3428468"/>
              <a:gd name="connsiteX8399" fmla="*/ 3187076 w 5317239"/>
              <a:gd name="connsiteY8399" fmla="*/ 675253 h 3428468"/>
              <a:gd name="connsiteX8400" fmla="*/ 3193534 w 5317239"/>
              <a:gd name="connsiteY8400" fmla="*/ 668578 h 3428468"/>
              <a:gd name="connsiteX8401" fmla="*/ 3195271 w 5317239"/>
              <a:gd name="connsiteY8401" fmla="*/ 668849 h 3428468"/>
              <a:gd name="connsiteX8402" fmla="*/ 3198690 w 5317239"/>
              <a:gd name="connsiteY8402" fmla="*/ 667981 h 3428468"/>
              <a:gd name="connsiteX8403" fmla="*/ 3200427 w 5317239"/>
              <a:gd name="connsiteY8403" fmla="*/ 664887 h 3428468"/>
              <a:gd name="connsiteX8404" fmla="*/ 3201946 w 5317239"/>
              <a:gd name="connsiteY8404" fmla="*/ 652188 h 3428468"/>
              <a:gd name="connsiteX8405" fmla="*/ 3200753 w 5317239"/>
              <a:gd name="connsiteY8405" fmla="*/ 648606 h 3428468"/>
              <a:gd name="connsiteX8406" fmla="*/ 3197279 w 5317239"/>
              <a:gd name="connsiteY8406" fmla="*/ 644862 h 3428468"/>
              <a:gd name="connsiteX8407" fmla="*/ 3197985 w 5317239"/>
              <a:gd name="connsiteY8407" fmla="*/ 644210 h 3428468"/>
              <a:gd name="connsiteX8408" fmla="*/ 3211715 w 5317239"/>
              <a:gd name="connsiteY8408" fmla="*/ 640900 h 3428468"/>
              <a:gd name="connsiteX8409" fmla="*/ 3216545 w 5317239"/>
              <a:gd name="connsiteY8409" fmla="*/ 643668 h 3428468"/>
              <a:gd name="connsiteX8410" fmla="*/ 3217901 w 5317239"/>
              <a:gd name="connsiteY8410" fmla="*/ 644156 h 3428468"/>
              <a:gd name="connsiteX8411" fmla="*/ 3222135 w 5317239"/>
              <a:gd name="connsiteY8411" fmla="*/ 643125 h 3428468"/>
              <a:gd name="connsiteX8412" fmla="*/ 3237222 w 5317239"/>
              <a:gd name="connsiteY8412" fmla="*/ 629123 h 3428468"/>
              <a:gd name="connsiteX8413" fmla="*/ 3245851 w 5317239"/>
              <a:gd name="connsiteY8413" fmla="*/ 632597 h 3428468"/>
              <a:gd name="connsiteX8414" fmla="*/ 3247913 w 5317239"/>
              <a:gd name="connsiteY8414" fmla="*/ 632922 h 3428468"/>
              <a:gd name="connsiteX8415" fmla="*/ 3273583 w 5317239"/>
              <a:gd name="connsiteY8415" fmla="*/ 630805 h 3428468"/>
              <a:gd name="connsiteX8416" fmla="*/ 3276405 w 5317239"/>
              <a:gd name="connsiteY8416" fmla="*/ 629503 h 3428468"/>
              <a:gd name="connsiteX8417" fmla="*/ 3296485 w 5317239"/>
              <a:gd name="connsiteY8417" fmla="*/ 609368 h 3428468"/>
              <a:gd name="connsiteX8418" fmla="*/ 3315755 w 5317239"/>
              <a:gd name="connsiteY8418" fmla="*/ 599978 h 3428468"/>
              <a:gd name="connsiteX8419" fmla="*/ 3317813 w 5317239"/>
              <a:gd name="connsiteY8419" fmla="*/ 600663 h 3428468"/>
              <a:gd name="connsiteX8420" fmla="*/ 3327961 w 5317239"/>
              <a:gd name="connsiteY8420" fmla="*/ 607067 h 3428468"/>
              <a:gd name="connsiteX8421" fmla="*/ 3328494 w 5317239"/>
              <a:gd name="connsiteY8421" fmla="*/ 607116 h 3428468"/>
              <a:gd name="connsiteX8422" fmla="*/ 3318356 w 5317239"/>
              <a:gd name="connsiteY8422" fmla="*/ 600718 h 3428468"/>
              <a:gd name="connsiteX8423" fmla="*/ 3316239 w 5317239"/>
              <a:gd name="connsiteY8423" fmla="*/ 600013 h 3428468"/>
              <a:gd name="connsiteX8424" fmla="*/ 4088342 w 5317239"/>
              <a:gd name="connsiteY8424" fmla="*/ 503969 h 3428468"/>
              <a:gd name="connsiteX8425" fmla="*/ 4088559 w 5317239"/>
              <a:gd name="connsiteY8425" fmla="*/ 503969 h 3428468"/>
              <a:gd name="connsiteX8426" fmla="*/ 4096863 w 5317239"/>
              <a:gd name="connsiteY8426" fmla="*/ 515203 h 3428468"/>
              <a:gd name="connsiteX8427" fmla="*/ 4097405 w 5317239"/>
              <a:gd name="connsiteY8427" fmla="*/ 515746 h 3428468"/>
              <a:gd name="connsiteX8428" fmla="*/ 4097405 w 5317239"/>
              <a:gd name="connsiteY8428" fmla="*/ 515801 h 3428468"/>
              <a:gd name="connsiteX8429" fmla="*/ 4096320 w 5317239"/>
              <a:gd name="connsiteY8429" fmla="*/ 514769 h 3428468"/>
              <a:gd name="connsiteX8430" fmla="*/ 4086683 w 5317239"/>
              <a:gd name="connsiteY8430" fmla="*/ 423533 h 3428468"/>
              <a:gd name="connsiteX8431" fmla="*/ 4092413 w 5317239"/>
              <a:gd name="connsiteY8431" fmla="*/ 428097 h 3428468"/>
              <a:gd name="connsiteX8432" fmla="*/ 4092401 w 5317239"/>
              <a:gd name="connsiteY8432" fmla="*/ 428121 h 3428468"/>
              <a:gd name="connsiteX8433" fmla="*/ 4086715 w 5317239"/>
              <a:gd name="connsiteY8433" fmla="*/ 423592 h 3428468"/>
              <a:gd name="connsiteX8434" fmla="*/ 2366563 w 5317239"/>
              <a:gd name="connsiteY8434" fmla="*/ 331645 h 3428468"/>
              <a:gd name="connsiteX8435" fmla="*/ 2371394 w 5317239"/>
              <a:gd name="connsiteY8435" fmla="*/ 334793 h 3428468"/>
              <a:gd name="connsiteX8436" fmla="*/ 2366563 w 5317239"/>
              <a:gd name="connsiteY8436" fmla="*/ 331917 h 3428468"/>
              <a:gd name="connsiteX8437" fmla="*/ 4119993 w 5317239"/>
              <a:gd name="connsiteY8437" fmla="*/ 310685 h 3428468"/>
              <a:gd name="connsiteX8438" fmla="*/ 4120037 w 5317239"/>
              <a:gd name="connsiteY8438" fmla="*/ 310817 h 3428468"/>
              <a:gd name="connsiteX8439" fmla="*/ 4128398 w 5317239"/>
              <a:gd name="connsiteY8439" fmla="*/ 320190 h 3428468"/>
              <a:gd name="connsiteX8440" fmla="*/ 4128340 w 5317239"/>
              <a:gd name="connsiteY8440" fmla="*/ 320043 h 3428468"/>
              <a:gd name="connsiteX8441" fmla="*/ 4113418 w 5317239"/>
              <a:gd name="connsiteY8441" fmla="*/ 292002 h 3428468"/>
              <a:gd name="connsiteX8442" fmla="*/ 4113470 w 5317239"/>
              <a:gd name="connsiteY8442" fmla="*/ 292202 h 3428468"/>
              <a:gd name="connsiteX8443" fmla="*/ 4119590 w 5317239"/>
              <a:gd name="connsiteY8443" fmla="*/ 296909 h 3428468"/>
              <a:gd name="connsiteX8444" fmla="*/ 4119603 w 5317239"/>
              <a:gd name="connsiteY8444" fmla="*/ 296760 h 3428468"/>
              <a:gd name="connsiteX8445" fmla="*/ 4109710 w 5317239"/>
              <a:gd name="connsiteY8445" fmla="*/ 281947 h 3428468"/>
              <a:gd name="connsiteX8446" fmla="*/ 4109724 w 5317239"/>
              <a:gd name="connsiteY8446" fmla="*/ 282053 h 3428468"/>
              <a:gd name="connsiteX8447" fmla="*/ 4112467 w 5317239"/>
              <a:gd name="connsiteY8447" fmla="*/ 285045 h 3428468"/>
              <a:gd name="connsiteX8448" fmla="*/ 4112493 w 5317239"/>
              <a:gd name="connsiteY8448" fmla="*/ 284984 h 3428468"/>
              <a:gd name="connsiteX8449" fmla="*/ 4120037 w 5317239"/>
              <a:gd name="connsiteY8449" fmla="*/ 275654 h 3428468"/>
              <a:gd name="connsiteX8450" fmla="*/ 4123346 w 5317239"/>
              <a:gd name="connsiteY8450" fmla="*/ 276523 h 3428468"/>
              <a:gd name="connsiteX8451" fmla="*/ 4126114 w 5317239"/>
              <a:gd name="connsiteY8451" fmla="*/ 281569 h 3428468"/>
              <a:gd name="connsiteX8452" fmla="*/ 4131216 w 5317239"/>
              <a:gd name="connsiteY8452" fmla="*/ 283796 h 3428468"/>
              <a:gd name="connsiteX8453" fmla="*/ 4132573 w 5317239"/>
              <a:gd name="connsiteY8453" fmla="*/ 283415 h 3428468"/>
              <a:gd name="connsiteX8454" fmla="*/ 4137457 w 5317239"/>
              <a:gd name="connsiteY8454" fmla="*/ 293943 h 3428468"/>
              <a:gd name="connsiteX8455" fmla="*/ 4140008 w 5317239"/>
              <a:gd name="connsiteY8455" fmla="*/ 296277 h 3428468"/>
              <a:gd name="connsiteX8456" fmla="*/ 4156234 w 5317239"/>
              <a:gd name="connsiteY8456" fmla="*/ 302138 h 3428468"/>
              <a:gd name="connsiteX8457" fmla="*/ 4200574 w 5317239"/>
              <a:gd name="connsiteY8457" fmla="*/ 334050 h 3428468"/>
              <a:gd name="connsiteX8458" fmla="*/ 4226081 w 5317239"/>
              <a:gd name="connsiteY8458" fmla="*/ 360100 h 3428468"/>
              <a:gd name="connsiteX8459" fmla="*/ 4227600 w 5317239"/>
              <a:gd name="connsiteY8459" fmla="*/ 361131 h 3428468"/>
              <a:gd name="connsiteX8460" fmla="*/ 4271071 w 5317239"/>
              <a:gd name="connsiteY8460" fmla="*/ 378933 h 3428468"/>
              <a:gd name="connsiteX8461" fmla="*/ 4272482 w 5317239"/>
              <a:gd name="connsiteY8461" fmla="*/ 379258 h 3428468"/>
              <a:gd name="connsiteX8462" fmla="*/ 4357089 w 5317239"/>
              <a:gd name="connsiteY8462" fmla="*/ 385120 h 3428468"/>
              <a:gd name="connsiteX8463" fmla="*/ 4357740 w 5317239"/>
              <a:gd name="connsiteY8463" fmla="*/ 385120 h 3428468"/>
              <a:gd name="connsiteX8464" fmla="*/ 4432416 w 5317239"/>
              <a:gd name="connsiteY8464" fmla="*/ 379420 h 3428468"/>
              <a:gd name="connsiteX8465" fmla="*/ 4432796 w 5317239"/>
              <a:gd name="connsiteY8465" fmla="*/ 379420 h 3428468"/>
              <a:gd name="connsiteX8466" fmla="*/ 4500634 w 5317239"/>
              <a:gd name="connsiteY8466" fmla="*/ 368349 h 3428468"/>
              <a:gd name="connsiteX8467" fmla="*/ 4629634 w 5317239"/>
              <a:gd name="connsiteY8467" fmla="*/ 363139 h 3428468"/>
              <a:gd name="connsiteX8468" fmla="*/ 4670554 w 5317239"/>
              <a:gd name="connsiteY8468" fmla="*/ 371661 h 3428468"/>
              <a:gd name="connsiteX8469" fmla="*/ 4733345 w 5317239"/>
              <a:gd name="connsiteY8469" fmla="*/ 393153 h 3428468"/>
              <a:gd name="connsiteX8470" fmla="*/ 4734430 w 5317239"/>
              <a:gd name="connsiteY8470" fmla="*/ 393369 h 3428468"/>
              <a:gd name="connsiteX8471" fmla="*/ 4758309 w 5317239"/>
              <a:gd name="connsiteY8471" fmla="*/ 395486 h 3428468"/>
              <a:gd name="connsiteX8472" fmla="*/ 4763736 w 5317239"/>
              <a:gd name="connsiteY8472" fmla="*/ 402596 h 3428468"/>
              <a:gd name="connsiteX8473" fmla="*/ 4766070 w 5317239"/>
              <a:gd name="connsiteY8473" fmla="*/ 404169 h 3428468"/>
              <a:gd name="connsiteX8474" fmla="*/ 4809215 w 5317239"/>
              <a:gd name="connsiteY8474" fmla="*/ 416598 h 3428468"/>
              <a:gd name="connsiteX8475" fmla="*/ 4810408 w 5317239"/>
              <a:gd name="connsiteY8475" fmla="*/ 416760 h 3428468"/>
              <a:gd name="connsiteX8476" fmla="*/ 4864245 w 5317239"/>
              <a:gd name="connsiteY8476" fmla="*/ 417358 h 3428468"/>
              <a:gd name="connsiteX8477" fmla="*/ 4864896 w 5317239"/>
              <a:gd name="connsiteY8477" fmla="*/ 417358 h 3428468"/>
              <a:gd name="connsiteX8478" fmla="*/ 4886930 w 5317239"/>
              <a:gd name="connsiteY8478" fmla="*/ 414536 h 3428468"/>
              <a:gd name="connsiteX8479" fmla="*/ 4910537 w 5317239"/>
              <a:gd name="connsiteY8479" fmla="*/ 418552 h 3428468"/>
              <a:gd name="connsiteX8480" fmla="*/ 4912165 w 5317239"/>
              <a:gd name="connsiteY8480" fmla="*/ 418552 h 3428468"/>
              <a:gd name="connsiteX8481" fmla="*/ 4928990 w 5317239"/>
              <a:gd name="connsiteY8481" fmla="*/ 415295 h 3428468"/>
              <a:gd name="connsiteX8482" fmla="*/ 4931486 w 5317239"/>
              <a:gd name="connsiteY8482" fmla="*/ 418713 h 3428468"/>
              <a:gd name="connsiteX8483" fmla="*/ 4932571 w 5317239"/>
              <a:gd name="connsiteY8483" fmla="*/ 419744 h 3428468"/>
              <a:gd name="connsiteX8484" fmla="*/ 4933277 w 5317239"/>
              <a:gd name="connsiteY8484" fmla="*/ 425281 h 3428468"/>
              <a:gd name="connsiteX8485" fmla="*/ 4944348 w 5317239"/>
              <a:gd name="connsiteY8485" fmla="*/ 436081 h 3428468"/>
              <a:gd name="connsiteX8486" fmla="*/ 4945596 w 5317239"/>
              <a:gd name="connsiteY8486" fmla="*/ 436950 h 3428468"/>
              <a:gd name="connsiteX8487" fmla="*/ 4960846 w 5317239"/>
              <a:gd name="connsiteY8487" fmla="*/ 443950 h 3428468"/>
              <a:gd name="connsiteX8488" fmla="*/ 4962854 w 5317239"/>
              <a:gd name="connsiteY8488" fmla="*/ 444384 h 3428468"/>
              <a:gd name="connsiteX8489" fmla="*/ 4981089 w 5317239"/>
              <a:gd name="connsiteY8489" fmla="*/ 443841 h 3428468"/>
              <a:gd name="connsiteX8490" fmla="*/ 4983857 w 5317239"/>
              <a:gd name="connsiteY8490" fmla="*/ 446556 h 3428468"/>
              <a:gd name="connsiteX8491" fmla="*/ 4987873 w 5317239"/>
              <a:gd name="connsiteY8491" fmla="*/ 447803 h 3428468"/>
              <a:gd name="connsiteX8492" fmla="*/ 5015822 w 5317239"/>
              <a:gd name="connsiteY8492" fmla="*/ 442702 h 3428468"/>
              <a:gd name="connsiteX8493" fmla="*/ 5016853 w 5317239"/>
              <a:gd name="connsiteY8493" fmla="*/ 442376 h 3428468"/>
              <a:gd name="connsiteX8494" fmla="*/ 5031940 w 5317239"/>
              <a:gd name="connsiteY8494" fmla="*/ 435592 h 3428468"/>
              <a:gd name="connsiteX8495" fmla="*/ 5036933 w 5317239"/>
              <a:gd name="connsiteY8495" fmla="*/ 438957 h 3428468"/>
              <a:gd name="connsiteX8496" fmla="*/ 5039755 w 5317239"/>
              <a:gd name="connsiteY8496" fmla="*/ 439717 h 3428468"/>
              <a:gd name="connsiteX8497" fmla="*/ 5077744 w 5317239"/>
              <a:gd name="connsiteY8497" fmla="*/ 436895 h 3428468"/>
              <a:gd name="connsiteX8498" fmla="*/ 5079481 w 5317239"/>
              <a:gd name="connsiteY8498" fmla="*/ 436406 h 3428468"/>
              <a:gd name="connsiteX8499" fmla="*/ 5096413 w 5317239"/>
              <a:gd name="connsiteY8499" fmla="*/ 427724 h 3428468"/>
              <a:gd name="connsiteX8500" fmla="*/ 5097064 w 5317239"/>
              <a:gd name="connsiteY8500" fmla="*/ 427344 h 3428468"/>
              <a:gd name="connsiteX8501" fmla="*/ 5127402 w 5317239"/>
              <a:gd name="connsiteY8501" fmla="*/ 404657 h 3428468"/>
              <a:gd name="connsiteX8502" fmla="*/ 5127944 w 5317239"/>
              <a:gd name="connsiteY8502" fmla="*/ 404223 h 3428468"/>
              <a:gd name="connsiteX8503" fmla="*/ 5146016 w 5317239"/>
              <a:gd name="connsiteY8503" fmla="*/ 385825 h 3428468"/>
              <a:gd name="connsiteX8504" fmla="*/ 5146396 w 5317239"/>
              <a:gd name="connsiteY8504" fmla="*/ 385391 h 3428468"/>
              <a:gd name="connsiteX8505" fmla="*/ 5165879 w 5317239"/>
              <a:gd name="connsiteY8505" fmla="*/ 359448 h 3428468"/>
              <a:gd name="connsiteX8506" fmla="*/ 5166205 w 5317239"/>
              <a:gd name="connsiteY8506" fmla="*/ 358906 h 3428468"/>
              <a:gd name="connsiteX8507" fmla="*/ 5183409 w 5317239"/>
              <a:gd name="connsiteY8507" fmla="*/ 327373 h 3428468"/>
              <a:gd name="connsiteX8508" fmla="*/ 5185199 w 5317239"/>
              <a:gd name="connsiteY8508" fmla="*/ 331227 h 3428468"/>
              <a:gd name="connsiteX8509" fmla="*/ 5187804 w 5317239"/>
              <a:gd name="connsiteY8509" fmla="*/ 333561 h 3428468"/>
              <a:gd name="connsiteX8510" fmla="*/ 5211901 w 5317239"/>
              <a:gd name="connsiteY8510" fmla="*/ 341973 h 3428468"/>
              <a:gd name="connsiteX8511" fmla="*/ 5224220 w 5317239"/>
              <a:gd name="connsiteY8511" fmla="*/ 351579 h 3428468"/>
              <a:gd name="connsiteX8512" fmla="*/ 5246308 w 5317239"/>
              <a:gd name="connsiteY8512" fmla="*/ 374590 h 3428468"/>
              <a:gd name="connsiteX8513" fmla="*/ 5259115 w 5317239"/>
              <a:gd name="connsiteY8513" fmla="*/ 404711 h 3428468"/>
              <a:gd name="connsiteX8514" fmla="*/ 5260961 w 5317239"/>
              <a:gd name="connsiteY8514" fmla="*/ 406828 h 3428468"/>
              <a:gd name="connsiteX8515" fmla="*/ 5281203 w 5317239"/>
              <a:gd name="connsiteY8515" fmla="*/ 418877 h 3428468"/>
              <a:gd name="connsiteX8516" fmla="*/ 5309044 w 5317239"/>
              <a:gd name="connsiteY8516" fmla="*/ 444004 h 3428468"/>
              <a:gd name="connsiteX8517" fmla="*/ 5317239 w 5317239"/>
              <a:gd name="connsiteY8517" fmla="*/ 463433 h 3428468"/>
              <a:gd name="connsiteX8518" fmla="*/ 5316751 w 5317239"/>
              <a:gd name="connsiteY8518" fmla="*/ 493879 h 3428468"/>
              <a:gd name="connsiteX8519" fmla="*/ 5313060 w 5317239"/>
              <a:gd name="connsiteY8519" fmla="*/ 504788 h 3428468"/>
              <a:gd name="connsiteX8520" fmla="*/ 5306114 w 5317239"/>
              <a:gd name="connsiteY8520" fmla="*/ 509998 h 3428468"/>
              <a:gd name="connsiteX8521" fmla="*/ 5304431 w 5317239"/>
              <a:gd name="connsiteY8521" fmla="*/ 512604 h 3428468"/>
              <a:gd name="connsiteX8522" fmla="*/ 5301935 w 5317239"/>
              <a:gd name="connsiteY8522" fmla="*/ 523403 h 3428468"/>
              <a:gd name="connsiteX8523" fmla="*/ 5286142 w 5317239"/>
              <a:gd name="connsiteY8523" fmla="*/ 538979 h 3428468"/>
              <a:gd name="connsiteX8524" fmla="*/ 5285057 w 5317239"/>
              <a:gd name="connsiteY8524" fmla="*/ 540716 h 3428468"/>
              <a:gd name="connsiteX8525" fmla="*/ 5274908 w 5317239"/>
              <a:gd name="connsiteY8525" fmla="*/ 569805 h 3428468"/>
              <a:gd name="connsiteX8526" fmla="*/ 5253580 w 5317239"/>
              <a:gd name="connsiteY8526" fmla="*/ 608772 h 3428468"/>
              <a:gd name="connsiteX8527" fmla="*/ 5196922 w 5317239"/>
              <a:gd name="connsiteY8527" fmla="*/ 608446 h 3428468"/>
              <a:gd name="connsiteX8528" fmla="*/ 5195402 w 5317239"/>
              <a:gd name="connsiteY8528" fmla="*/ 608718 h 3428468"/>
              <a:gd name="connsiteX8529" fmla="*/ 5162351 w 5317239"/>
              <a:gd name="connsiteY8529" fmla="*/ 620495 h 3428468"/>
              <a:gd name="connsiteX8530" fmla="*/ 5161538 w 5317239"/>
              <a:gd name="connsiteY8530" fmla="*/ 620875 h 3428468"/>
              <a:gd name="connsiteX8531" fmla="*/ 5136681 w 5317239"/>
              <a:gd name="connsiteY8531" fmla="*/ 635962 h 3428468"/>
              <a:gd name="connsiteX8532" fmla="*/ 5114485 w 5317239"/>
              <a:gd name="connsiteY8532" fmla="*/ 638729 h 3428468"/>
              <a:gd name="connsiteX8533" fmla="*/ 5111880 w 5317239"/>
              <a:gd name="connsiteY8533" fmla="*/ 639978 h 3428468"/>
              <a:gd name="connsiteX8534" fmla="*/ 5079155 w 5317239"/>
              <a:gd name="connsiteY8534" fmla="*/ 671781 h 3428468"/>
              <a:gd name="connsiteX8535" fmla="*/ 5078558 w 5317239"/>
              <a:gd name="connsiteY8535" fmla="*/ 672486 h 3428468"/>
              <a:gd name="connsiteX8536" fmla="*/ 5069278 w 5317239"/>
              <a:gd name="connsiteY8536" fmla="*/ 686163 h 3428468"/>
              <a:gd name="connsiteX8537" fmla="*/ 5068952 w 5317239"/>
              <a:gd name="connsiteY8537" fmla="*/ 686760 h 3428468"/>
              <a:gd name="connsiteX8538" fmla="*/ 5060377 w 5317239"/>
              <a:gd name="connsiteY8538" fmla="*/ 704832 h 3428468"/>
              <a:gd name="connsiteX8539" fmla="*/ 5059944 w 5317239"/>
              <a:gd name="connsiteY8539" fmla="*/ 706461 h 3428468"/>
              <a:gd name="connsiteX8540" fmla="*/ 5056361 w 5317239"/>
              <a:gd name="connsiteY8540" fmla="*/ 759701 h 3428468"/>
              <a:gd name="connsiteX8541" fmla="*/ 5051098 w 5317239"/>
              <a:gd name="connsiteY8541" fmla="*/ 784122 h 3428468"/>
              <a:gd name="connsiteX8542" fmla="*/ 5037801 w 5317239"/>
              <a:gd name="connsiteY8542" fmla="*/ 804204 h 3428468"/>
              <a:gd name="connsiteX8543" fmla="*/ 5037312 w 5317239"/>
              <a:gd name="connsiteY8543" fmla="*/ 805181 h 3428468"/>
              <a:gd name="connsiteX8544" fmla="*/ 5031180 w 5317239"/>
              <a:gd name="connsiteY8544" fmla="*/ 822600 h 3428468"/>
              <a:gd name="connsiteX8545" fmla="*/ 5002797 w 5317239"/>
              <a:gd name="connsiteY8545" fmla="*/ 848595 h 3428468"/>
              <a:gd name="connsiteX8546" fmla="*/ 5001603 w 5317239"/>
              <a:gd name="connsiteY8546" fmla="*/ 850386 h 3428468"/>
              <a:gd name="connsiteX8547" fmla="*/ 4997804 w 5317239"/>
              <a:gd name="connsiteY8547" fmla="*/ 861023 h 3428468"/>
              <a:gd name="connsiteX8548" fmla="*/ 4982934 w 5317239"/>
              <a:gd name="connsiteY8548" fmla="*/ 879910 h 3428468"/>
              <a:gd name="connsiteX8549" fmla="*/ 4981957 w 5317239"/>
              <a:gd name="connsiteY8549" fmla="*/ 882298 h 3428468"/>
              <a:gd name="connsiteX8550" fmla="*/ 4980220 w 5317239"/>
              <a:gd name="connsiteY8550" fmla="*/ 901562 h 3428468"/>
              <a:gd name="connsiteX8551" fmla="*/ 4981035 w 5317239"/>
              <a:gd name="connsiteY8551" fmla="*/ 904602 h 3428468"/>
              <a:gd name="connsiteX8552" fmla="*/ 4984617 w 5317239"/>
              <a:gd name="connsiteY8552" fmla="*/ 909649 h 3428468"/>
              <a:gd name="connsiteX8553" fmla="*/ 4968987 w 5317239"/>
              <a:gd name="connsiteY8553" fmla="*/ 932279 h 3428468"/>
              <a:gd name="connsiteX8554" fmla="*/ 4968172 w 5317239"/>
              <a:gd name="connsiteY8554" fmla="*/ 935156 h 3428468"/>
              <a:gd name="connsiteX8555" fmla="*/ 4970343 w 5317239"/>
              <a:gd name="connsiteY8555" fmla="*/ 968587 h 3428468"/>
              <a:gd name="connsiteX8556" fmla="*/ 4957698 w 5317239"/>
              <a:gd name="connsiteY8556" fmla="*/ 983347 h 3428468"/>
              <a:gd name="connsiteX8557" fmla="*/ 4956721 w 5317239"/>
              <a:gd name="connsiteY8557" fmla="*/ 985191 h 3428468"/>
              <a:gd name="connsiteX8558" fmla="*/ 4953574 w 5317239"/>
              <a:gd name="connsiteY8558" fmla="*/ 997998 h 3428468"/>
              <a:gd name="connsiteX8559" fmla="*/ 4953574 w 5317239"/>
              <a:gd name="connsiteY8559" fmla="*/ 1000007 h 3428468"/>
              <a:gd name="connsiteX8560" fmla="*/ 4956125 w 5317239"/>
              <a:gd name="connsiteY8560" fmla="*/ 1011948 h 3428468"/>
              <a:gd name="connsiteX8561" fmla="*/ 4951782 w 5317239"/>
              <a:gd name="connsiteY8561" fmla="*/ 1027198 h 3428468"/>
              <a:gd name="connsiteX8562" fmla="*/ 4940711 w 5317239"/>
              <a:gd name="connsiteY8562" fmla="*/ 1028555 h 3428468"/>
              <a:gd name="connsiteX8563" fmla="*/ 4937347 w 5317239"/>
              <a:gd name="connsiteY8563" fmla="*/ 1030779 h 3428468"/>
              <a:gd name="connsiteX8564" fmla="*/ 4933819 w 5317239"/>
              <a:gd name="connsiteY8564" fmla="*/ 1036912 h 3428468"/>
              <a:gd name="connsiteX8565" fmla="*/ 4933277 w 5317239"/>
              <a:gd name="connsiteY8565" fmla="*/ 1038377 h 3428468"/>
              <a:gd name="connsiteX8566" fmla="*/ 4927850 w 5317239"/>
              <a:gd name="connsiteY8566" fmla="*/ 1069854 h 3428468"/>
              <a:gd name="connsiteX8567" fmla="*/ 4927850 w 5317239"/>
              <a:gd name="connsiteY8567" fmla="*/ 1071211 h 3428468"/>
              <a:gd name="connsiteX8568" fmla="*/ 4930563 w 5317239"/>
              <a:gd name="connsiteY8568" fmla="*/ 1091616 h 3428468"/>
              <a:gd name="connsiteX8569" fmla="*/ 4924485 w 5317239"/>
              <a:gd name="connsiteY8569" fmla="*/ 1102036 h 3428468"/>
              <a:gd name="connsiteX8570" fmla="*/ 4924593 w 5317239"/>
              <a:gd name="connsiteY8570" fmla="*/ 1106704 h 3428468"/>
              <a:gd name="connsiteX8571" fmla="*/ 4928446 w 5317239"/>
              <a:gd name="connsiteY8571" fmla="*/ 1112782 h 3428468"/>
              <a:gd name="connsiteX8572" fmla="*/ 4927307 w 5317239"/>
              <a:gd name="connsiteY8572" fmla="*/ 1116092 h 3428468"/>
              <a:gd name="connsiteX8573" fmla="*/ 4907281 w 5317239"/>
              <a:gd name="connsiteY8573" fmla="*/ 1139918 h 3428468"/>
              <a:gd name="connsiteX8574" fmla="*/ 4691394 w 5317239"/>
              <a:gd name="connsiteY8574" fmla="*/ 1348125 h 3428468"/>
              <a:gd name="connsiteX8575" fmla="*/ 4593707 w 5317239"/>
              <a:gd name="connsiteY8575" fmla="*/ 1311927 h 3428468"/>
              <a:gd name="connsiteX8576" fmla="*/ 4592730 w 5317239"/>
              <a:gd name="connsiteY8576" fmla="*/ 1311710 h 3428468"/>
              <a:gd name="connsiteX8577" fmla="*/ 4477895 w 5317239"/>
              <a:gd name="connsiteY8577" fmla="*/ 1296297 h 3428468"/>
              <a:gd name="connsiteX8578" fmla="*/ 4477297 w 5317239"/>
              <a:gd name="connsiteY8578" fmla="*/ 1296297 h 3428468"/>
              <a:gd name="connsiteX8579" fmla="*/ 4276172 w 5317239"/>
              <a:gd name="connsiteY8579" fmla="*/ 1295320 h 3428468"/>
              <a:gd name="connsiteX8580" fmla="*/ 4273893 w 5317239"/>
              <a:gd name="connsiteY8580" fmla="*/ 1291196 h 3428468"/>
              <a:gd name="connsiteX8581" fmla="*/ 4269497 w 5317239"/>
              <a:gd name="connsiteY8581" fmla="*/ 1288917 h 3428468"/>
              <a:gd name="connsiteX8582" fmla="*/ 4262930 w 5317239"/>
              <a:gd name="connsiteY8582" fmla="*/ 1289567 h 3428468"/>
              <a:gd name="connsiteX8583" fmla="*/ 4254409 w 5317239"/>
              <a:gd name="connsiteY8583" fmla="*/ 1269976 h 3428468"/>
              <a:gd name="connsiteX8584" fmla="*/ 4252835 w 5317239"/>
              <a:gd name="connsiteY8584" fmla="*/ 1268077 h 3428468"/>
              <a:gd name="connsiteX8585" fmla="*/ 4231942 w 5317239"/>
              <a:gd name="connsiteY8585" fmla="*/ 1253424 h 3428468"/>
              <a:gd name="connsiteX8586" fmla="*/ 4229554 w 5317239"/>
              <a:gd name="connsiteY8586" fmla="*/ 1252609 h 3428468"/>
              <a:gd name="connsiteX8587" fmla="*/ 4199163 w 5317239"/>
              <a:gd name="connsiteY8587" fmla="*/ 1251307 h 3428468"/>
              <a:gd name="connsiteX8588" fmla="*/ 4183967 w 5317239"/>
              <a:gd name="connsiteY8588" fmla="*/ 1245609 h 3428468"/>
              <a:gd name="connsiteX8589" fmla="*/ 4180385 w 5317239"/>
              <a:gd name="connsiteY8589" fmla="*/ 1245771 h 3428468"/>
              <a:gd name="connsiteX8590" fmla="*/ 4178051 w 5317239"/>
              <a:gd name="connsiteY8590" fmla="*/ 1248485 h 3428468"/>
              <a:gd name="connsiteX8591" fmla="*/ 4174252 w 5317239"/>
              <a:gd name="connsiteY8591" fmla="*/ 1260533 h 3428468"/>
              <a:gd name="connsiteX8592" fmla="*/ 4137674 w 5317239"/>
              <a:gd name="connsiteY8592" fmla="*/ 1263030 h 3428468"/>
              <a:gd name="connsiteX8593" fmla="*/ 4136480 w 5317239"/>
              <a:gd name="connsiteY8593" fmla="*/ 1263301 h 3428468"/>
              <a:gd name="connsiteX8594" fmla="*/ 4114989 w 5317239"/>
              <a:gd name="connsiteY8594" fmla="*/ 1270844 h 3428468"/>
              <a:gd name="connsiteX8595" fmla="*/ 4107717 w 5317239"/>
              <a:gd name="connsiteY8595" fmla="*/ 1260858 h 3428468"/>
              <a:gd name="connsiteX8596" fmla="*/ 4102127 w 5317239"/>
              <a:gd name="connsiteY8596" fmla="*/ 1235460 h 3428468"/>
              <a:gd name="connsiteX8597" fmla="*/ 4101964 w 5317239"/>
              <a:gd name="connsiteY8597" fmla="*/ 1223032 h 3428468"/>
              <a:gd name="connsiteX8598" fmla="*/ 4106089 w 5317239"/>
              <a:gd name="connsiteY8598" fmla="*/ 1221295 h 3428468"/>
              <a:gd name="connsiteX8599" fmla="*/ 4108802 w 5317239"/>
              <a:gd name="connsiteY8599" fmla="*/ 1216465 h 3428468"/>
              <a:gd name="connsiteX8600" fmla="*/ 4106794 w 5317239"/>
              <a:gd name="connsiteY8600" fmla="*/ 1202626 h 3428468"/>
              <a:gd name="connsiteX8601" fmla="*/ 4106034 w 5317239"/>
              <a:gd name="connsiteY8601" fmla="*/ 1200781 h 3428468"/>
              <a:gd name="connsiteX8602" fmla="*/ 4104840 w 5317239"/>
              <a:gd name="connsiteY8602" fmla="*/ 1199425 h 3428468"/>
              <a:gd name="connsiteX8603" fmla="*/ 4095615 w 5317239"/>
              <a:gd name="connsiteY8603" fmla="*/ 1192533 h 3428468"/>
              <a:gd name="connsiteX8604" fmla="*/ 4102127 w 5317239"/>
              <a:gd name="connsiteY8604" fmla="*/ 1176848 h 3428468"/>
              <a:gd name="connsiteX8605" fmla="*/ 4101910 w 5317239"/>
              <a:gd name="connsiteY8605" fmla="*/ 1172941 h 3428468"/>
              <a:gd name="connsiteX8606" fmla="*/ 4101096 w 5317239"/>
              <a:gd name="connsiteY8606" fmla="*/ 1171747 h 3428468"/>
              <a:gd name="connsiteX8607" fmla="*/ 4085846 w 5317239"/>
              <a:gd name="connsiteY8607" fmla="*/ 1156388 h 3428468"/>
              <a:gd name="connsiteX8608" fmla="*/ 4083024 w 5317239"/>
              <a:gd name="connsiteY8608" fmla="*/ 1155086 h 3428468"/>
              <a:gd name="connsiteX8609" fmla="*/ 4083132 w 5317239"/>
              <a:gd name="connsiteY8609" fmla="*/ 1154706 h 3428468"/>
              <a:gd name="connsiteX8610" fmla="*/ 4079388 w 5317239"/>
              <a:gd name="connsiteY8610" fmla="*/ 1154381 h 3428468"/>
              <a:gd name="connsiteX8611" fmla="*/ 4078356 w 5317239"/>
              <a:gd name="connsiteY8611" fmla="*/ 1148411 h 3428468"/>
              <a:gd name="connsiteX8612" fmla="*/ 4092358 w 5317239"/>
              <a:gd name="connsiteY8612" fmla="*/ 1140622 h 3428468"/>
              <a:gd name="connsiteX8613" fmla="*/ 4094149 w 5317239"/>
              <a:gd name="connsiteY8613" fmla="*/ 1138832 h 3428468"/>
              <a:gd name="connsiteX8614" fmla="*/ 4098437 w 5317239"/>
              <a:gd name="connsiteY8614" fmla="*/ 1130800 h 3428468"/>
              <a:gd name="connsiteX8615" fmla="*/ 4136535 w 5317239"/>
              <a:gd name="connsiteY8615" fmla="*/ 1124070 h 3428468"/>
              <a:gd name="connsiteX8616" fmla="*/ 4139411 w 5317239"/>
              <a:gd name="connsiteY8616" fmla="*/ 1122279 h 3428468"/>
              <a:gd name="connsiteX8617" fmla="*/ 4155366 w 5317239"/>
              <a:gd name="connsiteY8617" fmla="*/ 1100354 h 3428468"/>
              <a:gd name="connsiteX8618" fmla="*/ 4156180 w 5317239"/>
              <a:gd name="connsiteY8618" fmla="*/ 1098509 h 3428468"/>
              <a:gd name="connsiteX8619" fmla="*/ 4158188 w 5317239"/>
              <a:gd name="connsiteY8619" fmla="*/ 1087546 h 3428468"/>
              <a:gd name="connsiteX8620" fmla="*/ 4158026 w 5317239"/>
              <a:gd name="connsiteY8620" fmla="*/ 1085376 h 3428468"/>
              <a:gd name="connsiteX8621" fmla="*/ 4153630 w 5317239"/>
              <a:gd name="connsiteY8621" fmla="*/ 1071591 h 3428468"/>
              <a:gd name="connsiteX8622" fmla="*/ 4154443 w 5317239"/>
              <a:gd name="connsiteY8622" fmla="*/ 1052542 h 3428468"/>
              <a:gd name="connsiteX8623" fmla="*/ 4169639 w 5317239"/>
              <a:gd name="connsiteY8623" fmla="*/ 1041906 h 3428468"/>
              <a:gd name="connsiteX8624" fmla="*/ 4171539 w 5317239"/>
              <a:gd name="connsiteY8624" fmla="*/ 1038702 h 3428468"/>
              <a:gd name="connsiteX8625" fmla="*/ 4171973 w 5317239"/>
              <a:gd name="connsiteY8625" fmla="*/ 1034414 h 3428468"/>
              <a:gd name="connsiteX8626" fmla="*/ 4172244 w 5317239"/>
              <a:gd name="connsiteY8626" fmla="*/ 1028609 h 3428468"/>
              <a:gd name="connsiteX8627" fmla="*/ 4170128 w 5317239"/>
              <a:gd name="connsiteY8627" fmla="*/ 1024592 h 3428468"/>
              <a:gd name="connsiteX8628" fmla="*/ 4169259 w 5317239"/>
              <a:gd name="connsiteY8628" fmla="*/ 1024051 h 3428468"/>
              <a:gd name="connsiteX8629" fmla="*/ 4169042 w 5317239"/>
              <a:gd name="connsiteY8629" fmla="*/ 1023888 h 3428468"/>
              <a:gd name="connsiteX8630" fmla="*/ 4160793 w 5317239"/>
              <a:gd name="connsiteY8630" fmla="*/ 1018730 h 3428468"/>
              <a:gd name="connsiteX8631" fmla="*/ 4168662 w 5317239"/>
              <a:gd name="connsiteY8631" fmla="*/ 893640 h 3428468"/>
              <a:gd name="connsiteX8632" fmla="*/ 4170399 w 5317239"/>
              <a:gd name="connsiteY8632" fmla="*/ 895051 h 3428468"/>
              <a:gd name="connsiteX8633" fmla="*/ 4171104 w 5317239"/>
              <a:gd name="connsiteY8633" fmla="*/ 895431 h 3428468"/>
              <a:gd name="connsiteX8634" fmla="*/ 4171485 w 5317239"/>
              <a:gd name="connsiteY8634" fmla="*/ 895757 h 3428468"/>
              <a:gd name="connsiteX8635" fmla="*/ 4176966 w 5317239"/>
              <a:gd name="connsiteY8635" fmla="*/ 895974 h 3428468"/>
              <a:gd name="connsiteX8636" fmla="*/ 4188254 w 5317239"/>
              <a:gd name="connsiteY8636" fmla="*/ 888106 h 3428468"/>
              <a:gd name="connsiteX8637" fmla="*/ 4189557 w 5317239"/>
              <a:gd name="connsiteY8637" fmla="*/ 886748 h 3428468"/>
              <a:gd name="connsiteX8638" fmla="*/ 4200845 w 5317239"/>
              <a:gd name="connsiteY8638" fmla="*/ 868025 h 3428468"/>
              <a:gd name="connsiteX8639" fmla="*/ 4229391 w 5317239"/>
              <a:gd name="connsiteY8639" fmla="*/ 864660 h 3428468"/>
              <a:gd name="connsiteX8640" fmla="*/ 4233190 w 5317239"/>
              <a:gd name="connsiteY8640" fmla="*/ 861458 h 3428468"/>
              <a:gd name="connsiteX8641" fmla="*/ 4234872 w 5317239"/>
              <a:gd name="connsiteY8641" fmla="*/ 855922 h 3428468"/>
              <a:gd name="connsiteX8642" fmla="*/ 4235795 w 5317239"/>
              <a:gd name="connsiteY8642" fmla="*/ 856628 h 3428468"/>
              <a:gd name="connsiteX8643" fmla="*/ 4238346 w 5317239"/>
              <a:gd name="connsiteY8643" fmla="*/ 865366 h 3428468"/>
              <a:gd name="connsiteX8644" fmla="*/ 4240733 w 5317239"/>
              <a:gd name="connsiteY8644" fmla="*/ 868079 h 3428468"/>
              <a:gd name="connsiteX8645" fmla="*/ 4243935 w 5317239"/>
              <a:gd name="connsiteY8645" fmla="*/ 869272 h 3428468"/>
              <a:gd name="connsiteX8646" fmla="*/ 4261302 w 5317239"/>
              <a:gd name="connsiteY8646" fmla="*/ 868459 h 3428468"/>
              <a:gd name="connsiteX8647" fmla="*/ 4264884 w 5317239"/>
              <a:gd name="connsiteY8647" fmla="*/ 866396 h 3428468"/>
              <a:gd name="connsiteX8648" fmla="*/ 4270690 w 5317239"/>
              <a:gd name="connsiteY8648" fmla="*/ 857441 h 3428468"/>
              <a:gd name="connsiteX8649" fmla="*/ 4270854 w 5317239"/>
              <a:gd name="connsiteY8649" fmla="*/ 852829 h 3428468"/>
              <a:gd name="connsiteX8650" fmla="*/ 4267705 w 5317239"/>
              <a:gd name="connsiteY8650" fmla="*/ 847130 h 3428468"/>
              <a:gd name="connsiteX8651" fmla="*/ 4270908 w 5317239"/>
              <a:gd name="connsiteY8651" fmla="*/ 822926 h 3428468"/>
              <a:gd name="connsiteX8652" fmla="*/ 4276823 w 5317239"/>
              <a:gd name="connsiteY8652" fmla="*/ 822600 h 3428468"/>
              <a:gd name="connsiteX8653" fmla="*/ 4280079 w 5317239"/>
              <a:gd name="connsiteY8653" fmla="*/ 820917 h 3428468"/>
              <a:gd name="connsiteX8654" fmla="*/ 4281056 w 5317239"/>
              <a:gd name="connsiteY8654" fmla="*/ 817391 h 3428468"/>
              <a:gd name="connsiteX8655" fmla="*/ 4277040 w 5317239"/>
              <a:gd name="connsiteY8655" fmla="*/ 790798 h 3428468"/>
              <a:gd name="connsiteX8656" fmla="*/ 4274435 w 5317239"/>
              <a:gd name="connsiteY8656" fmla="*/ 787379 h 3428468"/>
              <a:gd name="connsiteX8657" fmla="*/ 4271125 w 5317239"/>
              <a:gd name="connsiteY8657" fmla="*/ 786457 h 3428468"/>
              <a:gd name="connsiteX8658" fmla="*/ 4263472 w 5317239"/>
              <a:gd name="connsiteY8658" fmla="*/ 787433 h 3428468"/>
              <a:gd name="connsiteX8659" fmla="*/ 4262007 w 5317239"/>
              <a:gd name="connsiteY8659" fmla="*/ 785750 h 3428468"/>
              <a:gd name="connsiteX8660" fmla="*/ 4269606 w 5317239"/>
              <a:gd name="connsiteY8660" fmla="*/ 770283 h 3428468"/>
              <a:gd name="connsiteX8661" fmla="*/ 4269714 w 5317239"/>
              <a:gd name="connsiteY8661" fmla="*/ 766484 h 3428468"/>
              <a:gd name="connsiteX8662" fmla="*/ 4260162 w 5317239"/>
              <a:gd name="connsiteY8662" fmla="*/ 744722 h 3428468"/>
              <a:gd name="connsiteX8663" fmla="*/ 4259348 w 5317239"/>
              <a:gd name="connsiteY8663" fmla="*/ 743473 h 3428468"/>
              <a:gd name="connsiteX8664" fmla="*/ 4252076 w 5317239"/>
              <a:gd name="connsiteY8664" fmla="*/ 735495 h 3428468"/>
              <a:gd name="connsiteX8665" fmla="*/ 4250828 w 5317239"/>
              <a:gd name="connsiteY8665" fmla="*/ 734573 h 3428468"/>
              <a:gd name="connsiteX8666" fmla="*/ 4249362 w 5317239"/>
              <a:gd name="connsiteY8666" fmla="*/ 733704 h 3428468"/>
              <a:gd name="connsiteX8667" fmla="*/ 4219785 w 5317239"/>
              <a:gd name="connsiteY8667" fmla="*/ 724315 h 3428468"/>
              <a:gd name="connsiteX8668" fmla="*/ 4194604 w 5317239"/>
              <a:gd name="connsiteY8668" fmla="*/ 709499 h 3428468"/>
              <a:gd name="connsiteX8669" fmla="*/ 4197534 w 5317239"/>
              <a:gd name="connsiteY8669" fmla="*/ 705591 h 3428468"/>
              <a:gd name="connsiteX8670" fmla="*/ 4198403 w 5317239"/>
              <a:gd name="connsiteY8670" fmla="*/ 702336 h 3428468"/>
              <a:gd name="connsiteX8671" fmla="*/ 4192704 w 5317239"/>
              <a:gd name="connsiteY8671" fmla="*/ 656856 h 3428468"/>
              <a:gd name="connsiteX8672" fmla="*/ 4190262 w 5317239"/>
              <a:gd name="connsiteY8672" fmla="*/ 653383 h 3428468"/>
              <a:gd name="connsiteX8673" fmla="*/ 4189503 w 5317239"/>
              <a:gd name="connsiteY8673" fmla="*/ 652840 h 3428468"/>
              <a:gd name="connsiteX8674" fmla="*/ 4185269 w 5317239"/>
              <a:gd name="connsiteY8674" fmla="*/ 652894 h 3428468"/>
              <a:gd name="connsiteX8675" fmla="*/ 4120633 w 5317239"/>
              <a:gd name="connsiteY8675" fmla="*/ 688659 h 3428468"/>
              <a:gd name="connsiteX8676" fmla="*/ 4114392 w 5317239"/>
              <a:gd name="connsiteY8676" fmla="*/ 652243 h 3428468"/>
              <a:gd name="connsiteX8677" fmla="*/ 4112330 w 5317239"/>
              <a:gd name="connsiteY8677" fmla="*/ 649258 h 3428468"/>
              <a:gd name="connsiteX8678" fmla="*/ 4108965 w 5317239"/>
              <a:gd name="connsiteY8678" fmla="*/ 647956 h 3428468"/>
              <a:gd name="connsiteX8679" fmla="*/ 4106686 w 5317239"/>
              <a:gd name="connsiteY8679" fmla="*/ 648119 h 3428468"/>
              <a:gd name="connsiteX8680" fmla="*/ 4112330 w 5317239"/>
              <a:gd name="connsiteY8680" fmla="*/ 617075 h 3428468"/>
              <a:gd name="connsiteX8681" fmla="*/ 4111461 w 5317239"/>
              <a:gd name="connsiteY8681" fmla="*/ 613548 h 3428468"/>
              <a:gd name="connsiteX8682" fmla="*/ 4108911 w 5317239"/>
              <a:gd name="connsiteY8682" fmla="*/ 610183 h 3428468"/>
              <a:gd name="connsiteX8683" fmla="*/ 4113198 w 5317239"/>
              <a:gd name="connsiteY8683" fmla="*/ 607740 h 3428468"/>
              <a:gd name="connsiteX8684" fmla="*/ 4114718 w 5317239"/>
              <a:gd name="connsiteY8684" fmla="*/ 606330 h 3428468"/>
              <a:gd name="connsiteX8685" fmla="*/ 4124812 w 5317239"/>
              <a:gd name="connsiteY8685" fmla="*/ 591188 h 3428468"/>
              <a:gd name="connsiteX8686" fmla="*/ 4125409 w 5317239"/>
              <a:gd name="connsiteY8686" fmla="*/ 589831 h 3428468"/>
              <a:gd name="connsiteX8687" fmla="*/ 4134038 w 5317239"/>
              <a:gd name="connsiteY8687" fmla="*/ 556671 h 3428468"/>
              <a:gd name="connsiteX8688" fmla="*/ 4137674 w 5317239"/>
              <a:gd name="connsiteY8688" fmla="*/ 557540 h 3428468"/>
              <a:gd name="connsiteX8689" fmla="*/ 4143101 w 5317239"/>
              <a:gd name="connsiteY8689" fmla="*/ 554284 h 3428468"/>
              <a:gd name="connsiteX8690" fmla="*/ 4145923 w 5317239"/>
              <a:gd name="connsiteY8690" fmla="*/ 543321 h 3428468"/>
              <a:gd name="connsiteX8691" fmla="*/ 4157320 w 5317239"/>
              <a:gd name="connsiteY8691" fmla="*/ 546252 h 3428468"/>
              <a:gd name="connsiteX8692" fmla="*/ 4162476 w 5317239"/>
              <a:gd name="connsiteY8692" fmla="*/ 543864 h 3428468"/>
              <a:gd name="connsiteX8693" fmla="*/ 4169748 w 5317239"/>
              <a:gd name="connsiteY8693" fmla="*/ 529048 h 3428468"/>
              <a:gd name="connsiteX8694" fmla="*/ 4169639 w 5317239"/>
              <a:gd name="connsiteY8694" fmla="*/ 524815 h 3428468"/>
              <a:gd name="connsiteX8695" fmla="*/ 4167957 w 5317239"/>
              <a:gd name="connsiteY8695" fmla="*/ 523132 h 3428468"/>
              <a:gd name="connsiteX8696" fmla="*/ 4165460 w 5317239"/>
              <a:gd name="connsiteY8696" fmla="*/ 522101 h 3428468"/>
              <a:gd name="connsiteX8697" fmla="*/ 4157049 w 5317239"/>
              <a:gd name="connsiteY8697" fmla="*/ 521450 h 3428468"/>
              <a:gd name="connsiteX8698" fmla="*/ 4156289 w 5317239"/>
              <a:gd name="connsiteY8698" fmla="*/ 517922 h 3428468"/>
              <a:gd name="connsiteX8699" fmla="*/ 4154227 w 5317239"/>
              <a:gd name="connsiteY8699" fmla="*/ 515045 h 3428468"/>
              <a:gd name="connsiteX8700" fmla="*/ 4153412 w 5317239"/>
              <a:gd name="connsiteY8700" fmla="*/ 514449 h 3428468"/>
              <a:gd name="connsiteX8701" fmla="*/ 4132627 w 5317239"/>
              <a:gd name="connsiteY8701" fmla="*/ 503215 h 3428468"/>
              <a:gd name="connsiteX8702" fmla="*/ 4129805 w 5317239"/>
              <a:gd name="connsiteY8702" fmla="*/ 502726 h 3428468"/>
              <a:gd name="connsiteX8703" fmla="*/ 4102399 w 5317239"/>
              <a:gd name="connsiteY8703" fmla="*/ 506687 h 3428468"/>
              <a:gd name="connsiteX8704" fmla="*/ 4094692 w 5317239"/>
              <a:gd name="connsiteY8704" fmla="*/ 496268 h 3428468"/>
              <a:gd name="connsiteX8705" fmla="*/ 4093660 w 5317239"/>
              <a:gd name="connsiteY8705" fmla="*/ 495291 h 3428468"/>
              <a:gd name="connsiteX8706" fmla="*/ 4090513 w 5317239"/>
              <a:gd name="connsiteY8706" fmla="*/ 493989 h 3428468"/>
              <a:gd name="connsiteX8707" fmla="*/ 4085140 w 5317239"/>
              <a:gd name="connsiteY8707" fmla="*/ 493989 h 3428468"/>
              <a:gd name="connsiteX8708" fmla="*/ 4081233 w 5317239"/>
              <a:gd name="connsiteY8708" fmla="*/ 496214 h 3428468"/>
              <a:gd name="connsiteX8709" fmla="*/ 4077108 w 5317239"/>
              <a:gd name="connsiteY8709" fmla="*/ 503160 h 3428468"/>
              <a:gd name="connsiteX8710" fmla="*/ 4074340 w 5317239"/>
              <a:gd name="connsiteY8710" fmla="*/ 502238 h 3428468"/>
              <a:gd name="connsiteX8711" fmla="*/ 4074124 w 5317239"/>
              <a:gd name="connsiteY8711" fmla="*/ 501804 h 3428468"/>
              <a:gd name="connsiteX8712" fmla="*/ 4082589 w 5317239"/>
              <a:gd name="connsiteY8712" fmla="*/ 489646 h 3428468"/>
              <a:gd name="connsiteX8713" fmla="*/ 4104461 w 5317239"/>
              <a:gd name="connsiteY8713" fmla="*/ 480529 h 3428468"/>
              <a:gd name="connsiteX8714" fmla="*/ 4107228 w 5317239"/>
              <a:gd name="connsiteY8714" fmla="*/ 476676 h 3428468"/>
              <a:gd name="connsiteX8715" fmla="*/ 4107446 w 5317239"/>
              <a:gd name="connsiteY8715" fmla="*/ 474016 h 3428468"/>
              <a:gd name="connsiteX8716" fmla="*/ 4109291 w 5317239"/>
              <a:gd name="connsiteY8716" fmla="*/ 474016 h 3428468"/>
              <a:gd name="connsiteX8717" fmla="*/ 4113524 w 5317239"/>
              <a:gd name="connsiteY8717" fmla="*/ 471465 h 3428468"/>
              <a:gd name="connsiteX8718" fmla="*/ 4112873 w 5317239"/>
              <a:gd name="connsiteY8718" fmla="*/ 466581 h 3428468"/>
              <a:gd name="connsiteX8719" fmla="*/ 4112113 w 5317239"/>
              <a:gd name="connsiteY8719" fmla="*/ 465713 h 3428468"/>
              <a:gd name="connsiteX8720" fmla="*/ 4115152 w 5317239"/>
              <a:gd name="connsiteY8720" fmla="*/ 464194 h 3428468"/>
              <a:gd name="connsiteX8721" fmla="*/ 4117431 w 5317239"/>
              <a:gd name="connsiteY8721" fmla="*/ 461480 h 3428468"/>
              <a:gd name="connsiteX8722" fmla="*/ 4117051 w 5317239"/>
              <a:gd name="connsiteY8722" fmla="*/ 457952 h 3428468"/>
              <a:gd name="connsiteX8723" fmla="*/ 4102995 w 5317239"/>
              <a:gd name="connsiteY8723" fmla="*/ 432553 h 3428468"/>
              <a:gd name="connsiteX8724" fmla="*/ 4105492 w 5317239"/>
              <a:gd name="connsiteY8724" fmla="*/ 428970 h 3428468"/>
              <a:gd name="connsiteX8725" fmla="*/ 4103809 w 5317239"/>
              <a:gd name="connsiteY8725" fmla="*/ 424955 h 3428468"/>
              <a:gd name="connsiteX8726" fmla="*/ 4097080 w 5317239"/>
              <a:gd name="connsiteY8726" fmla="*/ 419583 h 3428468"/>
              <a:gd name="connsiteX8727" fmla="*/ 4113686 w 5317239"/>
              <a:gd name="connsiteY8727" fmla="*/ 411822 h 3428468"/>
              <a:gd name="connsiteX8728" fmla="*/ 4122207 w 5317239"/>
              <a:gd name="connsiteY8728" fmla="*/ 423056 h 3428468"/>
              <a:gd name="connsiteX8729" fmla="*/ 4123672 w 5317239"/>
              <a:gd name="connsiteY8729" fmla="*/ 424250 h 3428468"/>
              <a:gd name="connsiteX8730" fmla="*/ 4125572 w 5317239"/>
              <a:gd name="connsiteY8730" fmla="*/ 425119 h 3428468"/>
              <a:gd name="connsiteX8731" fmla="*/ 4144512 w 5317239"/>
              <a:gd name="connsiteY8731" fmla="*/ 428374 h 3428468"/>
              <a:gd name="connsiteX8732" fmla="*/ 4148257 w 5317239"/>
              <a:gd name="connsiteY8732" fmla="*/ 427344 h 3428468"/>
              <a:gd name="connsiteX8733" fmla="*/ 4149831 w 5317239"/>
              <a:gd name="connsiteY8733" fmla="*/ 423814 h 3428468"/>
              <a:gd name="connsiteX8734" fmla="*/ 4149234 w 5317239"/>
              <a:gd name="connsiteY8734" fmla="*/ 403192 h 3428468"/>
              <a:gd name="connsiteX8735" fmla="*/ 4149071 w 5317239"/>
              <a:gd name="connsiteY8735" fmla="*/ 402108 h 3428468"/>
              <a:gd name="connsiteX8736" fmla="*/ 4142830 w 5317239"/>
              <a:gd name="connsiteY8736" fmla="*/ 380236 h 3428468"/>
              <a:gd name="connsiteX8737" fmla="*/ 4143698 w 5317239"/>
              <a:gd name="connsiteY8737" fmla="*/ 333451 h 3428468"/>
              <a:gd name="connsiteX8738" fmla="*/ 4143373 w 5317239"/>
              <a:gd name="connsiteY8738" fmla="*/ 331716 h 3428468"/>
              <a:gd name="connsiteX8739" fmla="*/ 4137131 w 5317239"/>
              <a:gd name="connsiteY8739" fmla="*/ 315869 h 3428468"/>
              <a:gd name="connsiteX8740" fmla="*/ 4136318 w 5317239"/>
              <a:gd name="connsiteY8740" fmla="*/ 314512 h 3428468"/>
              <a:gd name="connsiteX8741" fmla="*/ 4128557 w 5317239"/>
              <a:gd name="connsiteY8741" fmla="*/ 305829 h 3428468"/>
              <a:gd name="connsiteX8742" fmla="*/ 4129534 w 5317239"/>
              <a:gd name="connsiteY8742" fmla="*/ 294974 h 3428468"/>
              <a:gd name="connsiteX8743" fmla="*/ 4127797 w 5317239"/>
              <a:gd name="connsiteY8743" fmla="*/ 291012 h 3428468"/>
              <a:gd name="connsiteX8744" fmla="*/ 4122261 w 5317239"/>
              <a:gd name="connsiteY8744" fmla="*/ 286781 h 3428468"/>
              <a:gd name="connsiteX8745" fmla="*/ 4122696 w 5317239"/>
              <a:gd name="connsiteY8745" fmla="*/ 285693 h 3428468"/>
              <a:gd name="connsiteX8746" fmla="*/ 4121881 w 5317239"/>
              <a:gd name="connsiteY8746" fmla="*/ 280863 h 3428468"/>
              <a:gd name="connsiteX8747" fmla="*/ 4119005 w 5317239"/>
              <a:gd name="connsiteY8747" fmla="*/ 277717 h 3428468"/>
              <a:gd name="connsiteX8748" fmla="*/ 3898776 w 5317239"/>
              <a:gd name="connsiteY8748" fmla="*/ 245153 h 3428468"/>
              <a:gd name="connsiteX8749" fmla="*/ 3899047 w 5317239"/>
              <a:gd name="connsiteY8749" fmla="*/ 245371 h 3428468"/>
              <a:gd name="connsiteX8750" fmla="*/ 3898830 w 5317239"/>
              <a:gd name="connsiteY8750" fmla="*/ 245263 h 3428468"/>
              <a:gd name="connsiteX8751" fmla="*/ 3507921 w 5317239"/>
              <a:gd name="connsiteY8751" fmla="*/ 72190 h 3428468"/>
              <a:gd name="connsiteX8752" fmla="*/ 3511449 w 5317239"/>
              <a:gd name="connsiteY8752" fmla="*/ 74361 h 3428468"/>
              <a:gd name="connsiteX8753" fmla="*/ 3518450 w 5317239"/>
              <a:gd name="connsiteY8753" fmla="*/ 74904 h 3428468"/>
              <a:gd name="connsiteX8754" fmla="*/ 3518939 w 5317239"/>
              <a:gd name="connsiteY8754" fmla="*/ 74904 h 3428468"/>
              <a:gd name="connsiteX8755" fmla="*/ 3518939 w 5317239"/>
              <a:gd name="connsiteY8755" fmla="*/ 80168 h 3428468"/>
              <a:gd name="connsiteX8756" fmla="*/ 3521109 w 5317239"/>
              <a:gd name="connsiteY8756" fmla="*/ 83967 h 3428468"/>
              <a:gd name="connsiteX8757" fmla="*/ 3525505 w 5317239"/>
              <a:gd name="connsiteY8757" fmla="*/ 84129 h 3428468"/>
              <a:gd name="connsiteX8758" fmla="*/ 3526048 w 5317239"/>
              <a:gd name="connsiteY8758" fmla="*/ 83858 h 3428468"/>
              <a:gd name="connsiteX8759" fmla="*/ 3530769 w 5317239"/>
              <a:gd name="connsiteY8759" fmla="*/ 88960 h 3428468"/>
              <a:gd name="connsiteX8760" fmla="*/ 3533157 w 5317239"/>
              <a:gd name="connsiteY8760" fmla="*/ 93519 h 3428468"/>
              <a:gd name="connsiteX8761" fmla="*/ 3533592 w 5317239"/>
              <a:gd name="connsiteY8761" fmla="*/ 98674 h 3428468"/>
              <a:gd name="connsiteX8762" fmla="*/ 3536251 w 5317239"/>
              <a:gd name="connsiteY8762" fmla="*/ 102419 h 3428468"/>
              <a:gd name="connsiteX8763" fmla="*/ 3550741 w 5317239"/>
              <a:gd name="connsiteY8763" fmla="*/ 108822 h 3428468"/>
              <a:gd name="connsiteX8764" fmla="*/ 3553563 w 5317239"/>
              <a:gd name="connsiteY8764" fmla="*/ 109094 h 3428468"/>
              <a:gd name="connsiteX8765" fmla="*/ 3557254 w 5317239"/>
              <a:gd name="connsiteY8765" fmla="*/ 108226 h 3428468"/>
              <a:gd name="connsiteX8766" fmla="*/ 3554160 w 5317239"/>
              <a:gd name="connsiteY8766" fmla="*/ 110071 h 3428468"/>
              <a:gd name="connsiteX8767" fmla="*/ 3551989 w 5317239"/>
              <a:gd name="connsiteY8767" fmla="*/ 114467 h 3428468"/>
              <a:gd name="connsiteX8768" fmla="*/ 3552858 w 5317239"/>
              <a:gd name="connsiteY8768" fmla="*/ 122173 h 3428468"/>
              <a:gd name="connsiteX8769" fmla="*/ 3553671 w 5317239"/>
              <a:gd name="connsiteY8769" fmla="*/ 124344 h 3428468"/>
              <a:gd name="connsiteX8770" fmla="*/ 3562463 w 5317239"/>
              <a:gd name="connsiteY8770" fmla="*/ 136338 h 3428468"/>
              <a:gd name="connsiteX8771" fmla="*/ 3566751 w 5317239"/>
              <a:gd name="connsiteY8771" fmla="*/ 138129 h 3428468"/>
              <a:gd name="connsiteX8772" fmla="*/ 3581458 w 5317239"/>
              <a:gd name="connsiteY8772" fmla="*/ 135958 h 3428468"/>
              <a:gd name="connsiteX8773" fmla="*/ 3605011 w 5317239"/>
              <a:gd name="connsiteY8773" fmla="*/ 140299 h 3428468"/>
              <a:gd name="connsiteX8774" fmla="*/ 3606314 w 5317239"/>
              <a:gd name="connsiteY8774" fmla="*/ 140299 h 3428468"/>
              <a:gd name="connsiteX8775" fmla="*/ 3669321 w 5317239"/>
              <a:gd name="connsiteY8775" fmla="*/ 133624 h 3428468"/>
              <a:gd name="connsiteX8776" fmla="*/ 3706117 w 5317239"/>
              <a:gd name="connsiteY8776" fmla="*/ 137151 h 3428468"/>
              <a:gd name="connsiteX8777" fmla="*/ 3711598 w 5317239"/>
              <a:gd name="connsiteY8777" fmla="*/ 145672 h 3428468"/>
              <a:gd name="connsiteX8778" fmla="*/ 3716048 w 5317239"/>
              <a:gd name="connsiteY8778" fmla="*/ 147680 h 3428468"/>
              <a:gd name="connsiteX8779" fmla="*/ 3716862 w 5317239"/>
              <a:gd name="connsiteY8779" fmla="*/ 147572 h 3428468"/>
              <a:gd name="connsiteX8780" fmla="*/ 3721095 w 5317239"/>
              <a:gd name="connsiteY8780" fmla="*/ 156417 h 3428468"/>
              <a:gd name="connsiteX8781" fmla="*/ 3723754 w 5317239"/>
              <a:gd name="connsiteY8781" fmla="*/ 158751 h 3428468"/>
              <a:gd name="connsiteX8782" fmla="*/ 3732818 w 5317239"/>
              <a:gd name="connsiteY8782" fmla="*/ 161682 h 3428468"/>
              <a:gd name="connsiteX8783" fmla="*/ 3752518 w 5317239"/>
              <a:gd name="connsiteY8783" fmla="*/ 184313 h 3428468"/>
              <a:gd name="connsiteX8784" fmla="*/ 3755177 w 5317239"/>
              <a:gd name="connsiteY8784" fmla="*/ 185778 h 3428468"/>
              <a:gd name="connsiteX8785" fmla="*/ 3764837 w 5317239"/>
              <a:gd name="connsiteY8785" fmla="*/ 187460 h 3428468"/>
              <a:gd name="connsiteX8786" fmla="*/ 3766411 w 5317239"/>
              <a:gd name="connsiteY8786" fmla="*/ 187460 h 3428468"/>
              <a:gd name="connsiteX8787" fmla="*/ 3784917 w 5317239"/>
              <a:gd name="connsiteY8787" fmla="*/ 184150 h 3428468"/>
              <a:gd name="connsiteX8788" fmla="*/ 3792081 w 5317239"/>
              <a:gd name="connsiteY8788" fmla="*/ 192399 h 3428468"/>
              <a:gd name="connsiteX8789" fmla="*/ 3794957 w 5317239"/>
              <a:gd name="connsiteY8789" fmla="*/ 193919 h 3428468"/>
              <a:gd name="connsiteX8790" fmla="*/ 3832729 w 5317239"/>
              <a:gd name="connsiteY8790" fmla="*/ 198314 h 3428468"/>
              <a:gd name="connsiteX8791" fmla="*/ 3833489 w 5317239"/>
              <a:gd name="connsiteY8791" fmla="*/ 200322 h 3428468"/>
              <a:gd name="connsiteX8792" fmla="*/ 3837559 w 5317239"/>
              <a:gd name="connsiteY8792" fmla="*/ 203199 h 3428468"/>
              <a:gd name="connsiteX8793" fmla="*/ 3841901 w 5317239"/>
              <a:gd name="connsiteY8793" fmla="*/ 203361 h 3428468"/>
              <a:gd name="connsiteX8794" fmla="*/ 3841304 w 5317239"/>
              <a:gd name="connsiteY8794" fmla="*/ 206726 h 3428468"/>
              <a:gd name="connsiteX8795" fmla="*/ 3843311 w 5317239"/>
              <a:gd name="connsiteY8795" fmla="*/ 211338 h 3428468"/>
              <a:gd name="connsiteX8796" fmla="*/ 3860245 w 5317239"/>
              <a:gd name="connsiteY8796" fmla="*/ 222301 h 3428468"/>
              <a:gd name="connsiteX8797" fmla="*/ 3863066 w 5317239"/>
              <a:gd name="connsiteY8797" fmla="*/ 223007 h 3428468"/>
              <a:gd name="connsiteX8798" fmla="*/ 3869253 w 5317239"/>
              <a:gd name="connsiteY8798" fmla="*/ 222518 h 3428468"/>
              <a:gd name="connsiteX8799" fmla="*/ 3870555 w 5317239"/>
              <a:gd name="connsiteY8799" fmla="*/ 226045 h 3428468"/>
              <a:gd name="connsiteX8800" fmla="*/ 3872618 w 5317239"/>
              <a:gd name="connsiteY8800" fmla="*/ 228434 h 3428468"/>
              <a:gd name="connsiteX8801" fmla="*/ 3875277 w 5317239"/>
              <a:gd name="connsiteY8801" fmla="*/ 229899 h 3428468"/>
              <a:gd name="connsiteX8802" fmla="*/ 3876851 w 5317239"/>
              <a:gd name="connsiteY8802" fmla="*/ 236303 h 3428468"/>
              <a:gd name="connsiteX8803" fmla="*/ 3878696 w 5317239"/>
              <a:gd name="connsiteY8803" fmla="*/ 238962 h 3428468"/>
              <a:gd name="connsiteX8804" fmla="*/ 3889550 w 5317239"/>
              <a:gd name="connsiteY8804" fmla="*/ 246343 h 3428468"/>
              <a:gd name="connsiteX8805" fmla="*/ 3891287 w 5317239"/>
              <a:gd name="connsiteY8805" fmla="*/ 250684 h 3428468"/>
              <a:gd name="connsiteX8806" fmla="*/ 3893837 w 5317239"/>
              <a:gd name="connsiteY8806" fmla="*/ 253181 h 3428468"/>
              <a:gd name="connsiteX8807" fmla="*/ 3903987 w 5317239"/>
              <a:gd name="connsiteY8807" fmla="*/ 257143 h 3428468"/>
              <a:gd name="connsiteX8808" fmla="*/ 3909196 w 5317239"/>
              <a:gd name="connsiteY8808" fmla="*/ 255677 h 3428468"/>
              <a:gd name="connsiteX8809" fmla="*/ 3913212 w 5317239"/>
              <a:gd name="connsiteY8809" fmla="*/ 250413 h 3428468"/>
              <a:gd name="connsiteX8810" fmla="*/ 3914080 w 5317239"/>
              <a:gd name="connsiteY8810" fmla="*/ 247048 h 3428468"/>
              <a:gd name="connsiteX8811" fmla="*/ 3913809 w 5317239"/>
              <a:gd name="connsiteY8811" fmla="*/ 246018 h 3428468"/>
              <a:gd name="connsiteX8812" fmla="*/ 3931826 w 5317239"/>
              <a:gd name="connsiteY8812" fmla="*/ 240373 h 3428468"/>
              <a:gd name="connsiteX8813" fmla="*/ 3934215 w 5317239"/>
              <a:gd name="connsiteY8813" fmla="*/ 243575 h 3428468"/>
              <a:gd name="connsiteX8814" fmla="*/ 3938936 w 5317239"/>
              <a:gd name="connsiteY8814" fmla="*/ 246018 h 3428468"/>
              <a:gd name="connsiteX8815" fmla="*/ 3942518 w 5317239"/>
              <a:gd name="connsiteY8815" fmla="*/ 246288 h 3428468"/>
              <a:gd name="connsiteX8816" fmla="*/ 3962923 w 5317239"/>
              <a:gd name="connsiteY8816" fmla="*/ 239125 h 3428468"/>
              <a:gd name="connsiteX8817" fmla="*/ 3965420 w 5317239"/>
              <a:gd name="connsiteY8817" fmla="*/ 237008 h 3428468"/>
              <a:gd name="connsiteX8818" fmla="*/ 3979911 w 5317239"/>
              <a:gd name="connsiteY8818" fmla="*/ 209982 h 3428468"/>
              <a:gd name="connsiteX8819" fmla="*/ 3980344 w 5317239"/>
              <a:gd name="connsiteY8819" fmla="*/ 206943 h 3428468"/>
              <a:gd name="connsiteX8820" fmla="*/ 3978608 w 5317239"/>
              <a:gd name="connsiteY8820" fmla="*/ 198260 h 3428468"/>
              <a:gd name="connsiteX8821" fmla="*/ 3977577 w 5317239"/>
              <a:gd name="connsiteY8821" fmla="*/ 196198 h 3428468"/>
              <a:gd name="connsiteX8822" fmla="*/ 3978445 w 5317239"/>
              <a:gd name="connsiteY8822" fmla="*/ 194895 h 3428468"/>
              <a:gd name="connsiteX8823" fmla="*/ 3982678 w 5317239"/>
              <a:gd name="connsiteY8823" fmla="*/ 195709 h 3428468"/>
              <a:gd name="connsiteX8824" fmla="*/ 3989353 w 5317239"/>
              <a:gd name="connsiteY8824" fmla="*/ 193593 h 3428468"/>
              <a:gd name="connsiteX8825" fmla="*/ 3992013 w 5317239"/>
              <a:gd name="connsiteY8825" fmla="*/ 191368 h 3428468"/>
              <a:gd name="connsiteX8826" fmla="*/ 3998307 w 5317239"/>
              <a:gd name="connsiteY8826" fmla="*/ 193376 h 3428468"/>
              <a:gd name="connsiteX8827" fmla="*/ 4000967 w 5317239"/>
              <a:gd name="connsiteY8827" fmla="*/ 198693 h 3428468"/>
              <a:gd name="connsiteX8828" fmla="*/ 4005037 w 5317239"/>
              <a:gd name="connsiteY8828" fmla="*/ 201190 h 3428468"/>
              <a:gd name="connsiteX8829" fmla="*/ 4023055 w 5317239"/>
              <a:gd name="connsiteY8829" fmla="*/ 201027 h 3428468"/>
              <a:gd name="connsiteX8830" fmla="*/ 4028699 w 5317239"/>
              <a:gd name="connsiteY8830" fmla="*/ 208299 h 3428468"/>
              <a:gd name="connsiteX8831" fmla="*/ 4029622 w 5317239"/>
              <a:gd name="connsiteY8831" fmla="*/ 210416 h 3428468"/>
              <a:gd name="connsiteX8832" fmla="*/ 4031358 w 5317239"/>
              <a:gd name="connsiteY8832" fmla="*/ 212424 h 3428468"/>
              <a:gd name="connsiteX8833" fmla="*/ 4037599 w 5317239"/>
              <a:gd name="connsiteY8833" fmla="*/ 216386 h 3428468"/>
              <a:gd name="connsiteX8834" fmla="*/ 4039825 w 5317239"/>
              <a:gd name="connsiteY8834" fmla="*/ 217091 h 3428468"/>
              <a:gd name="connsiteX8835" fmla="*/ 4056648 w 5317239"/>
              <a:gd name="connsiteY8835" fmla="*/ 217796 h 3428468"/>
              <a:gd name="connsiteX8836" fmla="*/ 4066363 w 5317239"/>
              <a:gd name="connsiteY8836" fmla="*/ 228108 h 3428468"/>
              <a:gd name="connsiteX8837" fmla="*/ 4069293 w 5317239"/>
              <a:gd name="connsiteY8837" fmla="*/ 229519 h 3428468"/>
              <a:gd name="connsiteX8838" fmla="*/ 4074503 w 5317239"/>
              <a:gd name="connsiteY8838" fmla="*/ 229953 h 3428468"/>
              <a:gd name="connsiteX8839" fmla="*/ 4074286 w 5317239"/>
              <a:gd name="connsiteY8839" fmla="*/ 234457 h 3428468"/>
              <a:gd name="connsiteX8840" fmla="*/ 4075155 w 5317239"/>
              <a:gd name="connsiteY8840" fmla="*/ 237334 h 3428468"/>
              <a:gd name="connsiteX8841" fmla="*/ 4080419 w 5317239"/>
              <a:gd name="connsiteY8841" fmla="*/ 244498 h 3428468"/>
              <a:gd name="connsiteX8842" fmla="*/ 4083783 w 5317239"/>
              <a:gd name="connsiteY8842" fmla="*/ 246343 h 3428468"/>
              <a:gd name="connsiteX8843" fmla="*/ 4087366 w 5317239"/>
              <a:gd name="connsiteY8843" fmla="*/ 244878 h 3428468"/>
              <a:gd name="connsiteX8844" fmla="*/ 4088994 w 5317239"/>
              <a:gd name="connsiteY8844" fmla="*/ 243141 h 3428468"/>
              <a:gd name="connsiteX8845" fmla="*/ 4092032 w 5317239"/>
              <a:gd name="connsiteY8845" fmla="*/ 245420 h 3428468"/>
              <a:gd name="connsiteX8846" fmla="*/ 4097243 w 5317239"/>
              <a:gd name="connsiteY8846" fmla="*/ 245583 h 3428468"/>
              <a:gd name="connsiteX8847" fmla="*/ 4100933 w 5317239"/>
              <a:gd name="connsiteY8847" fmla="*/ 243141 h 3428468"/>
              <a:gd name="connsiteX8848" fmla="*/ 4100336 w 5317239"/>
              <a:gd name="connsiteY8848" fmla="*/ 244823 h 3428468"/>
              <a:gd name="connsiteX8849" fmla="*/ 4102019 w 5317239"/>
              <a:gd name="connsiteY8849" fmla="*/ 250142 h 3428468"/>
              <a:gd name="connsiteX8850" fmla="*/ 4099088 w 5317239"/>
              <a:gd name="connsiteY8850" fmla="*/ 254049 h 3428468"/>
              <a:gd name="connsiteX8851" fmla="*/ 4098274 w 5317239"/>
              <a:gd name="connsiteY8851" fmla="*/ 257631 h 3428468"/>
              <a:gd name="connsiteX8852" fmla="*/ 4100390 w 5317239"/>
              <a:gd name="connsiteY8852" fmla="*/ 260616 h 3428468"/>
              <a:gd name="connsiteX8853" fmla="*/ 4101367 w 5317239"/>
              <a:gd name="connsiteY8853" fmla="*/ 261213 h 3428468"/>
              <a:gd name="connsiteX8854" fmla="*/ 4101259 w 5317239"/>
              <a:gd name="connsiteY8854" fmla="*/ 261647 h 3428468"/>
              <a:gd name="connsiteX8855" fmla="*/ 4104297 w 5317239"/>
              <a:gd name="connsiteY8855" fmla="*/ 266911 h 3428468"/>
              <a:gd name="connsiteX8856" fmla="*/ 4112492 w 5317239"/>
              <a:gd name="connsiteY8856" fmla="*/ 269570 h 3428468"/>
              <a:gd name="connsiteX8857" fmla="*/ 4112492 w 5317239"/>
              <a:gd name="connsiteY8857" fmla="*/ 270059 h 3428468"/>
              <a:gd name="connsiteX8858" fmla="*/ 4112275 w 5317239"/>
              <a:gd name="connsiteY8858" fmla="*/ 270439 h 3428468"/>
              <a:gd name="connsiteX8859" fmla="*/ 4112216 w 5317239"/>
              <a:gd name="connsiteY8859" fmla="*/ 270559 h 3428468"/>
              <a:gd name="connsiteX8860" fmla="*/ 4112167 w 5317239"/>
              <a:gd name="connsiteY8860" fmla="*/ 271144 h 3428468"/>
              <a:gd name="connsiteX8861" fmla="*/ 4109291 w 5317239"/>
              <a:gd name="connsiteY8861" fmla="*/ 276897 h 3428468"/>
              <a:gd name="connsiteX8862" fmla="*/ 4109997 w 5317239"/>
              <a:gd name="connsiteY8862" fmla="*/ 281944 h 3428468"/>
              <a:gd name="connsiteX8863" fmla="*/ 4113036 w 5317239"/>
              <a:gd name="connsiteY8863" fmla="*/ 285201 h 3428468"/>
              <a:gd name="connsiteX8864" fmla="*/ 4112330 w 5317239"/>
              <a:gd name="connsiteY8864" fmla="*/ 286829 h 3428468"/>
              <a:gd name="connsiteX8865" fmla="*/ 4113741 w 5317239"/>
              <a:gd name="connsiteY8865" fmla="*/ 292202 h 3428468"/>
              <a:gd name="connsiteX8866" fmla="*/ 4120091 w 5317239"/>
              <a:gd name="connsiteY8866" fmla="*/ 297086 h 3428468"/>
              <a:gd name="connsiteX8867" fmla="*/ 4119168 w 5317239"/>
              <a:gd name="connsiteY8867" fmla="*/ 307397 h 3428468"/>
              <a:gd name="connsiteX8868" fmla="*/ 4120308 w 5317239"/>
              <a:gd name="connsiteY8868" fmla="*/ 310817 h 3428468"/>
              <a:gd name="connsiteX8869" fmla="*/ 4128828 w 5317239"/>
              <a:gd name="connsiteY8869" fmla="*/ 320369 h 3428468"/>
              <a:gd name="connsiteX8870" fmla="*/ 4134418 w 5317239"/>
              <a:gd name="connsiteY8870" fmla="*/ 334642 h 3428468"/>
              <a:gd name="connsiteX8871" fmla="*/ 4133550 w 5317239"/>
              <a:gd name="connsiteY8871" fmla="*/ 381152 h 3428468"/>
              <a:gd name="connsiteX8872" fmla="*/ 4133713 w 5317239"/>
              <a:gd name="connsiteY8872" fmla="*/ 382455 h 3428468"/>
              <a:gd name="connsiteX8873" fmla="*/ 4139954 w 5317239"/>
              <a:gd name="connsiteY8873" fmla="*/ 404435 h 3428468"/>
              <a:gd name="connsiteX8874" fmla="*/ 4140388 w 5317239"/>
              <a:gd name="connsiteY8874" fmla="*/ 418925 h 3428468"/>
              <a:gd name="connsiteX8875" fmla="*/ 4128665 w 5317239"/>
              <a:gd name="connsiteY8875" fmla="*/ 416918 h 3428468"/>
              <a:gd name="connsiteX8876" fmla="*/ 4128663 w 5317239"/>
              <a:gd name="connsiteY8876" fmla="*/ 416913 h 3428468"/>
              <a:gd name="connsiteX8877" fmla="*/ 4118951 w 5317239"/>
              <a:gd name="connsiteY8877" fmla="*/ 404109 h 3428468"/>
              <a:gd name="connsiteX8878" fmla="*/ 4117540 w 5317239"/>
              <a:gd name="connsiteY8878" fmla="*/ 402915 h 3428468"/>
              <a:gd name="connsiteX8879" fmla="*/ 4114911 w 5317239"/>
              <a:gd name="connsiteY8879" fmla="*/ 402606 h 3428468"/>
              <a:gd name="connsiteX8880" fmla="*/ 4113145 w 5317239"/>
              <a:gd name="connsiteY8880" fmla="*/ 402535 h 3428468"/>
              <a:gd name="connsiteX8881" fmla="*/ 4090025 w 5317239"/>
              <a:gd name="connsiteY8881" fmla="*/ 413335 h 3428468"/>
              <a:gd name="connsiteX8882" fmla="*/ 4088560 w 5317239"/>
              <a:gd name="connsiteY8882" fmla="*/ 414421 h 3428468"/>
              <a:gd name="connsiteX8883" fmla="*/ 4086172 w 5317239"/>
              <a:gd name="connsiteY8883" fmla="*/ 417026 h 3428468"/>
              <a:gd name="connsiteX8884" fmla="*/ 4085032 w 5317239"/>
              <a:gd name="connsiteY8884" fmla="*/ 420444 h 3428468"/>
              <a:gd name="connsiteX8885" fmla="*/ 4086683 w 5317239"/>
              <a:gd name="connsiteY8885" fmla="*/ 423533 h 3428468"/>
              <a:gd name="connsiteX8886" fmla="*/ 4086454 w 5317239"/>
              <a:gd name="connsiteY8886" fmla="*/ 423350 h 3428468"/>
              <a:gd name="connsiteX8887" fmla="*/ 4086497 w 5317239"/>
              <a:gd name="connsiteY8887" fmla="*/ 423430 h 3428468"/>
              <a:gd name="connsiteX8888" fmla="*/ 4092397 w 5317239"/>
              <a:gd name="connsiteY8888" fmla="*/ 428128 h 3428468"/>
              <a:gd name="connsiteX8889" fmla="*/ 4092401 w 5317239"/>
              <a:gd name="connsiteY8889" fmla="*/ 428121 h 3428468"/>
              <a:gd name="connsiteX8890" fmla="*/ 4092847 w 5317239"/>
              <a:gd name="connsiteY8890" fmla="*/ 428477 h 3428468"/>
              <a:gd name="connsiteX8891" fmla="*/ 4092196 w 5317239"/>
              <a:gd name="connsiteY8891" fmla="*/ 429725 h 3428468"/>
              <a:gd name="connsiteX8892" fmla="*/ 4092576 w 5317239"/>
              <a:gd name="connsiteY8892" fmla="*/ 433253 h 3428468"/>
              <a:gd name="connsiteX8893" fmla="*/ 4106632 w 5317239"/>
              <a:gd name="connsiteY8893" fmla="*/ 458706 h 3428468"/>
              <a:gd name="connsiteX8894" fmla="*/ 4102670 w 5317239"/>
              <a:gd name="connsiteY8894" fmla="*/ 460714 h 3428468"/>
              <a:gd name="connsiteX8895" fmla="*/ 4100282 w 5317239"/>
              <a:gd name="connsiteY8895" fmla="*/ 463862 h 3428468"/>
              <a:gd name="connsiteX8896" fmla="*/ 4100391 w 5317239"/>
              <a:gd name="connsiteY8896" fmla="*/ 466141 h 3428468"/>
              <a:gd name="connsiteX8897" fmla="*/ 4098491 w 5317239"/>
              <a:gd name="connsiteY8897" fmla="*/ 469506 h 3428468"/>
              <a:gd name="connsiteX8898" fmla="*/ 4098166 w 5317239"/>
              <a:gd name="connsiteY8898" fmla="*/ 473739 h 3428468"/>
              <a:gd name="connsiteX8899" fmla="*/ 4077652 w 5317239"/>
              <a:gd name="connsiteY8899" fmla="*/ 482315 h 3428468"/>
              <a:gd name="connsiteX8900" fmla="*/ 4075698 w 5317239"/>
              <a:gd name="connsiteY8900" fmla="*/ 483888 h 3428468"/>
              <a:gd name="connsiteX8901" fmla="*/ 4065007 w 5317239"/>
              <a:gd name="connsiteY8901" fmla="*/ 499247 h 3428468"/>
              <a:gd name="connsiteX8902" fmla="*/ 4064572 w 5317239"/>
              <a:gd name="connsiteY8902" fmla="*/ 503697 h 3428468"/>
              <a:gd name="connsiteX8903" fmla="*/ 4066744 w 5317239"/>
              <a:gd name="connsiteY8903" fmla="*/ 508581 h 3428468"/>
              <a:gd name="connsiteX8904" fmla="*/ 4067435 w 5317239"/>
              <a:gd name="connsiteY8904" fmla="*/ 509542 h 3428468"/>
              <a:gd name="connsiteX8905" fmla="*/ 4067937 w 5317239"/>
              <a:gd name="connsiteY8905" fmla="*/ 510156 h 3428468"/>
              <a:gd name="connsiteX8906" fmla="*/ 4069674 w 5317239"/>
              <a:gd name="connsiteY8906" fmla="*/ 511241 h 3428468"/>
              <a:gd name="connsiteX8907" fmla="*/ 4078194 w 5317239"/>
              <a:gd name="connsiteY8907" fmla="*/ 514063 h 3428468"/>
              <a:gd name="connsiteX8908" fmla="*/ 4083513 w 5317239"/>
              <a:gd name="connsiteY8908" fmla="*/ 512055 h 3428468"/>
              <a:gd name="connsiteX8909" fmla="*/ 4088180 w 5317239"/>
              <a:gd name="connsiteY8909" fmla="*/ 504186 h 3428468"/>
              <a:gd name="connsiteX8910" fmla="*/ 4088451 w 5317239"/>
              <a:gd name="connsiteY8910" fmla="*/ 504186 h 3428468"/>
              <a:gd name="connsiteX8911" fmla="*/ 4096428 w 5317239"/>
              <a:gd name="connsiteY8911" fmla="*/ 514986 h 3428468"/>
              <a:gd name="connsiteX8912" fmla="*/ 4097514 w 5317239"/>
              <a:gd name="connsiteY8912" fmla="*/ 516018 h 3428468"/>
              <a:gd name="connsiteX8913" fmla="*/ 4101259 w 5317239"/>
              <a:gd name="connsiteY8913" fmla="*/ 517212 h 3428468"/>
              <a:gd name="connsiteX8914" fmla="*/ 4130130 w 5317239"/>
              <a:gd name="connsiteY8914" fmla="*/ 513033 h 3428468"/>
              <a:gd name="connsiteX8915" fmla="*/ 4147115 w 5317239"/>
              <a:gd name="connsiteY8915" fmla="*/ 522227 h 3428468"/>
              <a:gd name="connsiteX8916" fmla="*/ 4147063 w 5317239"/>
              <a:gd name="connsiteY8916" fmla="*/ 521986 h 3428468"/>
              <a:gd name="connsiteX8917" fmla="*/ 4147660 w 5317239"/>
              <a:gd name="connsiteY8917" fmla="*/ 522313 h 3428468"/>
              <a:gd name="connsiteX8918" fmla="*/ 4148800 w 5317239"/>
              <a:gd name="connsiteY8918" fmla="*/ 527468 h 3428468"/>
              <a:gd name="connsiteX8919" fmla="*/ 4150156 w 5317239"/>
              <a:gd name="connsiteY8919" fmla="*/ 529802 h 3428468"/>
              <a:gd name="connsiteX8920" fmla="*/ 4150102 w 5317239"/>
              <a:gd name="connsiteY8920" fmla="*/ 529802 h 3428468"/>
              <a:gd name="connsiteX8921" fmla="*/ 4148221 w 5317239"/>
              <a:gd name="connsiteY8921" fmla="*/ 527137 h 3428468"/>
              <a:gd name="connsiteX8922" fmla="*/ 4148257 w 5317239"/>
              <a:gd name="connsiteY8922" fmla="*/ 527305 h 3428468"/>
              <a:gd name="connsiteX8923" fmla="*/ 4150211 w 5317239"/>
              <a:gd name="connsiteY8923" fmla="*/ 530073 h 3428468"/>
              <a:gd name="connsiteX8924" fmla="*/ 4152924 w 5317239"/>
              <a:gd name="connsiteY8924" fmla="*/ 531267 h 3428468"/>
              <a:gd name="connsiteX8925" fmla="*/ 4157493 w 5317239"/>
              <a:gd name="connsiteY8925" fmla="*/ 531627 h 3428468"/>
              <a:gd name="connsiteX8926" fmla="*/ 4157537 w 5317239"/>
              <a:gd name="connsiteY8926" fmla="*/ 531538 h 3428468"/>
              <a:gd name="connsiteX8927" fmla="*/ 4158351 w 5317239"/>
              <a:gd name="connsiteY8927" fmla="*/ 531538 h 3428468"/>
              <a:gd name="connsiteX8928" fmla="*/ 4155638 w 5317239"/>
              <a:gd name="connsiteY8928" fmla="*/ 537074 h 3428468"/>
              <a:gd name="connsiteX8929" fmla="*/ 4143427 w 5317239"/>
              <a:gd name="connsiteY8929" fmla="*/ 533926 h 3428468"/>
              <a:gd name="connsiteX8930" fmla="*/ 4137946 w 5317239"/>
              <a:gd name="connsiteY8930" fmla="*/ 537182 h 3428468"/>
              <a:gd name="connsiteX8931" fmla="*/ 4135123 w 5317239"/>
              <a:gd name="connsiteY8931" fmla="*/ 548200 h 3428468"/>
              <a:gd name="connsiteX8932" fmla="*/ 4131487 w 5317239"/>
              <a:gd name="connsiteY8932" fmla="*/ 547331 h 3428468"/>
              <a:gd name="connsiteX8933" fmla="*/ 4126060 w 5317239"/>
              <a:gd name="connsiteY8933" fmla="*/ 550588 h 3428468"/>
              <a:gd name="connsiteX8934" fmla="*/ 4116508 w 5317239"/>
              <a:gd name="connsiteY8934" fmla="*/ 587276 h 3428468"/>
              <a:gd name="connsiteX8935" fmla="*/ 4107445 w 5317239"/>
              <a:gd name="connsiteY8935" fmla="*/ 600897 h 3428468"/>
              <a:gd name="connsiteX8936" fmla="*/ 4099631 w 5317239"/>
              <a:gd name="connsiteY8936" fmla="*/ 605348 h 3428468"/>
              <a:gd name="connsiteX8937" fmla="*/ 4097459 w 5317239"/>
              <a:gd name="connsiteY8937" fmla="*/ 608387 h 3428468"/>
              <a:gd name="connsiteX8938" fmla="*/ 4098274 w 5317239"/>
              <a:gd name="connsiteY8938" fmla="*/ 612023 h 3428468"/>
              <a:gd name="connsiteX8939" fmla="*/ 4102778 w 5317239"/>
              <a:gd name="connsiteY8939" fmla="*/ 617884 h 3428468"/>
              <a:gd name="connsiteX8940" fmla="*/ 4096374 w 5317239"/>
              <a:gd name="connsiteY8940" fmla="*/ 653161 h 3428468"/>
              <a:gd name="connsiteX8941" fmla="*/ 4097459 w 5317239"/>
              <a:gd name="connsiteY8941" fmla="*/ 656960 h 3428468"/>
              <a:gd name="connsiteX8942" fmla="*/ 4097839 w 5317239"/>
              <a:gd name="connsiteY8942" fmla="*/ 657286 h 3428468"/>
              <a:gd name="connsiteX8943" fmla="*/ 4096754 w 5317239"/>
              <a:gd name="connsiteY8943" fmla="*/ 656418 h 3428468"/>
              <a:gd name="connsiteX8944" fmla="*/ 4095726 w 5317239"/>
              <a:gd name="connsiteY8944" fmla="*/ 652819 h 3428468"/>
              <a:gd name="connsiteX8945" fmla="*/ 4095723 w 5317239"/>
              <a:gd name="connsiteY8945" fmla="*/ 652836 h 3428468"/>
              <a:gd name="connsiteX8946" fmla="*/ 4096809 w 5317239"/>
              <a:gd name="connsiteY8946" fmla="*/ 656634 h 3428468"/>
              <a:gd name="connsiteX8947" fmla="*/ 4097894 w 5317239"/>
              <a:gd name="connsiteY8947" fmla="*/ 657502 h 3428468"/>
              <a:gd name="connsiteX8948" fmla="*/ 4101205 w 5317239"/>
              <a:gd name="connsiteY8948" fmla="*/ 658696 h 3428468"/>
              <a:gd name="connsiteX8949" fmla="*/ 4105357 w 5317239"/>
              <a:gd name="connsiteY8949" fmla="*/ 658428 h 3428468"/>
              <a:gd name="connsiteX8950" fmla="*/ 4105329 w 5317239"/>
              <a:gd name="connsiteY8950" fmla="*/ 658262 h 3428468"/>
              <a:gd name="connsiteX8951" fmla="*/ 4105926 w 5317239"/>
              <a:gd name="connsiteY8951" fmla="*/ 658262 h 3428468"/>
              <a:gd name="connsiteX8952" fmla="*/ 4112710 w 5317239"/>
              <a:gd name="connsiteY8952" fmla="*/ 697826 h 3428468"/>
              <a:gd name="connsiteX8953" fmla="*/ 4114178 w 5317239"/>
              <a:gd name="connsiteY8953" fmla="*/ 700394 h 3428468"/>
              <a:gd name="connsiteX8954" fmla="*/ 4111996 w 5317239"/>
              <a:gd name="connsiteY8954" fmla="*/ 697399 h 3428468"/>
              <a:gd name="connsiteX8955" fmla="*/ 4112004 w 5317239"/>
              <a:gd name="connsiteY8955" fmla="*/ 697447 h 3428468"/>
              <a:gd name="connsiteX8956" fmla="*/ 4114338 w 5317239"/>
              <a:gd name="connsiteY8956" fmla="*/ 700648 h 3428468"/>
              <a:gd name="connsiteX8957" fmla="*/ 4115315 w 5317239"/>
              <a:gd name="connsiteY8957" fmla="*/ 701300 h 3428468"/>
              <a:gd name="connsiteX8958" fmla="*/ 4119439 w 5317239"/>
              <a:gd name="connsiteY8958" fmla="*/ 701192 h 3428468"/>
              <a:gd name="connsiteX8959" fmla="*/ 4183718 w 5317239"/>
              <a:gd name="connsiteY8959" fmla="*/ 665607 h 3428468"/>
              <a:gd name="connsiteX8960" fmla="*/ 4183696 w 5317239"/>
              <a:gd name="connsiteY8960" fmla="*/ 665426 h 3428468"/>
              <a:gd name="connsiteX8961" fmla="*/ 4184346 w 5317239"/>
              <a:gd name="connsiteY8961" fmla="*/ 665047 h 3428468"/>
              <a:gd name="connsiteX8962" fmla="*/ 4189014 w 5317239"/>
              <a:gd name="connsiteY8962" fmla="*/ 702114 h 3428468"/>
              <a:gd name="connsiteX8963" fmla="*/ 4184130 w 5317239"/>
              <a:gd name="connsiteY8963" fmla="*/ 708626 h 3428468"/>
              <a:gd name="connsiteX8964" fmla="*/ 4183316 w 5317239"/>
              <a:gd name="connsiteY8964" fmla="*/ 712208 h 3428468"/>
              <a:gd name="connsiteX8965" fmla="*/ 4185053 w 5317239"/>
              <a:gd name="connsiteY8965" fmla="*/ 714922 h 3428468"/>
              <a:gd name="connsiteX8966" fmla="*/ 4184672 w 5317239"/>
              <a:gd name="connsiteY8966" fmla="*/ 714705 h 3428468"/>
              <a:gd name="connsiteX8967" fmla="*/ 4182575 w 5317239"/>
              <a:gd name="connsiteY8967" fmla="*/ 711747 h 3428468"/>
              <a:gd name="connsiteX8968" fmla="*/ 4182556 w 5317239"/>
              <a:gd name="connsiteY8968" fmla="*/ 711829 h 3428468"/>
              <a:gd name="connsiteX8969" fmla="*/ 4184672 w 5317239"/>
              <a:gd name="connsiteY8969" fmla="*/ 714814 h 3428468"/>
              <a:gd name="connsiteX8970" fmla="*/ 4185052 w 5317239"/>
              <a:gd name="connsiteY8970" fmla="*/ 715030 h 3428468"/>
              <a:gd name="connsiteX8971" fmla="*/ 4185432 w 5317239"/>
              <a:gd name="connsiteY8971" fmla="*/ 715302 h 3428468"/>
              <a:gd name="connsiteX8972" fmla="*/ 4216203 w 5317239"/>
              <a:gd name="connsiteY8972" fmla="*/ 733429 h 3428468"/>
              <a:gd name="connsiteX8973" fmla="*/ 4217126 w 5317239"/>
              <a:gd name="connsiteY8973" fmla="*/ 733863 h 3428468"/>
              <a:gd name="connsiteX8974" fmla="*/ 4245564 w 5317239"/>
              <a:gd name="connsiteY8974" fmla="*/ 742926 h 3428468"/>
              <a:gd name="connsiteX8975" fmla="*/ 4251099 w 5317239"/>
              <a:gd name="connsiteY8975" fmla="*/ 749059 h 3428468"/>
              <a:gd name="connsiteX8976" fmla="*/ 4259511 w 5317239"/>
              <a:gd name="connsiteY8976" fmla="*/ 768217 h 3428468"/>
              <a:gd name="connsiteX8977" fmla="*/ 4251479 w 5317239"/>
              <a:gd name="connsiteY8977" fmla="*/ 784498 h 3428468"/>
              <a:gd name="connsiteX8978" fmla="*/ 4252130 w 5317239"/>
              <a:gd name="connsiteY8978" fmla="*/ 789492 h 3428468"/>
              <a:gd name="connsiteX8979" fmla="*/ 4257666 w 5317239"/>
              <a:gd name="connsiteY8979" fmla="*/ 795787 h 3428468"/>
              <a:gd name="connsiteX8980" fmla="*/ 4259185 w 5317239"/>
              <a:gd name="connsiteY8980" fmla="*/ 796872 h 3428468"/>
              <a:gd name="connsiteX8981" fmla="*/ 4262496 w 5317239"/>
              <a:gd name="connsiteY8981" fmla="*/ 797795 h 3428468"/>
              <a:gd name="connsiteX8982" fmla="*/ 4267760 w 5317239"/>
              <a:gd name="connsiteY8982" fmla="*/ 797144 h 3428468"/>
              <a:gd name="connsiteX8983" fmla="*/ 4270249 w 5317239"/>
              <a:gd name="connsiteY8983" fmla="*/ 813753 h 3428468"/>
              <a:gd name="connsiteX8984" fmla="*/ 4270310 w 5317239"/>
              <a:gd name="connsiteY8984" fmla="*/ 813750 h 3428468"/>
              <a:gd name="connsiteX8985" fmla="*/ 4267814 w 5317239"/>
              <a:gd name="connsiteY8985" fmla="*/ 797089 h 3428468"/>
              <a:gd name="connsiteX8986" fmla="*/ 4268629 w 5317239"/>
              <a:gd name="connsiteY8986" fmla="*/ 796980 h 3428468"/>
              <a:gd name="connsiteX8987" fmla="*/ 4271234 w 5317239"/>
              <a:gd name="connsiteY8987" fmla="*/ 814239 h 3428468"/>
              <a:gd name="connsiteX8988" fmla="*/ 4266566 w 5317239"/>
              <a:gd name="connsiteY8988" fmla="*/ 814510 h 3428468"/>
              <a:gd name="connsiteX8989" fmla="*/ 4262333 w 5317239"/>
              <a:gd name="connsiteY8989" fmla="*/ 818417 h 3428468"/>
              <a:gd name="connsiteX8990" fmla="*/ 4258479 w 5317239"/>
              <a:gd name="connsiteY8990" fmla="*/ 847776 h 3428468"/>
              <a:gd name="connsiteX8991" fmla="*/ 4259023 w 5317239"/>
              <a:gd name="connsiteY8991" fmla="*/ 850544 h 3428468"/>
              <a:gd name="connsiteX8992" fmla="*/ 4261573 w 5317239"/>
              <a:gd name="connsiteY8992" fmla="*/ 855212 h 3428468"/>
              <a:gd name="connsiteX8993" fmla="*/ 4258534 w 5317239"/>
              <a:gd name="connsiteY8993" fmla="*/ 859933 h 3428468"/>
              <a:gd name="connsiteX8994" fmla="*/ 4247029 w 5317239"/>
              <a:gd name="connsiteY8994" fmla="*/ 860476 h 3428468"/>
              <a:gd name="connsiteX8995" fmla="*/ 4246842 w 5317239"/>
              <a:gd name="connsiteY8995" fmla="*/ 859821 h 3428468"/>
              <a:gd name="connsiteX8996" fmla="*/ 4246758 w 5317239"/>
              <a:gd name="connsiteY8996" fmla="*/ 859825 h 3428468"/>
              <a:gd name="connsiteX8997" fmla="*/ 4244966 w 5317239"/>
              <a:gd name="connsiteY8997" fmla="*/ 853801 h 3428468"/>
              <a:gd name="connsiteX8998" fmla="*/ 4243338 w 5317239"/>
              <a:gd name="connsiteY8998" fmla="*/ 851467 h 3428468"/>
              <a:gd name="connsiteX8999" fmla="*/ 4235035 w 5317239"/>
              <a:gd name="connsiteY8999" fmla="*/ 845172 h 3428468"/>
              <a:gd name="connsiteX9000" fmla="*/ 4234493 w 5317239"/>
              <a:gd name="connsiteY9000" fmla="*/ 844846 h 3428468"/>
              <a:gd name="connsiteX9001" fmla="*/ 4234323 w 5317239"/>
              <a:gd name="connsiteY9001" fmla="*/ 844714 h 3428468"/>
              <a:gd name="connsiteX9002" fmla="*/ 4230965 w 5317239"/>
              <a:gd name="connsiteY9002" fmla="*/ 844358 h 3428468"/>
              <a:gd name="connsiteX9003" fmla="*/ 4228034 w 5317239"/>
              <a:gd name="connsiteY9003" fmla="*/ 847343 h 3428468"/>
              <a:gd name="connsiteX9004" fmla="*/ 4225321 w 5317239"/>
              <a:gd name="connsiteY9004" fmla="*/ 856351 h 3428468"/>
              <a:gd name="connsiteX9005" fmla="*/ 4197481 w 5317239"/>
              <a:gd name="connsiteY9005" fmla="*/ 859608 h 3428468"/>
              <a:gd name="connsiteX9006" fmla="*/ 4194115 w 5317239"/>
              <a:gd name="connsiteY9006" fmla="*/ 861779 h 3428468"/>
              <a:gd name="connsiteX9007" fmla="*/ 4182176 w 5317239"/>
              <a:gd name="connsiteY9007" fmla="*/ 881588 h 3428468"/>
              <a:gd name="connsiteX9008" fmla="*/ 4174470 w 5317239"/>
              <a:gd name="connsiteY9008" fmla="*/ 886960 h 3428468"/>
              <a:gd name="connsiteX9009" fmla="*/ 4173594 w 5317239"/>
              <a:gd name="connsiteY9009" fmla="*/ 886238 h 3428468"/>
              <a:gd name="connsiteX9010" fmla="*/ 4173492 w 5317239"/>
              <a:gd name="connsiteY9010" fmla="*/ 886309 h 3428468"/>
              <a:gd name="connsiteX9011" fmla="*/ 4169911 w 5317239"/>
              <a:gd name="connsiteY9011" fmla="*/ 883324 h 3428468"/>
              <a:gd name="connsiteX9012" fmla="*/ 4169151 w 5317239"/>
              <a:gd name="connsiteY9012" fmla="*/ 882835 h 3428468"/>
              <a:gd name="connsiteX9013" fmla="*/ 4168939 w 5317239"/>
              <a:gd name="connsiteY9013" fmla="*/ 882666 h 3428468"/>
              <a:gd name="connsiteX9014" fmla="*/ 4165081 w 5317239"/>
              <a:gd name="connsiteY9014" fmla="*/ 882564 h 3428468"/>
              <a:gd name="connsiteX9015" fmla="*/ 4162476 w 5317239"/>
              <a:gd name="connsiteY9015" fmla="*/ 883867 h 3428468"/>
              <a:gd name="connsiteX9016" fmla="*/ 4159979 w 5317239"/>
              <a:gd name="connsiteY9016" fmla="*/ 887611 h 3428468"/>
              <a:gd name="connsiteX9017" fmla="*/ 4151567 w 5317239"/>
              <a:gd name="connsiteY9017" fmla="*/ 1021114 h 3428468"/>
              <a:gd name="connsiteX9018" fmla="*/ 4153467 w 5317239"/>
              <a:gd name="connsiteY9018" fmla="*/ 1025076 h 3428468"/>
              <a:gd name="connsiteX9019" fmla="*/ 4152599 w 5317239"/>
              <a:gd name="connsiteY9019" fmla="*/ 1024533 h 3428468"/>
              <a:gd name="connsiteX9020" fmla="*/ 4150495 w 5317239"/>
              <a:gd name="connsiteY9020" fmla="*/ 1020432 h 3428468"/>
              <a:gd name="connsiteX9021" fmla="*/ 4150482 w 5317239"/>
              <a:gd name="connsiteY9021" fmla="*/ 1020627 h 3428468"/>
              <a:gd name="connsiteX9022" fmla="*/ 4152599 w 5317239"/>
              <a:gd name="connsiteY9022" fmla="*/ 1024751 h 3428468"/>
              <a:gd name="connsiteX9023" fmla="*/ 4153466 w 5317239"/>
              <a:gd name="connsiteY9023" fmla="*/ 1025294 h 3428468"/>
              <a:gd name="connsiteX9024" fmla="*/ 4153630 w 5317239"/>
              <a:gd name="connsiteY9024" fmla="*/ 1025457 h 3428468"/>
              <a:gd name="connsiteX9025" fmla="*/ 4161819 w 5317239"/>
              <a:gd name="connsiteY9025" fmla="*/ 1030594 h 3428468"/>
              <a:gd name="connsiteX9026" fmla="*/ 4161824 w 5317239"/>
              <a:gd name="connsiteY9026" fmla="*/ 1030448 h 3428468"/>
              <a:gd name="connsiteX9027" fmla="*/ 4162855 w 5317239"/>
              <a:gd name="connsiteY9027" fmla="*/ 1031099 h 3428468"/>
              <a:gd name="connsiteX9028" fmla="*/ 4162747 w 5317239"/>
              <a:gd name="connsiteY9028" fmla="*/ 1033975 h 3428468"/>
              <a:gd name="connsiteX9029" fmla="*/ 4162530 w 5317239"/>
              <a:gd name="connsiteY9029" fmla="*/ 1035984 h 3428468"/>
              <a:gd name="connsiteX9030" fmla="*/ 4147226 w 5317239"/>
              <a:gd name="connsiteY9030" fmla="*/ 1046729 h 3428468"/>
              <a:gd name="connsiteX9031" fmla="*/ 4145326 w 5317239"/>
              <a:gd name="connsiteY9031" fmla="*/ 1050257 h 3428468"/>
              <a:gd name="connsiteX9032" fmla="*/ 4144350 w 5317239"/>
              <a:gd name="connsiteY9032" fmla="*/ 1072345 h 3428468"/>
              <a:gd name="connsiteX9033" fmla="*/ 4144567 w 5317239"/>
              <a:gd name="connsiteY9033" fmla="*/ 1073919 h 3428468"/>
              <a:gd name="connsiteX9034" fmla="*/ 4148854 w 5317239"/>
              <a:gd name="connsiteY9034" fmla="*/ 1087378 h 3428468"/>
              <a:gd name="connsiteX9035" fmla="*/ 4147226 w 5317239"/>
              <a:gd name="connsiteY9035" fmla="*/ 1096224 h 3428468"/>
              <a:gd name="connsiteX9036" fmla="*/ 4132953 w 5317239"/>
              <a:gd name="connsiteY9036" fmla="*/ 1115816 h 3428468"/>
              <a:gd name="connsiteX9037" fmla="*/ 4094529 w 5317239"/>
              <a:gd name="connsiteY9037" fmla="*/ 1122599 h 3428468"/>
              <a:gd name="connsiteX9038" fmla="*/ 4091328 w 5317239"/>
              <a:gd name="connsiteY9038" fmla="*/ 1124933 h 3428468"/>
              <a:gd name="connsiteX9039" fmla="*/ 4086606 w 5317239"/>
              <a:gd name="connsiteY9039" fmla="*/ 1133780 h 3428468"/>
              <a:gd name="connsiteX9040" fmla="*/ 4074178 w 5317239"/>
              <a:gd name="connsiteY9040" fmla="*/ 1140725 h 3428468"/>
              <a:gd name="connsiteX9041" fmla="*/ 4073038 w 5317239"/>
              <a:gd name="connsiteY9041" fmla="*/ 1140454 h 3428468"/>
              <a:gd name="connsiteX9042" fmla="*/ 4072680 w 5317239"/>
              <a:gd name="connsiteY9042" fmla="*/ 1140454 h 3428468"/>
              <a:gd name="connsiteX9043" fmla="*/ 4072387 w 5317239"/>
              <a:gd name="connsiteY9043" fmla="*/ 1140618 h 3428468"/>
              <a:gd name="connsiteX9044" fmla="*/ 4070596 w 5317239"/>
              <a:gd name="connsiteY9044" fmla="*/ 1140509 h 3428468"/>
              <a:gd name="connsiteX9045" fmla="*/ 4068967 w 5317239"/>
              <a:gd name="connsiteY9045" fmla="*/ 1135679 h 3428468"/>
              <a:gd name="connsiteX9046" fmla="*/ 4066634 w 5317239"/>
              <a:gd name="connsiteY9046" fmla="*/ 1133075 h 3428468"/>
              <a:gd name="connsiteX9047" fmla="*/ 4062510 w 5317239"/>
              <a:gd name="connsiteY9047" fmla="*/ 1131664 h 3428468"/>
              <a:gd name="connsiteX9048" fmla="*/ 4054640 w 5317239"/>
              <a:gd name="connsiteY9048" fmla="*/ 1133129 h 3428468"/>
              <a:gd name="connsiteX9049" fmla="*/ 4053664 w 5317239"/>
              <a:gd name="connsiteY9049" fmla="*/ 1133400 h 3428468"/>
              <a:gd name="connsiteX9050" fmla="*/ 3999936 w 5317239"/>
              <a:gd name="connsiteY9050" fmla="*/ 1156714 h 3428468"/>
              <a:gd name="connsiteX9051" fmla="*/ 3998905 w 5317239"/>
              <a:gd name="connsiteY9051" fmla="*/ 1157365 h 3428468"/>
              <a:gd name="connsiteX9052" fmla="*/ 3977739 w 5317239"/>
              <a:gd name="connsiteY9052" fmla="*/ 1174460 h 3428468"/>
              <a:gd name="connsiteX9053" fmla="*/ 3950225 w 5317239"/>
              <a:gd name="connsiteY9053" fmla="*/ 1187648 h 3428468"/>
              <a:gd name="connsiteX9054" fmla="*/ 3942138 w 5317239"/>
              <a:gd name="connsiteY9054" fmla="*/ 1187214 h 3428468"/>
              <a:gd name="connsiteX9055" fmla="*/ 3942138 w 5317239"/>
              <a:gd name="connsiteY9055" fmla="*/ 1185314 h 3428468"/>
              <a:gd name="connsiteX9056" fmla="*/ 3939587 w 5317239"/>
              <a:gd name="connsiteY9056" fmla="*/ 1175057 h 3428468"/>
              <a:gd name="connsiteX9057" fmla="*/ 3937634 w 5317239"/>
              <a:gd name="connsiteY9057" fmla="*/ 1172344 h 3428468"/>
              <a:gd name="connsiteX9058" fmla="*/ 3936223 w 5317239"/>
              <a:gd name="connsiteY9058" fmla="*/ 1171475 h 3428468"/>
              <a:gd name="connsiteX9059" fmla="*/ 3936169 w 5317239"/>
              <a:gd name="connsiteY9059" fmla="*/ 1171421 h 3428468"/>
              <a:gd name="connsiteX9060" fmla="*/ 3925749 w 5317239"/>
              <a:gd name="connsiteY9060" fmla="*/ 1164746 h 3428468"/>
              <a:gd name="connsiteX9061" fmla="*/ 3922492 w 5317239"/>
              <a:gd name="connsiteY9061" fmla="*/ 1164095 h 3428468"/>
              <a:gd name="connsiteX9062" fmla="*/ 3889279 w 5317239"/>
              <a:gd name="connsiteY9062" fmla="*/ 1170064 h 3428468"/>
              <a:gd name="connsiteX9063" fmla="*/ 3886349 w 5317239"/>
              <a:gd name="connsiteY9063" fmla="*/ 1171964 h 3428468"/>
              <a:gd name="connsiteX9064" fmla="*/ 3885643 w 5317239"/>
              <a:gd name="connsiteY9064" fmla="*/ 1175383 h 3428468"/>
              <a:gd name="connsiteX9065" fmla="*/ 3886620 w 5317239"/>
              <a:gd name="connsiteY9065" fmla="*/ 1180593 h 3428468"/>
              <a:gd name="connsiteX9066" fmla="*/ 3874626 w 5317239"/>
              <a:gd name="connsiteY9066" fmla="*/ 1186182 h 3428468"/>
              <a:gd name="connsiteX9067" fmla="*/ 3872075 w 5317239"/>
              <a:gd name="connsiteY9067" fmla="*/ 1190904 h 3428468"/>
              <a:gd name="connsiteX9068" fmla="*/ 3873975 w 5317239"/>
              <a:gd name="connsiteY9068" fmla="*/ 1204255 h 3428468"/>
              <a:gd name="connsiteX9069" fmla="*/ 3862686 w 5317239"/>
              <a:gd name="connsiteY9069" fmla="*/ 1206209 h 3428468"/>
              <a:gd name="connsiteX9070" fmla="*/ 3859647 w 5317239"/>
              <a:gd name="connsiteY9070" fmla="*/ 1208216 h 3428468"/>
              <a:gd name="connsiteX9071" fmla="*/ 3859105 w 5317239"/>
              <a:gd name="connsiteY9071" fmla="*/ 1211798 h 3428468"/>
              <a:gd name="connsiteX9072" fmla="*/ 3866051 w 5317239"/>
              <a:gd name="connsiteY9072" fmla="*/ 1238065 h 3428468"/>
              <a:gd name="connsiteX9073" fmla="*/ 3865345 w 5317239"/>
              <a:gd name="connsiteY9073" fmla="*/ 1240453 h 3428468"/>
              <a:gd name="connsiteX9074" fmla="*/ 3855035 w 5317239"/>
              <a:gd name="connsiteY9074" fmla="*/ 1244089 h 3428468"/>
              <a:gd name="connsiteX9075" fmla="*/ 3852050 w 5317239"/>
              <a:gd name="connsiteY9075" fmla="*/ 1248810 h 3428468"/>
              <a:gd name="connsiteX9076" fmla="*/ 3853081 w 5317239"/>
              <a:gd name="connsiteY9076" fmla="*/ 1259231 h 3428468"/>
              <a:gd name="connsiteX9077" fmla="*/ 3834900 w 5317239"/>
              <a:gd name="connsiteY9077" fmla="*/ 1262921 h 3428468"/>
              <a:gd name="connsiteX9078" fmla="*/ 3833110 w 5317239"/>
              <a:gd name="connsiteY9078" fmla="*/ 1263735 h 3428468"/>
              <a:gd name="connsiteX9079" fmla="*/ 3827411 w 5317239"/>
              <a:gd name="connsiteY9079" fmla="*/ 1267968 h 3428468"/>
              <a:gd name="connsiteX9080" fmla="*/ 3825620 w 5317239"/>
              <a:gd name="connsiteY9080" fmla="*/ 1272092 h 3428468"/>
              <a:gd name="connsiteX9081" fmla="*/ 3826163 w 5317239"/>
              <a:gd name="connsiteY9081" fmla="*/ 1276977 h 3428468"/>
              <a:gd name="connsiteX9082" fmla="*/ 3825077 w 5317239"/>
              <a:gd name="connsiteY9082" fmla="*/ 1277628 h 3428468"/>
              <a:gd name="connsiteX9083" fmla="*/ 3816611 w 5317239"/>
              <a:gd name="connsiteY9083" fmla="*/ 1274643 h 3428468"/>
              <a:gd name="connsiteX9084" fmla="*/ 3814386 w 5317239"/>
              <a:gd name="connsiteY9084" fmla="*/ 1274426 h 3428468"/>
              <a:gd name="connsiteX9085" fmla="*/ 3799950 w 5317239"/>
              <a:gd name="connsiteY9085" fmla="*/ 1276706 h 3428468"/>
              <a:gd name="connsiteX9086" fmla="*/ 3799245 w 5317239"/>
              <a:gd name="connsiteY9086" fmla="*/ 1274643 h 3428468"/>
              <a:gd name="connsiteX9087" fmla="*/ 3796965 w 5317239"/>
              <a:gd name="connsiteY9087" fmla="*/ 1272147 h 3428468"/>
              <a:gd name="connsiteX9088" fmla="*/ 3792678 w 5317239"/>
              <a:gd name="connsiteY9088" fmla="*/ 1270627 h 3428468"/>
              <a:gd name="connsiteX9089" fmla="*/ 3792353 w 5317239"/>
              <a:gd name="connsiteY9089" fmla="*/ 1270627 h 3428468"/>
              <a:gd name="connsiteX9090" fmla="*/ 3790941 w 5317239"/>
              <a:gd name="connsiteY9090" fmla="*/ 1262486 h 3428468"/>
              <a:gd name="connsiteX9091" fmla="*/ 3788824 w 5317239"/>
              <a:gd name="connsiteY9091" fmla="*/ 1259393 h 3428468"/>
              <a:gd name="connsiteX9092" fmla="*/ 3788119 w 5317239"/>
              <a:gd name="connsiteY9092" fmla="*/ 1258959 h 3428468"/>
              <a:gd name="connsiteX9093" fmla="*/ 3787197 w 5317239"/>
              <a:gd name="connsiteY9093" fmla="*/ 1258253 h 3428468"/>
              <a:gd name="connsiteX9094" fmla="*/ 3783126 w 5317239"/>
              <a:gd name="connsiteY9094" fmla="*/ 1255866 h 3428468"/>
              <a:gd name="connsiteX9095" fmla="*/ 3777970 w 5317239"/>
              <a:gd name="connsiteY9095" fmla="*/ 1242461 h 3428468"/>
              <a:gd name="connsiteX9096" fmla="*/ 3775365 w 5317239"/>
              <a:gd name="connsiteY9096" fmla="*/ 1239910 h 3428468"/>
              <a:gd name="connsiteX9097" fmla="*/ 3772978 w 5317239"/>
              <a:gd name="connsiteY9097" fmla="*/ 1238608 h 3428468"/>
              <a:gd name="connsiteX9098" fmla="*/ 3771078 w 5317239"/>
              <a:gd name="connsiteY9098" fmla="*/ 1238282 h 3428468"/>
              <a:gd name="connsiteX9099" fmla="*/ 3773846 w 5317239"/>
              <a:gd name="connsiteY9099" fmla="*/ 1236545 h 3428468"/>
              <a:gd name="connsiteX9100" fmla="*/ 3775854 w 5317239"/>
              <a:gd name="connsiteY9100" fmla="*/ 1231553 h 3428468"/>
              <a:gd name="connsiteX9101" fmla="*/ 3770481 w 5317239"/>
              <a:gd name="connsiteY9101" fmla="*/ 1211147 h 3428468"/>
              <a:gd name="connsiteX9102" fmla="*/ 3767496 w 5317239"/>
              <a:gd name="connsiteY9102" fmla="*/ 1208053 h 3428468"/>
              <a:gd name="connsiteX9103" fmla="*/ 3764240 w 5317239"/>
              <a:gd name="connsiteY9103" fmla="*/ 1206751 h 3428468"/>
              <a:gd name="connsiteX9104" fmla="*/ 3741881 w 5317239"/>
              <a:gd name="connsiteY9104" fmla="*/ 1207728 h 3428468"/>
              <a:gd name="connsiteX9105" fmla="*/ 3740524 w 5317239"/>
              <a:gd name="connsiteY9105" fmla="*/ 1207999 h 3428468"/>
              <a:gd name="connsiteX9106" fmla="*/ 3726956 w 5317239"/>
              <a:gd name="connsiteY9106" fmla="*/ 1212992 h 3428468"/>
              <a:gd name="connsiteX9107" fmla="*/ 3724515 w 5317239"/>
              <a:gd name="connsiteY9107" fmla="*/ 1215109 h 3428468"/>
              <a:gd name="connsiteX9108" fmla="*/ 3721584 w 5317239"/>
              <a:gd name="connsiteY9108" fmla="*/ 1220644 h 3428468"/>
              <a:gd name="connsiteX9109" fmla="*/ 3720878 w 5317239"/>
              <a:gd name="connsiteY9109" fmla="*/ 1219939 h 3428468"/>
              <a:gd name="connsiteX9110" fmla="*/ 3719250 w 5317239"/>
              <a:gd name="connsiteY9110" fmla="*/ 1218907 h 3428468"/>
              <a:gd name="connsiteX9111" fmla="*/ 3714854 w 5317239"/>
              <a:gd name="connsiteY9111" fmla="*/ 1217714 h 3428468"/>
              <a:gd name="connsiteX9112" fmla="*/ 3706985 w 5317239"/>
              <a:gd name="connsiteY9112" fmla="*/ 1219830 h 3428468"/>
              <a:gd name="connsiteX9113" fmla="*/ 3703674 w 5317239"/>
              <a:gd name="connsiteY9113" fmla="*/ 1223684 h 3428468"/>
              <a:gd name="connsiteX9114" fmla="*/ 3701178 w 5317239"/>
              <a:gd name="connsiteY9114" fmla="*/ 1244469 h 3428468"/>
              <a:gd name="connsiteX9115" fmla="*/ 3686091 w 5317239"/>
              <a:gd name="connsiteY9115" fmla="*/ 1249842 h 3428468"/>
              <a:gd name="connsiteX9116" fmla="*/ 3616190 w 5317239"/>
              <a:gd name="connsiteY9116" fmla="*/ 1256680 h 3428468"/>
              <a:gd name="connsiteX9117" fmla="*/ 3615377 w 5317239"/>
              <a:gd name="connsiteY9117" fmla="*/ 1255974 h 3428468"/>
              <a:gd name="connsiteX9118" fmla="*/ 3615485 w 5317239"/>
              <a:gd name="connsiteY9118" fmla="*/ 1251198 h 3428468"/>
              <a:gd name="connsiteX9119" fmla="*/ 3616190 w 5317239"/>
              <a:gd name="connsiteY9119" fmla="*/ 1250819 h 3428468"/>
              <a:gd name="connsiteX9120" fmla="*/ 3618579 w 5317239"/>
              <a:gd name="connsiteY9120" fmla="*/ 1245717 h 3428468"/>
              <a:gd name="connsiteX9121" fmla="*/ 3617927 w 5317239"/>
              <a:gd name="connsiteY9121" fmla="*/ 1243004 h 3428468"/>
              <a:gd name="connsiteX9122" fmla="*/ 3621998 w 5317239"/>
              <a:gd name="connsiteY9122" fmla="*/ 1237793 h 3428468"/>
              <a:gd name="connsiteX9123" fmla="*/ 3622812 w 5317239"/>
              <a:gd name="connsiteY9123" fmla="*/ 1236220 h 3428468"/>
              <a:gd name="connsiteX9124" fmla="*/ 3629053 w 5317239"/>
              <a:gd name="connsiteY9124" fmla="*/ 1214295 h 3428468"/>
              <a:gd name="connsiteX9125" fmla="*/ 3628836 w 5317239"/>
              <a:gd name="connsiteY9125" fmla="*/ 1211201 h 3428468"/>
              <a:gd name="connsiteX9126" fmla="*/ 3620261 w 5317239"/>
              <a:gd name="connsiteY9126" fmla="*/ 1192315 h 3428468"/>
              <a:gd name="connsiteX9127" fmla="*/ 3624277 w 5317239"/>
              <a:gd name="connsiteY9127" fmla="*/ 1165126 h 3428468"/>
              <a:gd name="connsiteX9128" fmla="*/ 3621455 w 5317239"/>
              <a:gd name="connsiteY9128" fmla="*/ 1160241 h 3428468"/>
              <a:gd name="connsiteX9129" fmla="*/ 3621347 w 5317239"/>
              <a:gd name="connsiteY9129" fmla="*/ 1160241 h 3428468"/>
              <a:gd name="connsiteX9130" fmla="*/ 3619773 w 5317239"/>
              <a:gd name="connsiteY9130" fmla="*/ 1159156 h 3428468"/>
              <a:gd name="connsiteX9131" fmla="*/ 3619759 w 5317239"/>
              <a:gd name="connsiteY9131" fmla="*/ 1159151 h 3428468"/>
              <a:gd name="connsiteX9132" fmla="*/ 3621184 w 5317239"/>
              <a:gd name="connsiteY9132" fmla="*/ 1160133 h 3428468"/>
              <a:gd name="connsiteX9133" fmla="*/ 3612066 w 5317239"/>
              <a:gd name="connsiteY9133" fmla="*/ 1156497 h 3428468"/>
              <a:gd name="connsiteX9134" fmla="*/ 3611849 w 5317239"/>
              <a:gd name="connsiteY9134" fmla="*/ 1155954 h 3428468"/>
              <a:gd name="connsiteX9135" fmla="*/ 3611964 w 5317239"/>
              <a:gd name="connsiteY9135" fmla="*/ 1156000 h 3428468"/>
              <a:gd name="connsiteX9136" fmla="*/ 3608104 w 5317239"/>
              <a:gd name="connsiteY9136" fmla="*/ 1146425 h 3428468"/>
              <a:gd name="connsiteX9137" fmla="*/ 3609896 w 5317239"/>
              <a:gd name="connsiteY9137" fmla="*/ 1138122 h 3428468"/>
              <a:gd name="connsiteX9138" fmla="*/ 3608702 w 5317239"/>
              <a:gd name="connsiteY9138" fmla="*/ 1133997 h 3428468"/>
              <a:gd name="connsiteX9139" fmla="*/ 3601863 w 5317239"/>
              <a:gd name="connsiteY9139" fmla="*/ 1126996 h 3428468"/>
              <a:gd name="connsiteX9140" fmla="*/ 3605608 w 5317239"/>
              <a:gd name="connsiteY9140" fmla="*/ 1107947 h 3428468"/>
              <a:gd name="connsiteX9141" fmla="*/ 3604740 w 5317239"/>
              <a:gd name="connsiteY9141" fmla="*/ 1104311 h 3428468"/>
              <a:gd name="connsiteX9142" fmla="*/ 3599584 w 5317239"/>
              <a:gd name="connsiteY9142" fmla="*/ 1097582 h 3428468"/>
              <a:gd name="connsiteX9143" fmla="*/ 3597739 w 5317239"/>
              <a:gd name="connsiteY9143" fmla="*/ 1096171 h 3428468"/>
              <a:gd name="connsiteX9144" fmla="*/ 3597459 w 5317239"/>
              <a:gd name="connsiteY9144" fmla="*/ 1096033 h 3428468"/>
              <a:gd name="connsiteX9145" fmla="*/ 3595949 w 5317239"/>
              <a:gd name="connsiteY9145" fmla="*/ 1095681 h 3428468"/>
              <a:gd name="connsiteX9146" fmla="*/ 3589599 w 5317239"/>
              <a:gd name="connsiteY9146" fmla="*/ 1095518 h 3428468"/>
              <a:gd name="connsiteX9147" fmla="*/ 3566317 w 5317239"/>
              <a:gd name="connsiteY9147" fmla="*/ 1081408 h 3428468"/>
              <a:gd name="connsiteX9148" fmla="*/ 3566317 w 5317239"/>
              <a:gd name="connsiteY9148" fmla="*/ 1081137 h 3428468"/>
              <a:gd name="connsiteX9149" fmla="*/ 3566415 w 5317239"/>
              <a:gd name="connsiteY9149" fmla="*/ 1081196 h 3428468"/>
              <a:gd name="connsiteX9150" fmla="*/ 3562409 w 5317239"/>
              <a:gd name="connsiteY9150" fmla="*/ 1061547 h 3428468"/>
              <a:gd name="connsiteX9151" fmla="*/ 3559587 w 5317239"/>
              <a:gd name="connsiteY9151" fmla="*/ 1058236 h 3428468"/>
              <a:gd name="connsiteX9152" fmla="*/ 3559138 w 5317239"/>
              <a:gd name="connsiteY9152" fmla="*/ 1057925 h 3428468"/>
              <a:gd name="connsiteX9153" fmla="*/ 3539562 w 5317239"/>
              <a:gd name="connsiteY9153" fmla="*/ 1051831 h 3428468"/>
              <a:gd name="connsiteX9154" fmla="*/ 3539399 w 5317239"/>
              <a:gd name="connsiteY9154" fmla="*/ 1051017 h 3428468"/>
              <a:gd name="connsiteX9155" fmla="*/ 3539431 w 5317239"/>
              <a:gd name="connsiteY9155" fmla="*/ 1051027 h 3428468"/>
              <a:gd name="connsiteX9156" fmla="*/ 3530824 w 5317239"/>
              <a:gd name="connsiteY9156" fmla="*/ 1012486 h 3428468"/>
              <a:gd name="connsiteX9157" fmla="*/ 3529738 w 5317239"/>
              <a:gd name="connsiteY9157" fmla="*/ 1010424 h 3428468"/>
              <a:gd name="connsiteX9158" fmla="*/ 3519047 w 5317239"/>
              <a:gd name="connsiteY9158" fmla="*/ 998754 h 3428468"/>
              <a:gd name="connsiteX9159" fmla="*/ 3518070 w 5317239"/>
              <a:gd name="connsiteY9159" fmla="*/ 997941 h 3428468"/>
              <a:gd name="connsiteX9160" fmla="*/ 3517147 w 5317239"/>
              <a:gd name="connsiteY9160" fmla="*/ 997398 h 3428468"/>
              <a:gd name="connsiteX9161" fmla="*/ 3516792 w 5317239"/>
              <a:gd name="connsiteY9161" fmla="*/ 997105 h 3428468"/>
              <a:gd name="connsiteX9162" fmla="*/ 3509496 w 5317239"/>
              <a:gd name="connsiteY9162" fmla="*/ 992674 h 3428468"/>
              <a:gd name="connsiteX9163" fmla="*/ 3506131 w 5317239"/>
              <a:gd name="connsiteY9163" fmla="*/ 992133 h 3428468"/>
              <a:gd name="connsiteX9164" fmla="*/ 3480244 w 5317239"/>
              <a:gd name="connsiteY9164" fmla="*/ 998156 h 3428468"/>
              <a:gd name="connsiteX9165" fmla="*/ 3479134 w 5317239"/>
              <a:gd name="connsiteY9165" fmla="*/ 996793 h 3428468"/>
              <a:gd name="connsiteX9166" fmla="*/ 3479104 w 5317239"/>
              <a:gd name="connsiteY9166" fmla="*/ 996801 h 3428468"/>
              <a:gd name="connsiteX9167" fmla="*/ 3467599 w 5317239"/>
              <a:gd name="connsiteY9167" fmla="*/ 982529 h 3428468"/>
              <a:gd name="connsiteX9168" fmla="*/ 3466730 w 5317239"/>
              <a:gd name="connsiteY9168" fmla="*/ 981715 h 3428468"/>
              <a:gd name="connsiteX9169" fmla="*/ 3455008 w 5317239"/>
              <a:gd name="connsiteY9169" fmla="*/ 973141 h 3428468"/>
              <a:gd name="connsiteX9170" fmla="*/ 3454411 w 5317239"/>
              <a:gd name="connsiteY9170" fmla="*/ 972816 h 3428468"/>
              <a:gd name="connsiteX9171" fmla="*/ 3454256 w 5317239"/>
              <a:gd name="connsiteY9171" fmla="*/ 972700 h 3428468"/>
              <a:gd name="connsiteX9172" fmla="*/ 3450395 w 5317239"/>
              <a:gd name="connsiteY9172" fmla="*/ 972542 h 3428468"/>
              <a:gd name="connsiteX9173" fmla="*/ 3447790 w 5317239"/>
              <a:gd name="connsiteY9173" fmla="*/ 976287 h 3428468"/>
              <a:gd name="connsiteX9174" fmla="*/ 3447248 w 5317239"/>
              <a:gd name="connsiteY9174" fmla="*/ 983015 h 3428468"/>
              <a:gd name="connsiteX9175" fmla="*/ 3441495 w 5317239"/>
              <a:gd name="connsiteY9175" fmla="*/ 987899 h 3428468"/>
              <a:gd name="connsiteX9176" fmla="*/ 3440138 w 5317239"/>
              <a:gd name="connsiteY9176" fmla="*/ 986162 h 3428468"/>
              <a:gd name="connsiteX9177" fmla="*/ 3440153 w 5317239"/>
              <a:gd name="connsiteY9177" fmla="*/ 986150 h 3428468"/>
              <a:gd name="connsiteX9178" fmla="*/ 3432052 w 5317239"/>
              <a:gd name="connsiteY9178" fmla="*/ 975529 h 3428468"/>
              <a:gd name="connsiteX9179" fmla="*/ 3430098 w 5317239"/>
              <a:gd name="connsiteY9179" fmla="*/ 974063 h 3428468"/>
              <a:gd name="connsiteX9180" fmla="*/ 3429782 w 5317239"/>
              <a:gd name="connsiteY9180" fmla="*/ 973928 h 3428468"/>
              <a:gd name="connsiteX9181" fmla="*/ 3427982 w 5317239"/>
              <a:gd name="connsiteY9181" fmla="*/ 973628 h 3428468"/>
              <a:gd name="connsiteX9182" fmla="*/ 3424345 w 5317239"/>
              <a:gd name="connsiteY9182" fmla="*/ 975961 h 3428468"/>
              <a:gd name="connsiteX9183" fmla="*/ 3420655 w 5317239"/>
              <a:gd name="connsiteY9183" fmla="*/ 982798 h 3428468"/>
              <a:gd name="connsiteX9184" fmla="*/ 3419407 w 5317239"/>
              <a:gd name="connsiteY9184" fmla="*/ 980303 h 3428468"/>
              <a:gd name="connsiteX9185" fmla="*/ 3419464 w 5317239"/>
              <a:gd name="connsiteY9185" fmla="*/ 980197 h 3428468"/>
              <a:gd name="connsiteX9186" fmla="*/ 3418213 w 5317239"/>
              <a:gd name="connsiteY9186" fmla="*/ 977645 h 3428468"/>
              <a:gd name="connsiteX9187" fmla="*/ 3434820 w 5317239"/>
              <a:gd name="connsiteY9187" fmla="*/ 958053 h 3428468"/>
              <a:gd name="connsiteX9188" fmla="*/ 3435905 w 5317239"/>
              <a:gd name="connsiteY9188" fmla="*/ 955340 h 3428468"/>
              <a:gd name="connsiteX9189" fmla="*/ 3436502 w 5317239"/>
              <a:gd name="connsiteY9189" fmla="*/ 943889 h 3428468"/>
              <a:gd name="connsiteX9190" fmla="*/ 3437262 w 5317239"/>
              <a:gd name="connsiteY9190" fmla="*/ 943726 h 3428468"/>
              <a:gd name="connsiteX9191" fmla="*/ 3440898 w 5317239"/>
              <a:gd name="connsiteY9191" fmla="*/ 938462 h 3428468"/>
              <a:gd name="connsiteX9192" fmla="*/ 3437425 w 5317239"/>
              <a:gd name="connsiteY9192" fmla="*/ 919631 h 3428468"/>
              <a:gd name="connsiteX9193" fmla="*/ 3442417 w 5317239"/>
              <a:gd name="connsiteY9193" fmla="*/ 915615 h 3428468"/>
              <a:gd name="connsiteX9194" fmla="*/ 3444100 w 5317239"/>
              <a:gd name="connsiteY9194" fmla="*/ 912359 h 3428468"/>
              <a:gd name="connsiteX9195" fmla="*/ 3444805 w 5317239"/>
              <a:gd name="connsiteY9195" fmla="*/ 900582 h 3428468"/>
              <a:gd name="connsiteX9196" fmla="*/ 3454302 w 5317239"/>
              <a:gd name="connsiteY9196" fmla="*/ 890380 h 3428468"/>
              <a:gd name="connsiteX9197" fmla="*/ 3466188 w 5317239"/>
              <a:gd name="connsiteY9197" fmla="*/ 891194 h 3428468"/>
              <a:gd name="connsiteX9198" fmla="*/ 3471018 w 5317239"/>
              <a:gd name="connsiteY9198" fmla="*/ 887123 h 3428468"/>
              <a:gd name="connsiteX9199" fmla="*/ 3474274 w 5317239"/>
              <a:gd name="connsiteY9199" fmla="*/ 854235 h 3428468"/>
              <a:gd name="connsiteX9200" fmla="*/ 3479810 w 5317239"/>
              <a:gd name="connsiteY9200" fmla="*/ 842839 h 3428468"/>
              <a:gd name="connsiteX9201" fmla="*/ 3481167 w 5317239"/>
              <a:gd name="connsiteY9201" fmla="*/ 840342 h 3428468"/>
              <a:gd name="connsiteX9202" fmla="*/ 3492780 w 5317239"/>
              <a:gd name="connsiteY9202" fmla="*/ 838171 h 3428468"/>
              <a:gd name="connsiteX9203" fmla="*/ 3495765 w 5317239"/>
              <a:gd name="connsiteY9203" fmla="*/ 836109 h 3428468"/>
              <a:gd name="connsiteX9204" fmla="*/ 3502929 w 5317239"/>
              <a:gd name="connsiteY9204" fmla="*/ 824605 h 3428468"/>
              <a:gd name="connsiteX9205" fmla="*/ 3503525 w 5317239"/>
              <a:gd name="connsiteY9205" fmla="*/ 821294 h 3428468"/>
              <a:gd name="connsiteX9206" fmla="*/ 3495656 w 5317239"/>
              <a:gd name="connsiteY9206" fmla="*/ 783087 h 3428468"/>
              <a:gd name="connsiteX9207" fmla="*/ 3492997 w 5317239"/>
              <a:gd name="connsiteY9207" fmla="*/ 779831 h 3428468"/>
              <a:gd name="connsiteX9208" fmla="*/ 3492400 w 5317239"/>
              <a:gd name="connsiteY9208" fmla="*/ 779668 h 3428468"/>
              <a:gd name="connsiteX9209" fmla="*/ 3490718 w 5317239"/>
              <a:gd name="connsiteY9209" fmla="*/ 778419 h 3428468"/>
              <a:gd name="connsiteX9210" fmla="*/ 3490573 w 5317239"/>
              <a:gd name="connsiteY9210" fmla="*/ 778431 h 3428468"/>
              <a:gd name="connsiteX9211" fmla="*/ 3492237 w 5317239"/>
              <a:gd name="connsiteY9211" fmla="*/ 779667 h 3428468"/>
              <a:gd name="connsiteX9212" fmla="*/ 3488656 w 5317239"/>
              <a:gd name="connsiteY9212" fmla="*/ 780209 h 3428468"/>
              <a:gd name="connsiteX9213" fmla="*/ 3487082 w 5317239"/>
              <a:gd name="connsiteY9213" fmla="*/ 781241 h 3428468"/>
              <a:gd name="connsiteX9214" fmla="*/ 3485183 w 5317239"/>
              <a:gd name="connsiteY9214" fmla="*/ 779558 h 3428468"/>
              <a:gd name="connsiteX9215" fmla="*/ 3485313 w 5317239"/>
              <a:gd name="connsiteY9215" fmla="*/ 779476 h 3428468"/>
              <a:gd name="connsiteX9216" fmla="*/ 3483120 w 5317239"/>
              <a:gd name="connsiteY9216" fmla="*/ 777497 h 3428468"/>
              <a:gd name="connsiteX9217" fmla="*/ 3481383 w 5317239"/>
              <a:gd name="connsiteY9217" fmla="*/ 776574 h 3428468"/>
              <a:gd name="connsiteX9218" fmla="*/ 3480786 w 5317239"/>
              <a:gd name="connsiteY9218" fmla="*/ 776032 h 3428468"/>
              <a:gd name="connsiteX9219" fmla="*/ 3474925 w 5317239"/>
              <a:gd name="connsiteY9219" fmla="*/ 775815 h 3428468"/>
              <a:gd name="connsiteX9220" fmla="*/ 3474788 w 5317239"/>
              <a:gd name="connsiteY9220" fmla="*/ 775924 h 3428468"/>
              <a:gd name="connsiteX9221" fmla="*/ 3480570 w 5317239"/>
              <a:gd name="connsiteY9221" fmla="*/ 776138 h 3428468"/>
              <a:gd name="connsiteX9222" fmla="*/ 3481167 w 5317239"/>
              <a:gd name="connsiteY9222" fmla="*/ 776681 h 3428468"/>
              <a:gd name="connsiteX9223" fmla="*/ 3477096 w 5317239"/>
              <a:gd name="connsiteY9223" fmla="*/ 777441 h 3428468"/>
              <a:gd name="connsiteX9224" fmla="*/ 3465700 w 5317239"/>
              <a:gd name="connsiteY9224" fmla="*/ 786450 h 3428468"/>
              <a:gd name="connsiteX9225" fmla="*/ 3463854 w 5317239"/>
              <a:gd name="connsiteY9225" fmla="*/ 784605 h 3428468"/>
              <a:gd name="connsiteX9226" fmla="*/ 3464005 w 5317239"/>
              <a:gd name="connsiteY9226" fmla="*/ 784485 h 3428468"/>
              <a:gd name="connsiteX9227" fmla="*/ 3453977 w 5317239"/>
              <a:gd name="connsiteY9227" fmla="*/ 774567 h 3428468"/>
              <a:gd name="connsiteX9228" fmla="*/ 3452023 w 5317239"/>
              <a:gd name="connsiteY9228" fmla="*/ 773481 h 3428468"/>
              <a:gd name="connsiteX9229" fmla="*/ 3451589 w 5317239"/>
              <a:gd name="connsiteY9229" fmla="*/ 773047 h 3428468"/>
              <a:gd name="connsiteX9230" fmla="*/ 3448442 w 5317239"/>
              <a:gd name="connsiteY9230" fmla="*/ 771744 h 3428468"/>
              <a:gd name="connsiteX9231" fmla="*/ 3440410 w 5317239"/>
              <a:gd name="connsiteY9231" fmla="*/ 771636 h 3428468"/>
              <a:gd name="connsiteX9232" fmla="*/ 3444913 w 5317239"/>
              <a:gd name="connsiteY9232" fmla="*/ 769031 h 3428468"/>
              <a:gd name="connsiteX9233" fmla="*/ 3447031 w 5317239"/>
              <a:gd name="connsiteY9233" fmla="*/ 766209 h 3428468"/>
              <a:gd name="connsiteX9234" fmla="*/ 3446433 w 5317239"/>
              <a:gd name="connsiteY9234" fmla="*/ 762736 h 3428468"/>
              <a:gd name="connsiteX9235" fmla="*/ 3442037 w 5317239"/>
              <a:gd name="connsiteY9235" fmla="*/ 755898 h 3428468"/>
              <a:gd name="connsiteX9236" fmla="*/ 3450558 w 5317239"/>
              <a:gd name="connsiteY9236" fmla="*/ 751936 h 3428468"/>
              <a:gd name="connsiteX9237" fmla="*/ 3452783 w 5317239"/>
              <a:gd name="connsiteY9237" fmla="*/ 749656 h 3428468"/>
              <a:gd name="connsiteX9238" fmla="*/ 3461358 w 5317239"/>
              <a:gd name="connsiteY9238" fmla="*/ 730172 h 3428468"/>
              <a:gd name="connsiteX9239" fmla="*/ 3459729 w 5317239"/>
              <a:gd name="connsiteY9239" fmla="*/ 724583 h 3428468"/>
              <a:gd name="connsiteX9240" fmla="*/ 3442797 w 5317239"/>
              <a:gd name="connsiteY9240" fmla="*/ 713348 h 3428468"/>
              <a:gd name="connsiteX9241" fmla="*/ 3442635 w 5317239"/>
              <a:gd name="connsiteY9241" fmla="*/ 713240 h 3428468"/>
              <a:gd name="connsiteX9242" fmla="*/ 3440518 w 5317239"/>
              <a:gd name="connsiteY9242" fmla="*/ 711829 h 3428468"/>
              <a:gd name="connsiteX9243" fmla="*/ 3436122 w 5317239"/>
              <a:gd name="connsiteY9243" fmla="*/ 711503 h 3428468"/>
              <a:gd name="connsiteX9244" fmla="*/ 3427167 w 5317239"/>
              <a:gd name="connsiteY9244" fmla="*/ 715628 h 3428468"/>
              <a:gd name="connsiteX9245" fmla="*/ 3426734 w 5317239"/>
              <a:gd name="connsiteY9245" fmla="*/ 713348 h 3428468"/>
              <a:gd name="connsiteX9246" fmla="*/ 3432757 w 5317239"/>
              <a:gd name="connsiteY9246" fmla="*/ 679049 h 3428468"/>
              <a:gd name="connsiteX9247" fmla="*/ 3431672 w 5317239"/>
              <a:gd name="connsiteY9247" fmla="*/ 675250 h 3428468"/>
              <a:gd name="connsiteX9248" fmla="*/ 3429555 w 5317239"/>
              <a:gd name="connsiteY9248" fmla="*/ 673947 h 3428468"/>
              <a:gd name="connsiteX9249" fmla="*/ 3429393 w 5317239"/>
              <a:gd name="connsiteY9249" fmla="*/ 673730 h 3428468"/>
              <a:gd name="connsiteX9250" fmla="*/ 3425702 w 5317239"/>
              <a:gd name="connsiteY9250" fmla="*/ 672265 h 3428468"/>
              <a:gd name="connsiteX9251" fmla="*/ 3411863 w 5317239"/>
              <a:gd name="connsiteY9251" fmla="*/ 673350 h 3428468"/>
              <a:gd name="connsiteX9252" fmla="*/ 3408824 w 5317239"/>
              <a:gd name="connsiteY9252" fmla="*/ 672102 h 3428468"/>
              <a:gd name="connsiteX9253" fmla="*/ 3408661 w 5317239"/>
              <a:gd name="connsiteY9253" fmla="*/ 667489 h 3428468"/>
              <a:gd name="connsiteX9254" fmla="*/ 3417290 w 5317239"/>
              <a:gd name="connsiteY9254" fmla="*/ 664667 h 3428468"/>
              <a:gd name="connsiteX9255" fmla="*/ 3420329 w 5317239"/>
              <a:gd name="connsiteY9255" fmla="*/ 659402 h 3428468"/>
              <a:gd name="connsiteX9256" fmla="*/ 3418267 w 5317239"/>
              <a:gd name="connsiteY9256" fmla="*/ 650122 h 3428468"/>
              <a:gd name="connsiteX9257" fmla="*/ 3440735 w 5317239"/>
              <a:gd name="connsiteY9257" fmla="*/ 646486 h 3428468"/>
              <a:gd name="connsiteX9258" fmla="*/ 3442906 w 5317239"/>
              <a:gd name="connsiteY9258" fmla="*/ 645455 h 3428468"/>
              <a:gd name="connsiteX9259" fmla="*/ 3450775 w 5317239"/>
              <a:gd name="connsiteY9259" fmla="*/ 638779 h 3428468"/>
              <a:gd name="connsiteX9260" fmla="*/ 3451806 w 5317239"/>
              <a:gd name="connsiteY9260" fmla="*/ 633135 h 3428468"/>
              <a:gd name="connsiteX9261" fmla="*/ 3445891 w 5317239"/>
              <a:gd name="connsiteY9261" fmla="*/ 622552 h 3428468"/>
              <a:gd name="connsiteX9262" fmla="*/ 3448387 w 5317239"/>
              <a:gd name="connsiteY9262" fmla="*/ 615551 h 3428468"/>
              <a:gd name="connsiteX9263" fmla="*/ 3448387 w 5317239"/>
              <a:gd name="connsiteY9263" fmla="*/ 612675 h 3428468"/>
              <a:gd name="connsiteX9264" fmla="*/ 3438673 w 5317239"/>
              <a:gd name="connsiteY9264" fmla="*/ 582771 h 3428468"/>
              <a:gd name="connsiteX9265" fmla="*/ 3441983 w 5317239"/>
              <a:gd name="connsiteY9265" fmla="*/ 575607 h 3428468"/>
              <a:gd name="connsiteX9266" fmla="*/ 3442309 w 5317239"/>
              <a:gd name="connsiteY9266" fmla="*/ 572785 h 3428468"/>
              <a:gd name="connsiteX9267" fmla="*/ 3433571 w 5317239"/>
              <a:gd name="connsiteY9267" fmla="*/ 531810 h 3428468"/>
              <a:gd name="connsiteX9268" fmla="*/ 3435905 w 5317239"/>
              <a:gd name="connsiteY9268" fmla="*/ 517483 h 3428468"/>
              <a:gd name="connsiteX9269" fmla="*/ 3435851 w 5317239"/>
              <a:gd name="connsiteY9269" fmla="*/ 515692 h 3428468"/>
              <a:gd name="connsiteX9270" fmla="*/ 3429826 w 5317239"/>
              <a:gd name="connsiteY9270" fmla="*/ 490456 h 3428468"/>
              <a:gd name="connsiteX9271" fmla="*/ 3429447 w 5317239"/>
              <a:gd name="connsiteY9271" fmla="*/ 489478 h 3428468"/>
              <a:gd name="connsiteX9272" fmla="*/ 3421035 w 5317239"/>
              <a:gd name="connsiteY9272" fmla="*/ 472980 h 3428468"/>
              <a:gd name="connsiteX9273" fmla="*/ 3420329 w 5317239"/>
              <a:gd name="connsiteY9273" fmla="*/ 472003 h 3428468"/>
              <a:gd name="connsiteX9274" fmla="*/ 3404808 w 5317239"/>
              <a:gd name="connsiteY9274" fmla="*/ 455125 h 3428468"/>
              <a:gd name="connsiteX9275" fmla="*/ 3403506 w 5317239"/>
              <a:gd name="connsiteY9275" fmla="*/ 437757 h 3428468"/>
              <a:gd name="connsiteX9276" fmla="*/ 3402149 w 5317239"/>
              <a:gd name="connsiteY9276" fmla="*/ 434881 h 3428468"/>
              <a:gd name="connsiteX9277" fmla="*/ 3395365 w 5317239"/>
              <a:gd name="connsiteY9277" fmla="*/ 428260 h 3428468"/>
              <a:gd name="connsiteX9278" fmla="*/ 3397590 w 5317239"/>
              <a:gd name="connsiteY9278" fmla="*/ 425384 h 3428468"/>
              <a:gd name="connsiteX9279" fmla="*/ 3397970 w 5317239"/>
              <a:gd name="connsiteY9279" fmla="*/ 420445 h 3428468"/>
              <a:gd name="connsiteX9280" fmla="*/ 3394768 w 5317239"/>
              <a:gd name="connsiteY9280" fmla="*/ 414638 h 3428468"/>
              <a:gd name="connsiteX9281" fmla="*/ 3403885 w 5317239"/>
              <a:gd name="connsiteY9281" fmla="*/ 398031 h 3428468"/>
              <a:gd name="connsiteX9282" fmla="*/ 3404428 w 5317239"/>
              <a:gd name="connsiteY9282" fmla="*/ 395480 h 3428468"/>
              <a:gd name="connsiteX9283" fmla="*/ 3403885 w 5317239"/>
              <a:gd name="connsiteY9283" fmla="*/ 388967 h 3428468"/>
              <a:gd name="connsiteX9284" fmla="*/ 3402963 w 5317239"/>
              <a:gd name="connsiteY9284" fmla="*/ 386579 h 3428468"/>
              <a:gd name="connsiteX9285" fmla="*/ 3395582 w 5317239"/>
              <a:gd name="connsiteY9285" fmla="*/ 377136 h 3428468"/>
              <a:gd name="connsiteX9286" fmla="*/ 3395636 w 5317239"/>
              <a:gd name="connsiteY9286" fmla="*/ 377408 h 3428468"/>
              <a:gd name="connsiteX9287" fmla="*/ 3393302 w 5317239"/>
              <a:gd name="connsiteY9287" fmla="*/ 375834 h 3428468"/>
              <a:gd name="connsiteX9288" fmla="*/ 3390480 w 5317239"/>
              <a:gd name="connsiteY9288" fmla="*/ 374206 h 3428468"/>
              <a:gd name="connsiteX9289" fmla="*/ 3389232 w 5317239"/>
              <a:gd name="connsiteY9289" fmla="*/ 366282 h 3428468"/>
              <a:gd name="connsiteX9290" fmla="*/ 3385922 w 5317239"/>
              <a:gd name="connsiteY9290" fmla="*/ 362645 h 3428468"/>
              <a:gd name="connsiteX9291" fmla="*/ 3381906 w 5317239"/>
              <a:gd name="connsiteY9291" fmla="*/ 360909 h 3428468"/>
              <a:gd name="connsiteX9292" fmla="*/ 3366059 w 5317239"/>
              <a:gd name="connsiteY9292" fmla="*/ 362483 h 3428468"/>
              <a:gd name="connsiteX9293" fmla="*/ 3361012 w 5317239"/>
              <a:gd name="connsiteY9293" fmla="*/ 361180 h 3428468"/>
              <a:gd name="connsiteX9294" fmla="*/ 3348584 w 5317239"/>
              <a:gd name="connsiteY9294" fmla="*/ 264686 h 3428468"/>
              <a:gd name="connsiteX9295" fmla="*/ 3348096 w 5317239"/>
              <a:gd name="connsiteY9295" fmla="*/ 263167 h 3428468"/>
              <a:gd name="connsiteX9296" fmla="*/ 3337133 w 5317239"/>
              <a:gd name="connsiteY9296" fmla="*/ 242544 h 3428468"/>
              <a:gd name="connsiteX9297" fmla="*/ 3337730 w 5317239"/>
              <a:gd name="connsiteY9297" fmla="*/ 238582 h 3428468"/>
              <a:gd name="connsiteX9298" fmla="*/ 3334474 w 5317239"/>
              <a:gd name="connsiteY9298" fmla="*/ 233535 h 3428468"/>
              <a:gd name="connsiteX9299" fmla="*/ 3334257 w 5317239"/>
              <a:gd name="connsiteY9299" fmla="*/ 233535 h 3428468"/>
              <a:gd name="connsiteX9300" fmla="*/ 3332031 w 5317239"/>
              <a:gd name="connsiteY9300" fmla="*/ 232016 h 3428468"/>
              <a:gd name="connsiteX9301" fmla="*/ 3324379 w 5317239"/>
              <a:gd name="connsiteY9301" fmla="*/ 229845 h 3428468"/>
              <a:gd name="connsiteX9302" fmla="*/ 3325248 w 5317239"/>
              <a:gd name="connsiteY9302" fmla="*/ 223658 h 3428468"/>
              <a:gd name="connsiteX9303" fmla="*/ 3325139 w 5317239"/>
              <a:gd name="connsiteY9303" fmla="*/ 221813 h 3428468"/>
              <a:gd name="connsiteX9304" fmla="*/ 3322046 w 5317239"/>
              <a:gd name="connsiteY9304" fmla="*/ 211121 h 3428468"/>
              <a:gd name="connsiteX9305" fmla="*/ 3348041 w 5317239"/>
              <a:gd name="connsiteY9305" fmla="*/ 200376 h 3428468"/>
              <a:gd name="connsiteX9306" fmla="*/ 3350266 w 5317239"/>
              <a:gd name="connsiteY9306" fmla="*/ 198423 h 3428468"/>
              <a:gd name="connsiteX9307" fmla="*/ 3358135 w 5317239"/>
              <a:gd name="connsiteY9307" fmla="*/ 184638 h 3428468"/>
              <a:gd name="connsiteX9308" fmla="*/ 3357972 w 5317239"/>
              <a:gd name="connsiteY9308" fmla="*/ 179917 h 3428468"/>
              <a:gd name="connsiteX9309" fmla="*/ 3351460 w 5317239"/>
              <a:gd name="connsiteY9309" fmla="*/ 170094 h 3428468"/>
              <a:gd name="connsiteX9310" fmla="*/ 3360795 w 5317239"/>
              <a:gd name="connsiteY9310" fmla="*/ 163201 h 3428468"/>
              <a:gd name="connsiteX9311" fmla="*/ 3363563 w 5317239"/>
              <a:gd name="connsiteY9311" fmla="*/ 165860 h 3428468"/>
              <a:gd name="connsiteX9312" fmla="*/ 3369424 w 5317239"/>
              <a:gd name="connsiteY9312" fmla="*/ 166186 h 3428468"/>
              <a:gd name="connsiteX9313" fmla="*/ 3380929 w 5317239"/>
              <a:gd name="connsiteY9313" fmla="*/ 157340 h 3428468"/>
              <a:gd name="connsiteX9314" fmla="*/ 3382666 w 5317239"/>
              <a:gd name="connsiteY9314" fmla="*/ 154193 h 3428468"/>
              <a:gd name="connsiteX9315" fmla="*/ 3384782 w 5317239"/>
              <a:gd name="connsiteY9315" fmla="*/ 131996 h 3428468"/>
              <a:gd name="connsiteX9316" fmla="*/ 3384023 w 5317239"/>
              <a:gd name="connsiteY9316" fmla="*/ 129065 h 3428468"/>
              <a:gd name="connsiteX9317" fmla="*/ 3379355 w 5317239"/>
              <a:gd name="connsiteY9317" fmla="*/ 122065 h 3428468"/>
              <a:gd name="connsiteX9318" fmla="*/ 3383046 w 5317239"/>
              <a:gd name="connsiteY9318" fmla="*/ 113436 h 3428468"/>
              <a:gd name="connsiteX9319" fmla="*/ 3383263 w 5317239"/>
              <a:gd name="connsiteY9319" fmla="*/ 110559 h 3428468"/>
              <a:gd name="connsiteX9320" fmla="*/ 3377782 w 5317239"/>
              <a:gd name="connsiteY9320" fmla="*/ 89231 h 3428468"/>
              <a:gd name="connsiteX9321" fmla="*/ 3378758 w 5317239"/>
              <a:gd name="connsiteY9321" fmla="*/ 81416 h 3428468"/>
              <a:gd name="connsiteX9322" fmla="*/ 3380929 w 5317239"/>
              <a:gd name="connsiteY9322" fmla="*/ 84890 h 3428468"/>
              <a:gd name="connsiteX9323" fmla="*/ 3384294 w 5317239"/>
              <a:gd name="connsiteY9323" fmla="*/ 86951 h 3428468"/>
              <a:gd name="connsiteX9324" fmla="*/ 3409964 w 5317239"/>
              <a:gd name="connsiteY9324" fmla="*/ 89556 h 3428468"/>
              <a:gd name="connsiteX9325" fmla="*/ 3412406 w 5317239"/>
              <a:gd name="connsiteY9325" fmla="*/ 89123 h 3428468"/>
              <a:gd name="connsiteX9326" fmla="*/ 3418267 w 5317239"/>
              <a:gd name="connsiteY9326" fmla="*/ 106706 h 3428468"/>
              <a:gd name="connsiteX9327" fmla="*/ 3408607 w 5317239"/>
              <a:gd name="connsiteY9327" fmla="*/ 120817 h 3428468"/>
              <a:gd name="connsiteX9328" fmla="*/ 3407793 w 5317239"/>
              <a:gd name="connsiteY9328" fmla="*/ 123259 h 3428468"/>
              <a:gd name="connsiteX9329" fmla="*/ 3407467 w 5317239"/>
              <a:gd name="connsiteY9329" fmla="*/ 134384 h 3428468"/>
              <a:gd name="connsiteX9330" fmla="*/ 3408552 w 5317239"/>
              <a:gd name="connsiteY9330" fmla="*/ 137477 h 3428468"/>
              <a:gd name="connsiteX9331" fmla="*/ 3413708 w 5317239"/>
              <a:gd name="connsiteY9331" fmla="*/ 143502 h 3428468"/>
              <a:gd name="connsiteX9332" fmla="*/ 3415119 w 5317239"/>
              <a:gd name="connsiteY9332" fmla="*/ 144587 h 3428468"/>
              <a:gd name="connsiteX9333" fmla="*/ 3426625 w 5317239"/>
              <a:gd name="connsiteY9333" fmla="*/ 150394 h 3428468"/>
              <a:gd name="connsiteX9334" fmla="*/ 3428524 w 5317239"/>
              <a:gd name="connsiteY9334" fmla="*/ 150882 h 3428468"/>
              <a:gd name="connsiteX9335" fmla="*/ 3444046 w 5317239"/>
              <a:gd name="connsiteY9335" fmla="*/ 151425 h 3428468"/>
              <a:gd name="connsiteX9336" fmla="*/ 3446108 w 5317239"/>
              <a:gd name="connsiteY9336" fmla="*/ 150990 h 3428468"/>
              <a:gd name="connsiteX9337" fmla="*/ 3462172 w 5317239"/>
              <a:gd name="connsiteY9337" fmla="*/ 143610 h 3428468"/>
              <a:gd name="connsiteX9338" fmla="*/ 3464071 w 5317239"/>
              <a:gd name="connsiteY9338" fmla="*/ 141928 h 3428468"/>
              <a:gd name="connsiteX9339" fmla="*/ 3470204 w 5317239"/>
              <a:gd name="connsiteY9339" fmla="*/ 132376 h 3428468"/>
              <a:gd name="connsiteX9340" fmla="*/ 3470909 w 5317239"/>
              <a:gd name="connsiteY9340" fmla="*/ 130205 h 3428468"/>
              <a:gd name="connsiteX9341" fmla="*/ 3471778 w 5317239"/>
              <a:gd name="connsiteY9341" fmla="*/ 116421 h 3428468"/>
              <a:gd name="connsiteX9342" fmla="*/ 3470638 w 5317239"/>
              <a:gd name="connsiteY9342" fmla="*/ 113110 h 3428468"/>
              <a:gd name="connsiteX9343" fmla="*/ 3467707 w 5317239"/>
              <a:gd name="connsiteY9343" fmla="*/ 109800 h 3428468"/>
              <a:gd name="connsiteX9344" fmla="*/ 3469824 w 5317239"/>
              <a:gd name="connsiteY9344" fmla="*/ 97046 h 3428468"/>
              <a:gd name="connsiteX9345" fmla="*/ 3469770 w 5317239"/>
              <a:gd name="connsiteY9345" fmla="*/ 95309 h 3428468"/>
              <a:gd name="connsiteX9346" fmla="*/ 3465428 w 5317239"/>
              <a:gd name="connsiteY9346" fmla="*/ 76260 h 3428468"/>
              <a:gd name="connsiteX9347" fmla="*/ 3465971 w 5317239"/>
              <a:gd name="connsiteY9347" fmla="*/ 76586 h 3428468"/>
              <a:gd name="connsiteX9348" fmla="*/ 3472755 w 5317239"/>
              <a:gd name="connsiteY9348" fmla="*/ 80059 h 3428468"/>
              <a:gd name="connsiteX9349" fmla="*/ 3473731 w 5317239"/>
              <a:gd name="connsiteY9349" fmla="*/ 85107 h 3428468"/>
              <a:gd name="connsiteX9350" fmla="*/ 3479321 w 5317239"/>
              <a:gd name="connsiteY9350" fmla="*/ 90534 h 3428468"/>
              <a:gd name="connsiteX9351" fmla="*/ 3483283 w 5317239"/>
              <a:gd name="connsiteY9351" fmla="*/ 91728 h 3428468"/>
              <a:gd name="connsiteX9352" fmla="*/ 3489307 w 5317239"/>
              <a:gd name="connsiteY9352" fmla="*/ 90588 h 3428468"/>
              <a:gd name="connsiteX9353" fmla="*/ 3491369 w 5317239"/>
              <a:gd name="connsiteY9353" fmla="*/ 89611 h 3428468"/>
              <a:gd name="connsiteX9354" fmla="*/ 3505751 w 5317239"/>
              <a:gd name="connsiteY9354" fmla="*/ 77617 h 3428468"/>
              <a:gd name="connsiteX9355" fmla="*/ 3507270 w 5317239"/>
              <a:gd name="connsiteY9355" fmla="*/ 75121 h 3428468"/>
              <a:gd name="connsiteX9356" fmla="*/ 3461955 w 5317239"/>
              <a:gd name="connsiteY9356" fmla="*/ 61879 h 3428468"/>
              <a:gd name="connsiteX9357" fmla="*/ 3464234 w 5317239"/>
              <a:gd name="connsiteY9357" fmla="*/ 62584 h 3428468"/>
              <a:gd name="connsiteX9358" fmla="*/ 3464669 w 5317239"/>
              <a:gd name="connsiteY9358" fmla="*/ 62584 h 3428468"/>
              <a:gd name="connsiteX9359" fmla="*/ 3466351 w 5317239"/>
              <a:gd name="connsiteY9359" fmla="*/ 65352 h 3428468"/>
              <a:gd name="connsiteX9360" fmla="*/ 3463800 w 5317239"/>
              <a:gd name="connsiteY9360" fmla="*/ 70020 h 3428468"/>
              <a:gd name="connsiteX9361" fmla="*/ 3235105 w 5317239"/>
              <a:gd name="connsiteY9361" fmla="*/ 5698 h 3428468"/>
              <a:gd name="connsiteX9362" fmla="*/ 3235105 w 5317239"/>
              <a:gd name="connsiteY9362" fmla="*/ 5807 h 3428468"/>
              <a:gd name="connsiteX9363" fmla="*/ 3235105 w 5317239"/>
              <a:gd name="connsiteY9363" fmla="*/ 8900 h 3428468"/>
              <a:gd name="connsiteX9364" fmla="*/ 3237656 w 5317239"/>
              <a:gd name="connsiteY9364" fmla="*/ 15630 h 3428468"/>
              <a:gd name="connsiteX9365" fmla="*/ 3242649 w 5317239"/>
              <a:gd name="connsiteY9365" fmla="*/ 18506 h 3428468"/>
              <a:gd name="connsiteX9366" fmla="*/ 3243734 w 5317239"/>
              <a:gd name="connsiteY9366" fmla="*/ 18343 h 3428468"/>
              <a:gd name="connsiteX9367" fmla="*/ 3244169 w 5317239"/>
              <a:gd name="connsiteY9367" fmla="*/ 23390 h 3428468"/>
              <a:gd name="connsiteX9368" fmla="*/ 3246285 w 5317239"/>
              <a:gd name="connsiteY9368" fmla="*/ 26864 h 3428468"/>
              <a:gd name="connsiteX9369" fmla="*/ 3250355 w 5317239"/>
              <a:gd name="connsiteY9369" fmla="*/ 27189 h 3428468"/>
              <a:gd name="connsiteX9370" fmla="*/ 3258441 w 5317239"/>
              <a:gd name="connsiteY9370" fmla="*/ 23933 h 3428468"/>
              <a:gd name="connsiteX9371" fmla="*/ 3261318 w 5317239"/>
              <a:gd name="connsiteY9371" fmla="*/ 19863 h 3428468"/>
              <a:gd name="connsiteX9372" fmla="*/ 3261318 w 5317239"/>
              <a:gd name="connsiteY9372" fmla="*/ 18886 h 3428468"/>
              <a:gd name="connsiteX9373" fmla="*/ 3277762 w 5317239"/>
              <a:gd name="connsiteY9373" fmla="*/ 33702 h 3428468"/>
              <a:gd name="connsiteX9374" fmla="*/ 3284654 w 5317239"/>
              <a:gd name="connsiteY9374" fmla="*/ 42113 h 3428468"/>
              <a:gd name="connsiteX9375" fmla="*/ 3280204 w 5317239"/>
              <a:gd name="connsiteY9375" fmla="*/ 46564 h 3428468"/>
              <a:gd name="connsiteX9376" fmla="*/ 3279010 w 5317239"/>
              <a:gd name="connsiteY9376" fmla="*/ 50797 h 3428468"/>
              <a:gd name="connsiteX9377" fmla="*/ 3282158 w 5317239"/>
              <a:gd name="connsiteY9377" fmla="*/ 64473 h 3428468"/>
              <a:gd name="connsiteX9378" fmla="*/ 3283243 w 5317239"/>
              <a:gd name="connsiteY9378" fmla="*/ 66535 h 3428468"/>
              <a:gd name="connsiteX9379" fmla="*/ 3288616 w 5317239"/>
              <a:gd name="connsiteY9379" fmla="*/ 72342 h 3428468"/>
              <a:gd name="connsiteX9380" fmla="*/ 3291438 w 5317239"/>
              <a:gd name="connsiteY9380" fmla="*/ 73753 h 3428468"/>
              <a:gd name="connsiteX9381" fmla="*/ 3300989 w 5317239"/>
              <a:gd name="connsiteY9381" fmla="*/ 74784 h 3428468"/>
              <a:gd name="connsiteX9382" fmla="*/ 3301207 w 5317239"/>
              <a:gd name="connsiteY9382" fmla="*/ 75218 h 3428468"/>
              <a:gd name="connsiteX9383" fmla="*/ 3296811 w 5317239"/>
              <a:gd name="connsiteY9383" fmla="*/ 84879 h 3428468"/>
              <a:gd name="connsiteX9384" fmla="*/ 3291221 w 5317239"/>
              <a:gd name="connsiteY9384" fmla="*/ 88623 h 3428468"/>
              <a:gd name="connsiteX9385" fmla="*/ 3289538 w 5317239"/>
              <a:gd name="connsiteY9385" fmla="*/ 94050 h 3428468"/>
              <a:gd name="connsiteX9386" fmla="*/ 3298059 w 5317239"/>
              <a:gd name="connsiteY9386" fmla="*/ 115270 h 3428468"/>
              <a:gd name="connsiteX9387" fmla="*/ 3298059 w 5317239"/>
              <a:gd name="connsiteY9387" fmla="*/ 144902 h 3428468"/>
              <a:gd name="connsiteX9388" fmla="*/ 3294803 w 5317239"/>
              <a:gd name="connsiteY9388" fmla="*/ 151034 h 3428468"/>
              <a:gd name="connsiteX9389" fmla="*/ 3296376 w 5317239"/>
              <a:gd name="connsiteY9389" fmla="*/ 156950 h 3428468"/>
              <a:gd name="connsiteX9390" fmla="*/ 3307502 w 5317239"/>
              <a:gd name="connsiteY9390" fmla="*/ 164059 h 3428468"/>
              <a:gd name="connsiteX9391" fmla="*/ 3311789 w 5317239"/>
              <a:gd name="connsiteY9391" fmla="*/ 164384 h 3428468"/>
              <a:gd name="connsiteX9392" fmla="*/ 3318845 w 5317239"/>
              <a:gd name="connsiteY9392" fmla="*/ 161183 h 3428468"/>
              <a:gd name="connsiteX9393" fmla="*/ 3324760 w 5317239"/>
              <a:gd name="connsiteY9393" fmla="*/ 163353 h 3428468"/>
              <a:gd name="connsiteX9394" fmla="*/ 3326876 w 5317239"/>
              <a:gd name="connsiteY9394" fmla="*/ 170246 h 3428468"/>
              <a:gd name="connsiteX9395" fmla="*/ 3331760 w 5317239"/>
              <a:gd name="connsiteY9395" fmla="*/ 173394 h 3428468"/>
              <a:gd name="connsiteX9396" fmla="*/ 3341095 w 5317239"/>
              <a:gd name="connsiteY9396" fmla="*/ 172254 h 3428468"/>
              <a:gd name="connsiteX9397" fmla="*/ 3346847 w 5317239"/>
              <a:gd name="connsiteY9397" fmla="*/ 180991 h 3428468"/>
              <a:gd name="connsiteX9398" fmla="*/ 3341095 w 5317239"/>
              <a:gd name="connsiteY9398" fmla="*/ 190977 h 3428468"/>
              <a:gd name="connsiteX9399" fmla="*/ 3312820 w 5317239"/>
              <a:gd name="connsiteY9399" fmla="*/ 202645 h 3428468"/>
              <a:gd name="connsiteX9400" fmla="*/ 3310215 w 5317239"/>
              <a:gd name="connsiteY9400" fmla="*/ 208072 h 3428468"/>
              <a:gd name="connsiteX9401" fmla="*/ 3314177 w 5317239"/>
              <a:gd name="connsiteY9401" fmla="*/ 221694 h 3428468"/>
              <a:gd name="connsiteX9402" fmla="*/ 3312820 w 5317239"/>
              <a:gd name="connsiteY9402" fmla="*/ 231680 h 3428468"/>
              <a:gd name="connsiteX9403" fmla="*/ 3316014 w 5317239"/>
              <a:gd name="connsiteY9403" fmla="*/ 236629 h 3428468"/>
              <a:gd name="connsiteX9404" fmla="*/ 3325628 w 5317239"/>
              <a:gd name="connsiteY9404" fmla="*/ 239331 h 3428468"/>
              <a:gd name="connsiteX9405" fmla="*/ 3325519 w 5317239"/>
              <a:gd name="connsiteY9405" fmla="*/ 240199 h 3428468"/>
              <a:gd name="connsiteX9406" fmla="*/ 3318472 w 5317239"/>
              <a:gd name="connsiteY9406" fmla="*/ 238214 h 3428468"/>
              <a:gd name="connsiteX9407" fmla="*/ 3318519 w 5317239"/>
              <a:gd name="connsiteY9407" fmla="*/ 238246 h 3428468"/>
              <a:gd name="connsiteX9408" fmla="*/ 3326225 w 5317239"/>
              <a:gd name="connsiteY9408" fmla="*/ 240417 h 3428468"/>
              <a:gd name="connsiteX9409" fmla="*/ 3326116 w 5317239"/>
              <a:gd name="connsiteY9409" fmla="*/ 241123 h 3428468"/>
              <a:gd name="connsiteX9410" fmla="*/ 3326605 w 5317239"/>
              <a:gd name="connsiteY9410" fmla="*/ 243836 h 3428468"/>
              <a:gd name="connsiteX9411" fmla="*/ 3337894 w 5317239"/>
              <a:gd name="connsiteY9411" fmla="*/ 265001 h 3428468"/>
              <a:gd name="connsiteX9412" fmla="*/ 3350755 w 5317239"/>
              <a:gd name="connsiteY9412" fmla="*/ 364750 h 3428468"/>
              <a:gd name="connsiteX9413" fmla="*/ 3354008 w 5317239"/>
              <a:gd name="connsiteY9413" fmla="*/ 368483 h 3428468"/>
              <a:gd name="connsiteX9414" fmla="*/ 3364485 w 5317239"/>
              <a:gd name="connsiteY9414" fmla="*/ 371154 h 3428468"/>
              <a:gd name="connsiteX9415" fmla="*/ 3366059 w 5317239"/>
              <a:gd name="connsiteY9415" fmla="*/ 371262 h 3428468"/>
              <a:gd name="connsiteX9416" fmla="*/ 3378487 w 5317239"/>
              <a:gd name="connsiteY9416" fmla="*/ 370014 h 3428468"/>
              <a:gd name="connsiteX9417" fmla="*/ 3378759 w 5317239"/>
              <a:gd name="connsiteY9417" fmla="*/ 371805 h 3428468"/>
              <a:gd name="connsiteX9418" fmla="*/ 3368447 w 5317239"/>
              <a:gd name="connsiteY9418" fmla="*/ 372836 h 3428468"/>
              <a:gd name="connsiteX9419" fmla="*/ 3366873 w 5317239"/>
              <a:gd name="connsiteY9419" fmla="*/ 372727 h 3428468"/>
              <a:gd name="connsiteX9420" fmla="*/ 3356326 w 5317239"/>
              <a:gd name="connsiteY9420" fmla="*/ 370039 h 3428468"/>
              <a:gd name="connsiteX9421" fmla="*/ 3356454 w 5317239"/>
              <a:gd name="connsiteY9421" fmla="*/ 370123 h 3428468"/>
              <a:gd name="connsiteX9422" fmla="*/ 3367525 w 5317239"/>
              <a:gd name="connsiteY9422" fmla="*/ 372945 h 3428468"/>
              <a:gd name="connsiteX9423" fmla="*/ 3369099 w 5317239"/>
              <a:gd name="connsiteY9423" fmla="*/ 373054 h 3428468"/>
              <a:gd name="connsiteX9424" fmla="*/ 3379410 w 5317239"/>
              <a:gd name="connsiteY9424" fmla="*/ 372023 h 3428468"/>
              <a:gd name="connsiteX9425" fmla="*/ 3380549 w 5317239"/>
              <a:gd name="connsiteY9425" fmla="*/ 379240 h 3428468"/>
              <a:gd name="connsiteX9426" fmla="*/ 3383804 w 5317239"/>
              <a:gd name="connsiteY9426" fmla="*/ 382762 h 3428468"/>
              <a:gd name="connsiteX9427" fmla="*/ 3384402 w 5317239"/>
              <a:gd name="connsiteY9427" fmla="*/ 382876 h 3428468"/>
              <a:gd name="connsiteX9428" fmla="*/ 3387442 w 5317239"/>
              <a:gd name="connsiteY9428" fmla="*/ 382876 h 3428468"/>
              <a:gd name="connsiteX9429" fmla="*/ 3388690 w 5317239"/>
              <a:gd name="connsiteY9429" fmla="*/ 384449 h 3428468"/>
              <a:gd name="connsiteX9430" fmla="*/ 3387065 w 5317239"/>
              <a:gd name="connsiteY9430" fmla="*/ 384449 h 3428468"/>
              <a:gd name="connsiteX9431" fmla="*/ 3387387 w 5317239"/>
              <a:gd name="connsiteY9431" fmla="*/ 384613 h 3428468"/>
              <a:gd name="connsiteX9432" fmla="*/ 3389341 w 5317239"/>
              <a:gd name="connsiteY9432" fmla="*/ 384613 h 3428468"/>
              <a:gd name="connsiteX9433" fmla="*/ 3393357 w 5317239"/>
              <a:gd name="connsiteY9433" fmla="*/ 389715 h 3428468"/>
              <a:gd name="connsiteX9434" fmla="*/ 3393683 w 5317239"/>
              <a:gd name="connsiteY9434" fmla="*/ 393568 h 3428468"/>
              <a:gd name="connsiteX9435" fmla="*/ 3383969 w 5317239"/>
              <a:gd name="connsiteY9435" fmla="*/ 411151 h 3428468"/>
              <a:gd name="connsiteX9436" fmla="*/ 3383969 w 5317239"/>
              <a:gd name="connsiteY9436" fmla="*/ 415493 h 3428468"/>
              <a:gd name="connsiteX9437" fmla="*/ 3386899 w 5317239"/>
              <a:gd name="connsiteY9437" fmla="*/ 420866 h 3428468"/>
              <a:gd name="connsiteX9438" fmla="*/ 3384023 w 5317239"/>
              <a:gd name="connsiteY9438" fmla="*/ 424556 h 3428468"/>
              <a:gd name="connsiteX9439" fmla="*/ 3384403 w 5317239"/>
              <a:gd name="connsiteY9439" fmla="*/ 430580 h 3428468"/>
              <a:gd name="connsiteX9440" fmla="*/ 3392815 w 5317239"/>
              <a:gd name="connsiteY9440" fmla="*/ 438829 h 3428468"/>
              <a:gd name="connsiteX9441" fmla="*/ 3394117 w 5317239"/>
              <a:gd name="connsiteY9441" fmla="*/ 456088 h 3428468"/>
              <a:gd name="connsiteX9442" fmla="*/ 3395311 w 5317239"/>
              <a:gd name="connsiteY9442" fmla="*/ 458802 h 3428468"/>
              <a:gd name="connsiteX9443" fmla="*/ 3411484 w 5317239"/>
              <a:gd name="connsiteY9443" fmla="*/ 476494 h 3428468"/>
              <a:gd name="connsiteX9444" fmla="*/ 3419353 w 5317239"/>
              <a:gd name="connsiteY9444" fmla="*/ 491960 h 3428468"/>
              <a:gd name="connsiteX9445" fmla="*/ 3425052 w 5317239"/>
              <a:gd name="connsiteY9445" fmla="*/ 515786 h 3428468"/>
              <a:gd name="connsiteX9446" fmla="*/ 3422717 w 5317239"/>
              <a:gd name="connsiteY9446" fmla="*/ 530058 h 3428468"/>
              <a:gd name="connsiteX9447" fmla="*/ 3422717 w 5317239"/>
              <a:gd name="connsiteY9447" fmla="*/ 531741 h 3428468"/>
              <a:gd name="connsiteX9448" fmla="*/ 3431347 w 5317239"/>
              <a:gd name="connsiteY9448" fmla="*/ 572117 h 3428468"/>
              <a:gd name="connsiteX9449" fmla="*/ 3427928 w 5317239"/>
              <a:gd name="connsiteY9449" fmla="*/ 579499 h 3428468"/>
              <a:gd name="connsiteX9450" fmla="*/ 3427711 w 5317239"/>
              <a:gd name="connsiteY9450" fmla="*/ 582809 h 3428468"/>
              <a:gd name="connsiteX9451" fmla="*/ 3437479 w 5317239"/>
              <a:gd name="connsiteY9451" fmla="*/ 612930 h 3428468"/>
              <a:gd name="connsiteX9452" fmla="*/ 3434820 w 5317239"/>
              <a:gd name="connsiteY9452" fmla="*/ 620419 h 3428468"/>
              <a:gd name="connsiteX9453" fmla="*/ 3435145 w 5317239"/>
              <a:gd name="connsiteY9453" fmla="*/ 624109 h 3428468"/>
              <a:gd name="connsiteX9454" fmla="*/ 3440247 w 5317239"/>
              <a:gd name="connsiteY9454" fmla="*/ 633226 h 3428468"/>
              <a:gd name="connsiteX9455" fmla="*/ 3436177 w 5317239"/>
              <a:gd name="connsiteY9455" fmla="*/ 636646 h 3428468"/>
              <a:gd name="connsiteX9456" fmla="*/ 3413274 w 5317239"/>
              <a:gd name="connsiteY9456" fmla="*/ 640336 h 3428468"/>
              <a:gd name="connsiteX9457" fmla="*/ 3410236 w 5317239"/>
              <a:gd name="connsiteY9457" fmla="*/ 635560 h 3428468"/>
              <a:gd name="connsiteX9458" fmla="*/ 3409584 w 5317239"/>
              <a:gd name="connsiteY9458" fmla="*/ 634746 h 3428468"/>
              <a:gd name="connsiteX9459" fmla="*/ 3407142 w 5317239"/>
              <a:gd name="connsiteY9459" fmla="*/ 633390 h 3428468"/>
              <a:gd name="connsiteX9460" fmla="*/ 3406599 w 5317239"/>
              <a:gd name="connsiteY9460" fmla="*/ 633280 h 3428468"/>
              <a:gd name="connsiteX9461" fmla="*/ 3409041 w 5317239"/>
              <a:gd name="connsiteY9461" fmla="*/ 634637 h 3428468"/>
              <a:gd name="connsiteX9462" fmla="*/ 3406761 w 5317239"/>
              <a:gd name="connsiteY9462" fmla="*/ 633443 h 3428468"/>
              <a:gd name="connsiteX9463" fmla="*/ 3400412 w 5317239"/>
              <a:gd name="connsiteY9463" fmla="*/ 632194 h 3428468"/>
              <a:gd name="connsiteX9464" fmla="*/ 3400412 w 5317239"/>
              <a:gd name="connsiteY9464" fmla="*/ 632032 h 3428468"/>
              <a:gd name="connsiteX9465" fmla="*/ 3400955 w 5317239"/>
              <a:gd name="connsiteY9465" fmla="*/ 632141 h 3428468"/>
              <a:gd name="connsiteX9466" fmla="*/ 3396342 w 5317239"/>
              <a:gd name="connsiteY9466" fmla="*/ 618790 h 3428468"/>
              <a:gd name="connsiteX9467" fmla="*/ 3396288 w 5317239"/>
              <a:gd name="connsiteY9467" fmla="*/ 618627 h 3428468"/>
              <a:gd name="connsiteX9468" fmla="*/ 3394334 w 5317239"/>
              <a:gd name="connsiteY9468" fmla="*/ 616240 h 3428468"/>
              <a:gd name="connsiteX9469" fmla="*/ 3389178 w 5317239"/>
              <a:gd name="connsiteY9469" fmla="*/ 613147 h 3428468"/>
              <a:gd name="connsiteX9470" fmla="*/ 3387279 w 5317239"/>
              <a:gd name="connsiteY9470" fmla="*/ 612549 h 3428468"/>
              <a:gd name="connsiteX9471" fmla="*/ 3386761 w 5317239"/>
              <a:gd name="connsiteY9471" fmla="*/ 612502 h 3428468"/>
              <a:gd name="connsiteX9472" fmla="*/ 3388636 w 5317239"/>
              <a:gd name="connsiteY9472" fmla="*/ 613091 h 3428468"/>
              <a:gd name="connsiteX9473" fmla="*/ 3393792 w 5317239"/>
              <a:gd name="connsiteY9473" fmla="*/ 616184 h 3428468"/>
              <a:gd name="connsiteX9474" fmla="*/ 3395745 w 5317239"/>
              <a:gd name="connsiteY9474" fmla="*/ 618626 h 3428468"/>
              <a:gd name="connsiteX9475" fmla="*/ 3393846 w 5317239"/>
              <a:gd name="connsiteY9475" fmla="*/ 616347 h 3428468"/>
              <a:gd name="connsiteX9476" fmla="*/ 3388690 w 5317239"/>
              <a:gd name="connsiteY9476" fmla="*/ 613254 h 3428468"/>
              <a:gd name="connsiteX9477" fmla="*/ 3386790 w 5317239"/>
              <a:gd name="connsiteY9477" fmla="*/ 612657 h 3428468"/>
              <a:gd name="connsiteX9478" fmla="*/ 3328016 w 5317239"/>
              <a:gd name="connsiteY9478" fmla="*/ 607230 h 3428468"/>
              <a:gd name="connsiteX9479" fmla="*/ 3317976 w 5317239"/>
              <a:gd name="connsiteY9479" fmla="*/ 600826 h 3428468"/>
              <a:gd name="connsiteX9480" fmla="*/ 3315859 w 5317239"/>
              <a:gd name="connsiteY9480" fmla="*/ 600120 h 3428468"/>
              <a:gd name="connsiteX9481" fmla="*/ 3300338 w 5317239"/>
              <a:gd name="connsiteY9481" fmla="*/ 598981 h 3428468"/>
              <a:gd name="connsiteX9482" fmla="*/ 3298887 w 5317239"/>
              <a:gd name="connsiteY9482" fmla="*/ 599121 h 3428468"/>
              <a:gd name="connsiteX9483" fmla="*/ 3293283 w 5317239"/>
              <a:gd name="connsiteY9483" fmla="*/ 600935 h 3428468"/>
              <a:gd name="connsiteX9484" fmla="*/ 3291492 w 5317239"/>
              <a:gd name="connsiteY9484" fmla="*/ 602020 h 3428468"/>
              <a:gd name="connsiteX9485" fmla="*/ 3271792 w 5317239"/>
              <a:gd name="connsiteY9485" fmla="*/ 621775 h 3428468"/>
              <a:gd name="connsiteX9486" fmla="*/ 3248835 w 5317239"/>
              <a:gd name="connsiteY9486" fmla="*/ 623674 h 3428468"/>
              <a:gd name="connsiteX9487" fmla="*/ 3248760 w 5317239"/>
              <a:gd name="connsiteY9487" fmla="*/ 623644 h 3428468"/>
              <a:gd name="connsiteX9488" fmla="*/ 3248401 w 5317239"/>
              <a:gd name="connsiteY9488" fmla="*/ 623674 h 3428468"/>
              <a:gd name="connsiteX9489" fmla="*/ 3238226 w 5317239"/>
              <a:gd name="connsiteY9489" fmla="*/ 619550 h 3428468"/>
              <a:gd name="connsiteX9490" fmla="*/ 3233748 w 5317239"/>
              <a:gd name="connsiteY9490" fmla="*/ 620364 h 3428468"/>
              <a:gd name="connsiteX9491" fmla="*/ 3218932 w 5317239"/>
              <a:gd name="connsiteY9491" fmla="*/ 634040 h 3428468"/>
              <a:gd name="connsiteX9492" fmla="*/ 3218768 w 5317239"/>
              <a:gd name="connsiteY9492" fmla="*/ 633945 h 3428468"/>
              <a:gd name="connsiteX9493" fmla="*/ 3218607 w 5317239"/>
              <a:gd name="connsiteY9493" fmla="*/ 634094 h 3428468"/>
              <a:gd name="connsiteX9494" fmla="*/ 3218390 w 5317239"/>
              <a:gd name="connsiteY9494" fmla="*/ 633985 h 3428468"/>
              <a:gd name="connsiteX9495" fmla="*/ 3218562 w 5317239"/>
              <a:gd name="connsiteY9495" fmla="*/ 633826 h 3428468"/>
              <a:gd name="connsiteX9496" fmla="*/ 3215459 w 5317239"/>
              <a:gd name="connsiteY9496" fmla="*/ 632032 h 3428468"/>
              <a:gd name="connsiteX9497" fmla="*/ 3213831 w 5317239"/>
              <a:gd name="connsiteY9497" fmla="*/ 631490 h 3428468"/>
              <a:gd name="connsiteX9498" fmla="*/ 3213203 w 5317239"/>
              <a:gd name="connsiteY9498" fmla="*/ 631490 h 3428468"/>
              <a:gd name="connsiteX9499" fmla="*/ 3211678 w 5317239"/>
              <a:gd name="connsiteY9499" fmla="*/ 631539 h 3428468"/>
              <a:gd name="connsiteX9500" fmla="*/ 3195108 w 5317239"/>
              <a:gd name="connsiteY9500" fmla="*/ 635614 h 3428468"/>
              <a:gd name="connsiteX9501" fmla="*/ 3193100 w 5317239"/>
              <a:gd name="connsiteY9501" fmla="*/ 636700 h 3428468"/>
              <a:gd name="connsiteX9502" fmla="*/ 3188270 w 5317239"/>
              <a:gd name="connsiteY9502" fmla="*/ 641150 h 3428468"/>
              <a:gd name="connsiteX9503" fmla="*/ 3187998 w 5317239"/>
              <a:gd name="connsiteY9503" fmla="*/ 647554 h 3428468"/>
              <a:gd name="connsiteX9504" fmla="*/ 3193100 w 5317239"/>
              <a:gd name="connsiteY9504" fmla="*/ 653035 h 3428468"/>
              <a:gd name="connsiteX9505" fmla="*/ 3192394 w 5317239"/>
              <a:gd name="connsiteY9505" fmla="*/ 659005 h 3428468"/>
              <a:gd name="connsiteX9506" fmla="*/ 3189029 w 5317239"/>
              <a:gd name="connsiteY9506" fmla="*/ 660362 h 3428468"/>
              <a:gd name="connsiteX9507" fmla="*/ 3184200 w 5317239"/>
              <a:gd name="connsiteY9507" fmla="*/ 665355 h 3428468"/>
              <a:gd name="connsiteX9508" fmla="*/ 3184112 w 5317239"/>
              <a:gd name="connsiteY9508" fmla="*/ 665269 h 3428468"/>
              <a:gd name="connsiteX9509" fmla="*/ 3183820 w 5317239"/>
              <a:gd name="connsiteY9509" fmla="*/ 665571 h 3428468"/>
              <a:gd name="connsiteX9510" fmla="*/ 3183602 w 5317239"/>
              <a:gd name="connsiteY9510" fmla="*/ 665354 h 3428468"/>
              <a:gd name="connsiteX9511" fmla="*/ 3183893 w 5317239"/>
              <a:gd name="connsiteY9511" fmla="*/ 665054 h 3428468"/>
              <a:gd name="connsiteX9512" fmla="*/ 3181704 w 5317239"/>
              <a:gd name="connsiteY9512" fmla="*/ 662912 h 3428468"/>
              <a:gd name="connsiteX9513" fmla="*/ 3181106 w 5317239"/>
              <a:gd name="connsiteY9513" fmla="*/ 662479 h 3428468"/>
              <a:gd name="connsiteX9514" fmla="*/ 3180835 w 5317239"/>
              <a:gd name="connsiteY9514" fmla="*/ 662261 h 3428468"/>
              <a:gd name="connsiteX9515" fmla="*/ 3180075 w 5317239"/>
              <a:gd name="connsiteY9515" fmla="*/ 661936 h 3428468"/>
              <a:gd name="connsiteX9516" fmla="*/ 3179858 w 5317239"/>
              <a:gd name="connsiteY9516" fmla="*/ 661827 h 3428468"/>
              <a:gd name="connsiteX9517" fmla="*/ 3179207 w 5317239"/>
              <a:gd name="connsiteY9517" fmla="*/ 661719 h 3428468"/>
              <a:gd name="connsiteX9518" fmla="*/ 3178773 w 5317239"/>
              <a:gd name="connsiteY9518" fmla="*/ 661664 h 3428468"/>
              <a:gd name="connsiteX9519" fmla="*/ 3178338 w 5317239"/>
              <a:gd name="connsiteY9519" fmla="*/ 661664 h 3428468"/>
              <a:gd name="connsiteX9520" fmla="*/ 3177688 w 5317239"/>
              <a:gd name="connsiteY9520" fmla="*/ 661664 h 3428468"/>
              <a:gd name="connsiteX9521" fmla="*/ 3176818 w 5317239"/>
              <a:gd name="connsiteY9521" fmla="*/ 661882 h 3428468"/>
              <a:gd name="connsiteX9522" fmla="*/ 3176710 w 5317239"/>
              <a:gd name="connsiteY9522" fmla="*/ 661936 h 3428468"/>
              <a:gd name="connsiteX9523" fmla="*/ 3176059 w 5317239"/>
              <a:gd name="connsiteY9523" fmla="*/ 662261 h 3428468"/>
              <a:gd name="connsiteX9524" fmla="*/ 3160429 w 5317239"/>
              <a:gd name="connsiteY9524" fmla="*/ 654013 h 3428468"/>
              <a:gd name="connsiteX9525" fmla="*/ 3145722 w 5317239"/>
              <a:gd name="connsiteY9525" fmla="*/ 639468 h 3428468"/>
              <a:gd name="connsiteX9526" fmla="*/ 3143877 w 5317239"/>
              <a:gd name="connsiteY9526" fmla="*/ 638382 h 3428468"/>
              <a:gd name="connsiteX9527" fmla="*/ 3137581 w 5317239"/>
              <a:gd name="connsiteY9527" fmla="*/ 636429 h 3428468"/>
              <a:gd name="connsiteX9528" fmla="*/ 3135574 w 5317239"/>
              <a:gd name="connsiteY9528" fmla="*/ 636265 h 3428468"/>
              <a:gd name="connsiteX9529" fmla="*/ 3118913 w 5317239"/>
              <a:gd name="connsiteY9529" fmla="*/ 638707 h 3428468"/>
              <a:gd name="connsiteX9530" fmla="*/ 3118044 w 5317239"/>
              <a:gd name="connsiteY9530" fmla="*/ 638924 h 3428468"/>
              <a:gd name="connsiteX9531" fmla="*/ 3117936 w 5317239"/>
              <a:gd name="connsiteY9531" fmla="*/ 638924 h 3428468"/>
              <a:gd name="connsiteX9532" fmla="*/ 3117013 w 5317239"/>
              <a:gd name="connsiteY9532" fmla="*/ 639414 h 3428468"/>
              <a:gd name="connsiteX9533" fmla="*/ 3095522 w 5317239"/>
              <a:gd name="connsiteY9533" fmla="*/ 654663 h 3428468"/>
              <a:gd name="connsiteX9534" fmla="*/ 3073163 w 5317239"/>
              <a:gd name="connsiteY9534" fmla="*/ 645166 h 3428468"/>
              <a:gd name="connsiteX9535" fmla="*/ 3071317 w 5317239"/>
              <a:gd name="connsiteY9535" fmla="*/ 644786 h 3428468"/>
              <a:gd name="connsiteX9536" fmla="*/ 3071264 w 5317239"/>
              <a:gd name="connsiteY9536" fmla="*/ 644786 h 3428468"/>
              <a:gd name="connsiteX9537" fmla="*/ 3043097 w 5317239"/>
              <a:gd name="connsiteY9537" fmla="*/ 645383 h 3428468"/>
              <a:gd name="connsiteX9538" fmla="*/ 3039406 w 5317239"/>
              <a:gd name="connsiteY9538" fmla="*/ 647392 h 3428468"/>
              <a:gd name="connsiteX9539" fmla="*/ 3038973 w 5317239"/>
              <a:gd name="connsiteY9539" fmla="*/ 651570 h 3428468"/>
              <a:gd name="connsiteX9540" fmla="*/ 3042554 w 5317239"/>
              <a:gd name="connsiteY9540" fmla="*/ 660525 h 3428468"/>
              <a:gd name="connsiteX9541" fmla="*/ 3043477 w 5317239"/>
              <a:gd name="connsiteY9541" fmla="*/ 661990 h 3428468"/>
              <a:gd name="connsiteX9542" fmla="*/ 3068115 w 5317239"/>
              <a:gd name="connsiteY9542" fmla="*/ 687550 h 3428468"/>
              <a:gd name="connsiteX9543" fmla="*/ 3073705 w 5317239"/>
              <a:gd name="connsiteY9543" fmla="*/ 713710 h 3428468"/>
              <a:gd name="connsiteX9544" fmla="*/ 3074140 w 5317239"/>
              <a:gd name="connsiteY9544" fmla="*/ 714958 h 3428468"/>
              <a:gd name="connsiteX9545" fmla="*/ 3087164 w 5317239"/>
              <a:gd name="connsiteY9545" fmla="*/ 738782 h 3428468"/>
              <a:gd name="connsiteX9546" fmla="*/ 3064751 w 5317239"/>
              <a:gd name="connsiteY9546" fmla="*/ 788657 h 3428468"/>
              <a:gd name="connsiteX9547" fmla="*/ 3065402 w 5317239"/>
              <a:gd name="connsiteY9547" fmla="*/ 793378 h 3428468"/>
              <a:gd name="connsiteX9548" fmla="*/ 3059324 w 5317239"/>
              <a:gd name="connsiteY9548" fmla="*/ 800922 h 3428468"/>
              <a:gd name="connsiteX9549" fmla="*/ 3050803 w 5317239"/>
              <a:gd name="connsiteY9549" fmla="*/ 804884 h 3428468"/>
              <a:gd name="connsiteX9550" fmla="*/ 3048578 w 5317239"/>
              <a:gd name="connsiteY9550" fmla="*/ 807164 h 3428468"/>
              <a:gd name="connsiteX9551" fmla="*/ 3036693 w 5317239"/>
              <a:gd name="connsiteY9551" fmla="*/ 833756 h 3428468"/>
              <a:gd name="connsiteX9552" fmla="*/ 3034848 w 5317239"/>
              <a:gd name="connsiteY9552" fmla="*/ 834027 h 3428468"/>
              <a:gd name="connsiteX9553" fmla="*/ 3031157 w 5317239"/>
              <a:gd name="connsiteY9553" fmla="*/ 837230 h 3428468"/>
              <a:gd name="connsiteX9554" fmla="*/ 3028390 w 5317239"/>
              <a:gd name="connsiteY9554" fmla="*/ 846727 h 3428468"/>
              <a:gd name="connsiteX9555" fmla="*/ 3022908 w 5317239"/>
              <a:gd name="connsiteY9555" fmla="*/ 849603 h 3428468"/>
              <a:gd name="connsiteX9556" fmla="*/ 3020955 w 5317239"/>
              <a:gd name="connsiteY9556" fmla="*/ 855573 h 3428468"/>
              <a:gd name="connsiteX9557" fmla="*/ 3028227 w 5317239"/>
              <a:gd name="connsiteY9557" fmla="*/ 870768 h 3428468"/>
              <a:gd name="connsiteX9558" fmla="*/ 3017970 w 5317239"/>
              <a:gd name="connsiteY9558" fmla="*/ 888135 h 3428468"/>
              <a:gd name="connsiteX9559" fmla="*/ 3017373 w 5317239"/>
              <a:gd name="connsiteY9559" fmla="*/ 889817 h 3428468"/>
              <a:gd name="connsiteX9560" fmla="*/ 3015799 w 5317239"/>
              <a:gd name="connsiteY9560" fmla="*/ 901106 h 3428468"/>
              <a:gd name="connsiteX9561" fmla="*/ 3017210 w 5317239"/>
              <a:gd name="connsiteY9561" fmla="*/ 905013 h 3428468"/>
              <a:gd name="connsiteX9562" fmla="*/ 3018458 w 5317239"/>
              <a:gd name="connsiteY9562" fmla="*/ 905881 h 3428468"/>
              <a:gd name="connsiteX9563" fmla="*/ 3047655 w 5317239"/>
              <a:gd name="connsiteY9563" fmla="*/ 919829 h 3428468"/>
              <a:gd name="connsiteX9564" fmla="*/ 3051129 w 5317239"/>
              <a:gd name="connsiteY9564" fmla="*/ 923899 h 3428468"/>
              <a:gd name="connsiteX9565" fmla="*/ 3031211 w 5317239"/>
              <a:gd name="connsiteY9565" fmla="*/ 966610 h 3428468"/>
              <a:gd name="connsiteX9566" fmla="*/ 3025513 w 5317239"/>
              <a:gd name="connsiteY9566" fmla="*/ 961725 h 3428468"/>
              <a:gd name="connsiteX9567" fmla="*/ 3022420 w 5317239"/>
              <a:gd name="connsiteY9567" fmla="*/ 948755 h 3428468"/>
              <a:gd name="connsiteX9568" fmla="*/ 3021660 w 5317239"/>
              <a:gd name="connsiteY9568" fmla="*/ 947127 h 3428468"/>
              <a:gd name="connsiteX9569" fmla="*/ 3015854 w 5317239"/>
              <a:gd name="connsiteY9569" fmla="*/ 939312 h 3428468"/>
              <a:gd name="connsiteX9570" fmla="*/ 3013845 w 5317239"/>
              <a:gd name="connsiteY9570" fmla="*/ 937793 h 3428468"/>
              <a:gd name="connsiteX9571" fmla="*/ 3000983 w 5317239"/>
              <a:gd name="connsiteY9571" fmla="*/ 932799 h 3428468"/>
              <a:gd name="connsiteX9572" fmla="*/ 2996316 w 5317239"/>
              <a:gd name="connsiteY9572" fmla="*/ 933668 h 3428468"/>
              <a:gd name="connsiteX9573" fmla="*/ 2971840 w 5317239"/>
              <a:gd name="connsiteY9573" fmla="*/ 955485 h 3428468"/>
              <a:gd name="connsiteX9574" fmla="*/ 2970375 w 5317239"/>
              <a:gd name="connsiteY9574" fmla="*/ 958415 h 3428468"/>
              <a:gd name="connsiteX9575" fmla="*/ 2971026 w 5317239"/>
              <a:gd name="connsiteY9575" fmla="*/ 961454 h 3428468"/>
              <a:gd name="connsiteX9576" fmla="*/ 2988121 w 5317239"/>
              <a:gd name="connsiteY9576" fmla="*/ 988426 h 3428468"/>
              <a:gd name="connsiteX9577" fmla="*/ 2986330 w 5317239"/>
              <a:gd name="connsiteY9577" fmla="*/ 1002048 h 3428468"/>
              <a:gd name="connsiteX9578" fmla="*/ 2980578 w 5317239"/>
              <a:gd name="connsiteY9578" fmla="*/ 1045736 h 3428468"/>
              <a:gd name="connsiteX9579" fmla="*/ 2962343 w 5317239"/>
              <a:gd name="connsiteY9579" fmla="*/ 1066304 h 3428468"/>
              <a:gd name="connsiteX9580" fmla="*/ 2951651 w 5317239"/>
              <a:gd name="connsiteY9580" fmla="*/ 1057676 h 3428468"/>
              <a:gd name="connsiteX9581" fmla="*/ 2947310 w 5317239"/>
              <a:gd name="connsiteY9581" fmla="*/ 1056915 h 3428468"/>
              <a:gd name="connsiteX9582" fmla="*/ 2938193 w 5317239"/>
              <a:gd name="connsiteY9582" fmla="*/ 1060172 h 3428468"/>
              <a:gd name="connsiteX9583" fmla="*/ 2936510 w 5317239"/>
              <a:gd name="connsiteY9583" fmla="*/ 1061257 h 3428468"/>
              <a:gd name="connsiteX9584" fmla="*/ 2935425 w 5317239"/>
              <a:gd name="connsiteY9584" fmla="*/ 1062940 h 3428468"/>
              <a:gd name="connsiteX9585" fmla="*/ 2925059 w 5317239"/>
              <a:gd name="connsiteY9585" fmla="*/ 1089966 h 3428468"/>
              <a:gd name="connsiteX9586" fmla="*/ 2923105 w 5317239"/>
              <a:gd name="connsiteY9586" fmla="*/ 1091269 h 3428468"/>
              <a:gd name="connsiteX9587" fmla="*/ 2922129 w 5317239"/>
              <a:gd name="connsiteY9587" fmla="*/ 1091920 h 3428468"/>
              <a:gd name="connsiteX9588" fmla="*/ 2921935 w 5317239"/>
              <a:gd name="connsiteY9588" fmla="*/ 1091824 h 3428468"/>
              <a:gd name="connsiteX9589" fmla="*/ 2902374 w 5317239"/>
              <a:gd name="connsiteY9589" fmla="*/ 1082260 h 3428468"/>
              <a:gd name="connsiteX9590" fmla="*/ 2898901 w 5317239"/>
              <a:gd name="connsiteY9590" fmla="*/ 1082043 h 3428468"/>
              <a:gd name="connsiteX9591" fmla="*/ 2898195 w 5317239"/>
              <a:gd name="connsiteY9591" fmla="*/ 1079763 h 3428468"/>
              <a:gd name="connsiteX9592" fmla="*/ 2899986 w 5317239"/>
              <a:gd name="connsiteY9592" fmla="*/ 1073957 h 3428468"/>
              <a:gd name="connsiteX9593" fmla="*/ 2899497 w 5317239"/>
              <a:gd name="connsiteY9593" fmla="*/ 1070212 h 3428468"/>
              <a:gd name="connsiteX9594" fmla="*/ 2896350 w 5317239"/>
              <a:gd name="connsiteY9594" fmla="*/ 1068150 h 3428468"/>
              <a:gd name="connsiteX9595" fmla="*/ 2887612 w 5317239"/>
              <a:gd name="connsiteY9595" fmla="*/ 1066793 h 3428468"/>
              <a:gd name="connsiteX9596" fmla="*/ 2885550 w 5317239"/>
              <a:gd name="connsiteY9596" fmla="*/ 1062234 h 3428468"/>
              <a:gd name="connsiteX9597" fmla="*/ 2883542 w 5317239"/>
              <a:gd name="connsiteY9597" fmla="*/ 1060118 h 3428468"/>
              <a:gd name="connsiteX9598" fmla="*/ 2879635 w 5317239"/>
              <a:gd name="connsiteY9598" fmla="*/ 1058055 h 3428468"/>
              <a:gd name="connsiteX9599" fmla="*/ 2882240 w 5317239"/>
              <a:gd name="connsiteY9599" fmla="*/ 1056046 h 3428468"/>
              <a:gd name="connsiteX9600" fmla="*/ 2883380 w 5317239"/>
              <a:gd name="connsiteY9600" fmla="*/ 1050240 h 3428468"/>
              <a:gd name="connsiteX9601" fmla="*/ 2880123 w 5317239"/>
              <a:gd name="connsiteY9601" fmla="*/ 1044650 h 3428468"/>
              <a:gd name="connsiteX9602" fmla="*/ 2877681 w 5317239"/>
              <a:gd name="connsiteY9602" fmla="*/ 1042643 h 3428468"/>
              <a:gd name="connsiteX9603" fmla="*/ 2871440 w 5317239"/>
              <a:gd name="connsiteY9603" fmla="*/ 1040526 h 3428468"/>
              <a:gd name="connsiteX9604" fmla="*/ 2870192 w 5317239"/>
              <a:gd name="connsiteY9604" fmla="*/ 1040309 h 3428468"/>
              <a:gd name="connsiteX9605" fmla="*/ 2867478 w 5317239"/>
              <a:gd name="connsiteY9605" fmla="*/ 1040906 h 3428468"/>
              <a:gd name="connsiteX9606" fmla="*/ 2863137 w 5317239"/>
              <a:gd name="connsiteY9606" fmla="*/ 1037324 h 3428468"/>
              <a:gd name="connsiteX9607" fmla="*/ 2860315 w 5317239"/>
              <a:gd name="connsiteY9607" fmla="*/ 1036293 h 3428468"/>
              <a:gd name="connsiteX9608" fmla="*/ 2850600 w 5317239"/>
              <a:gd name="connsiteY9608" fmla="*/ 1036130 h 3428468"/>
              <a:gd name="connsiteX9609" fmla="*/ 2850926 w 5317239"/>
              <a:gd name="connsiteY9609" fmla="*/ 1032548 h 3428468"/>
              <a:gd name="connsiteX9610" fmla="*/ 2849895 w 5317239"/>
              <a:gd name="connsiteY9610" fmla="*/ 1029292 h 3428468"/>
              <a:gd name="connsiteX9611" fmla="*/ 2846367 w 5317239"/>
              <a:gd name="connsiteY9611" fmla="*/ 1026253 h 3428468"/>
              <a:gd name="connsiteX9612" fmla="*/ 2824985 w 5317239"/>
              <a:gd name="connsiteY9612" fmla="*/ 1022508 h 3428468"/>
              <a:gd name="connsiteX9613" fmla="*/ 2824604 w 5317239"/>
              <a:gd name="connsiteY9613" fmla="*/ 1018818 h 3428468"/>
              <a:gd name="connsiteX9614" fmla="*/ 2817604 w 5317239"/>
              <a:gd name="connsiteY9614" fmla="*/ 1006715 h 3428468"/>
              <a:gd name="connsiteX9615" fmla="*/ 2823465 w 5317239"/>
              <a:gd name="connsiteY9615" fmla="*/ 1003568 h 3428468"/>
              <a:gd name="connsiteX9616" fmla="*/ 2825690 w 5317239"/>
              <a:gd name="connsiteY9616" fmla="*/ 1000746 h 3428468"/>
              <a:gd name="connsiteX9617" fmla="*/ 2825147 w 5317239"/>
              <a:gd name="connsiteY9617" fmla="*/ 997164 h 3428468"/>
              <a:gd name="connsiteX9618" fmla="*/ 2808649 w 5317239"/>
              <a:gd name="connsiteY9618" fmla="*/ 970680 h 3428468"/>
              <a:gd name="connsiteX9619" fmla="*/ 2811308 w 5317239"/>
              <a:gd name="connsiteY9619" fmla="*/ 962702 h 3428468"/>
              <a:gd name="connsiteX9620" fmla="*/ 2822326 w 5317239"/>
              <a:gd name="connsiteY9620" fmla="*/ 951360 h 3428468"/>
              <a:gd name="connsiteX9621" fmla="*/ 2823465 w 5317239"/>
              <a:gd name="connsiteY9621" fmla="*/ 947235 h 3428468"/>
              <a:gd name="connsiteX9622" fmla="*/ 2820642 w 5317239"/>
              <a:gd name="connsiteY9622" fmla="*/ 943979 h 3428468"/>
              <a:gd name="connsiteX9623" fmla="*/ 2808378 w 5317239"/>
              <a:gd name="connsiteY9623" fmla="*/ 939420 h 3428468"/>
              <a:gd name="connsiteX9624" fmla="*/ 2806804 w 5317239"/>
              <a:gd name="connsiteY9624" fmla="*/ 939149 h 3428468"/>
              <a:gd name="connsiteX9625" fmla="*/ 2805447 w 5317239"/>
              <a:gd name="connsiteY9625" fmla="*/ 939204 h 3428468"/>
              <a:gd name="connsiteX9626" fmla="*/ 2805233 w 5317239"/>
              <a:gd name="connsiteY9626" fmla="*/ 939249 h 3428468"/>
              <a:gd name="connsiteX9627" fmla="*/ 2806424 w 5317239"/>
              <a:gd name="connsiteY9627" fmla="*/ 939201 h 3428468"/>
              <a:gd name="connsiteX9628" fmla="*/ 2805501 w 5317239"/>
              <a:gd name="connsiteY9628" fmla="*/ 939255 h 3428468"/>
              <a:gd name="connsiteX9629" fmla="*/ 2800639 w 5317239"/>
              <a:gd name="connsiteY9629" fmla="*/ 940207 h 3428468"/>
              <a:gd name="connsiteX9630" fmla="*/ 2800509 w 5317239"/>
              <a:gd name="connsiteY9630" fmla="*/ 940235 h 3428468"/>
              <a:gd name="connsiteX9631" fmla="*/ 2800508 w 5317239"/>
              <a:gd name="connsiteY9631" fmla="*/ 940233 h 3428468"/>
              <a:gd name="connsiteX9632" fmla="*/ 2800237 w 5317239"/>
              <a:gd name="connsiteY9632" fmla="*/ 940286 h 3428468"/>
              <a:gd name="connsiteX9633" fmla="*/ 2800128 w 5317239"/>
              <a:gd name="connsiteY9633" fmla="*/ 940286 h 3428468"/>
              <a:gd name="connsiteX9634" fmla="*/ 2800479 w 5317239"/>
              <a:gd name="connsiteY9634" fmla="*/ 940213 h 3428468"/>
              <a:gd name="connsiteX9635" fmla="*/ 2784771 w 5317239"/>
              <a:gd name="connsiteY9635" fmla="*/ 929000 h 3428468"/>
              <a:gd name="connsiteX9636" fmla="*/ 2782165 w 5317239"/>
              <a:gd name="connsiteY9636" fmla="*/ 928187 h 3428468"/>
              <a:gd name="connsiteX9637" fmla="*/ 2780713 w 5317239"/>
              <a:gd name="connsiteY9637" fmla="*/ 928394 h 3428468"/>
              <a:gd name="connsiteX9638" fmla="*/ 2780102 w 5317239"/>
              <a:gd name="connsiteY9638" fmla="*/ 928509 h 3428468"/>
              <a:gd name="connsiteX9639" fmla="*/ 2774567 w 5317239"/>
              <a:gd name="connsiteY9639" fmla="*/ 930788 h 3428468"/>
              <a:gd name="connsiteX9640" fmla="*/ 2774458 w 5317239"/>
              <a:gd name="connsiteY9640" fmla="*/ 930625 h 3428468"/>
              <a:gd name="connsiteX9641" fmla="*/ 2774725 w 5317239"/>
              <a:gd name="connsiteY9641" fmla="*/ 930515 h 3428468"/>
              <a:gd name="connsiteX9642" fmla="*/ 2770280 w 5317239"/>
              <a:gd name="connsiteY9642" fmla="*/ 921999 h 3428468"/>
              <a:gd name="connsiteX9643" fmla="*/ 2767187 w 5317239"/>
              <a:gd name="connsiteY9643" fmla="*/ 919666 h 3428468"/>
              <a:gd name="connsiteX9644" fmla="*/ 2765993 w 5317239"/>
              <a:gd name="connsiteY9644" fmla="*/ 919612 h 3428468"/>
              <a:gd name="connsiteX9645" fmla="*/ 2763778 w 5317239"/>
              <a:gd name="connsiteY9645" fmla="*/ 920311 h 3428468"/>
              <a:gd name="connsiteX9646" fmla="*/ 2763062 w 5317239"/>
              <a:gd name="connsiteY9646" fmla="*/ 920586 h 3428468"/>
              <a:gd name="connsiteX9647" fmla="*/ 2758286 w 5317239"/>
              <a:gd name="connsiteY9647" fmla="*/ 924439 h 3428468"/>
              <a:gd name="connsiteX9648" fmla="*/ 2757362 w 5317239"/>
              <a:gd name="connsiteY9648" fmla="*/ 924458 h 3428468"/>
              <a:gd name="connsiteX9649" fmla="*/ 2738152 w 5317239"/>
              <a:gd name="connsiteY9649" fmla="*/ 924876 h 3428468"/>
              <a:gd name="connsiteX9650" fmla="*/ 2738123 w 5317239"/>
              <a:gd name="connsiteY9650" fmla="*/ 924866 h 3428468"/>
              <a:gd name="connsiteX9651" fmla="*/ 2703365 w 5317239"/>
              <a:gd name="connsiteY9651" fmla="*/ 912177 h 3428468"/>
              <a:gd name="connsiteX9652" fmla="*/ 2684533 w 5317239"/>
              <a:gd name="connsiteY9652" fmla="*/ 889709 h 3428468"/>
              <a:gd name="connsiteX9653" fmla="*/ 2682634 w 5317239"/>
              <a:gd name="connsiteY9653" fmla="*/ 880646 h 3428468"/>
              <a:gd name="connsiteX9654" fmla="*/ 2681440 w 5317239"/>
              <a:gd name="connsiteY9654" fmla="*/ 878366 h 3428468"/>
              <a:gd name="connsiteX9655" fmla="*/ 2669554 w 5317239"/>
              <a:gd name="connsiteY9655" fmla="*/ 866318 h 3428468"/>
              <a:gd name="connsiteX9656" fmla="*/ 2664616 w 5317239"/>
              <a:gd name="connsiteY9656" fmla="*/ 851014 h 3428468"/>
              <a:gd name="connsiteX9657" fmla="*/ 2661902 w 5317239"/>
              <a:gd name="connsiteY9657" fmla="*/ 848138 h 3428468"/>
              <a:gd name="connsiteX9658" fmla="*/ 2660817 w 5317239"/>
              <a:gd name="connsiteY9658" fmla="*/ 847867 h 3428468"/>
              <a:gd name="connsiteX9659" fmla="*/ 2657506 w 5317239"/>
              <a:gd name="connsiteY9659" fmla="*/ 848409 h 3428468"/>
              <a:gd name="connsiteX9660" fmla="*/ 2657173 w 5317239"/>
              <a:gd name="connsiteY9660" fmla="*/ 848615 h 3428468"/>
              <a:gd name="connsiteX9661" fmla="*/ 2660437 w 5317239"/>
              <a:gd name="connsiteY9661" fmla="*/ 848081 h 3428468"/>
              <a:gd name="connsiteX9662" fmla="*/ 2657615 w 5317239"/>
              <a:gd name="connsiteY9662" fmla="*/ 848678 h 3428468"/>
              <a:gd name="connsiteX9663" fmla="*/ 2650777 w 5317239"/>
              <a:gd name="connsiteY9663" fmla="*/ 852856 h 3428468"/>
              <a:gd name="connsiteX9664" fmla="*/ 2650614 w 5317239"/>
              <a:gd name="connsiteY9664" fmla="*/ 852640 h 3428468"/>
              <a:gd name="connsiteX9665" fmla="*/ 2650916 w 5317239"/>
              <a:gd name="connsiteY9665" fmla="*/ 852452 h 3428468"/>
              <a:gd name="connsiteX9666" fmla="*/ 2642636 w 5317239"/>
              <a:gd name="connsiteY9666" fmla="*/ 843090 h 3428468"/>
              <a:gd name="connsiteX9667" fmla="*/ 2639814 w 5317239"/>
              <a:gd name="connsiteY9667" fmla="*/ 841625 h 3428468"/>
              <a:gd name="connsiteX9668" fmla="*/ 2638783 w 5317239"/>
              <a:gd name="connsiteY9668" fmla="*/ 841463 h 3428468"/>
              <a:gd name="connsiteX9669" fmla="*/ 2638622 w 5317239"/>
              <a:gd name="connsiteY9669" fmla="*/ 841530 h 3428468"/>
              <a:gd name="connsiteX9670" fmla="*/ 2639543 w 5317239"/>
              <a:gd name="connsiteY9670" fmla="*/ 841675 h 3428468"/>
              <a:gd name="connsiteX9671" fmla="*/ 2639055 w 5317239"/>
              <a:gd name="connsiteY9671" fmla="*/ 841621 h 3428468"/>
              <a:gd name="connsiteX9672" fmla="*/ 2635689 w 5317239"/>
              <a:gd name="connsiteY9672" fmla="*/ 843032 h 3428468"/>
              <a:gd name="connsiteX9673" fmla="*/ 2631999 w 5317239"/>
              <a:gd name="connsiteY9673" fmla="*/ 846940 h 3428468"/>
              <a:gd name="connsiteX9674" fmla="*/ 2626328 w 5317239"/>
              <a:gd name="connsiteY9674" fmla="*/ 846234 h 3428468"/>
              <a:gd name="connsiteX9675" fmla="*/ 2621801 w 5317239"/>
              <a:gd name="connsiteY9675" fmla="*/ 845671 h 3428468"/>
              <a:gd name="connsiteX9676" fmla="*/ 2631565 w 5317239"/>
              <a:gd name="connsiteY9676" fmla="*/ 846831 h 3428468"/>
              <a:gd name="connsiteX9677" fmla="*/ 2631680 w 5317239"/>
              <a:gd name="connsiteY9677" fmla="*/ 846708 h 3428468"/>
              <a:gd name="connsiteX9678" fmla="*/ 2620874 w 5317239"/>
              <a:gd name="connsiteY9678" fmla="*/ 845425 h 3428468"/>
              <a:gd name="connsiteX9679" fmla="*/ 2594282 w 5317239"/>
              <a:gd name="connsiteY9679" fmla="*/ 830663 h 3428468"/>
              <a:gd name="connsiteX9680" fmla="*/ 2596724 w 5317239"/>
              <a:gd name="connsiteY9680" fmla="*/ 824639 h 3428468"/>
              <a:gd name="connsiteX9681" fmla="*/ 2594445 w 5317239"/>
              <a:gd name="connsiteY9681" fmla="*/ 818831 h 3428468"/>
              <a:gd name="connsiteX9682" fmla="*/ 2592871 w 5317239"/>
              <a:gd name="connsiteY9682" fmla="*/ 818072 h 3428468"/>
              <a:gd name="connsiteX9683" fmla="*/ 2592328 w 5317239"/>
              <a:gd name="connsiteY9683" fmla="*/ 785998 h 3428468"/>
              <a:gd name="connsiteX9684" fmla="*/ 2590591 w 5317239"/>
              <a:gd name="connsiteY9684" fmla="*/ 782524 h 3428468"/>
              <a:gd name="connsiteX9685" fmla="*/ 2588366 w 5317239"/>
              <a:gd name="connsiteY9685" fmla="*/ 781602 h 3428468"/>
              <a:gd name="connsiteX9686" fmla="*/ 2586304 w 5317239"/>
              <a:gd name="connsiteY9686" fmla="*/ 781547 h 3428468"/>
              <a:gd name="connsiteX9687" fmla="*/ 2576590 w 5317239"/>
              <a:gd name="connsiteY9687" fmla="*/ 783665 h 3428468"/>
              <a:gd name="connsiteX9688" fmla="*/ 2575829 w 5317239"/>
              <a:gd name="connsiteY9688" fmla="*/ 777369 h 3428468"/>
              <a:gd name="connsiteX9689" fmla="*/ 2575721 w 5317239"/>
              <a:gd name="connsiteY9689" fmla="*/ 752458 h 3428468"/>
              <a:gd name="connsiteX9690" fmla="*/ 2581962 w 5317239"/>
              <a:gd name="connsiteY9690" fmla="*/ 717020 h 3428468"/>
              <a:gd name="connsiteX9691" fmla="*/ 2580334 w 5317239"/>
              <a:gd name="connsiteY9691" fmla="*/ 712733 h 3428468"/>
              <a:gd name="connsiteX9692" fmla="*/ 2577946 w 5317239"/>
              <a:gd name="connsiteY9692" fmla="*/ 711756 h 3428468"/>
              <a:gd name="connsiteX9693" fmla="*/ 2575287 w 5317239"/>
              <a:gd name="connsiteY9693" fmla="*/ 711973 h 3428468"/>
              <a:gd name="connsiteX9694" fmla="*/ 2575032 w 5317239"/>
              <a:gd name="connsiteY9694" fmla="*/ 712076 h 3428468"/>
              <a:gd name="connsiteX9695" fmla="*/ 2577675 w 5317239"/>
              <a:gd name="connsiteY9695" fmla="*/ 711861 h 3428468"/>
              <a:gd name="connsiteX9696" fmla="*/ 2575504 w 5317239"/>
              <a:gd name="connsiteY9696" fmla="*/ 712133 h 3428468"/>
              <a:gd name="connsiteX9697" fmla="*/ 2563456 w 5317239"/>
              <a:gd name="connsiteY9697" fmla="*/ 717071 h 3428468"/>
              <a:gd name="connsiteX9698" fmla="*/ 2548206 w 5317239"/>
              <a:gd name="connsiteY9698" fmla="*/ 713272 h 3428468"/>
              <a:gd name="connsiteX9699" fmla="*/ 2562967 w 5317239"/>
              <a:gd name="connsiteY9699" fmla="*/ 716908 h 3428468"/>
              <a:gd name="connsiteX9700" fmla="*/ 2563148 w 5317239"/>
              <a:gd name="connsiteY9700" fmla="*/ 716835 h 3428468"/>
              <a:gd name="connsiteX9701" fmla="*/ 2548477 w 5317239"/>
              <a:gd name="connsiteY9701" fmla="*/ 713221 h 3428468"/>
              <a:gd name="connsiteX9702" fmla="*/ 2541477 w 5317239"/>
              <a:gd name="connsiteY9702" fmla="*/ 711484 h 3428468"/>
              <a:gd name="connsiteX9703" fmla="*/ 2541314 w 5317239"/>
              <a:gd name="connsiteY9703" fmla="*/ 711376 h 3428468"/>
              <a:gd name="connsiteX9704" fmla="*/ 2541043 w 5317239"/>
              <a:gd name="connsiteY9704" fmla="*/ 711376 h 3428468"/>
              <a:gd name="connsiteX9705" fmla="*/ 2539034 w 5317239"/>
              <a:gd name="connsiteY9705" fmla="*/ 711376 h 3428468"/>
              <a:gd name="connsiteX9706" fmla="*/ 2516675 w 5317239"/>
              <a:gd name="connsiteY9706" fmla="*/ 715934 h 3428468"/>
              <a:gd name="connsiteX9707" fmla="*/ 2516478 w 5317239"/>
              <a:gd name="connsiteY9707" fmla="*/ 716036 h 3428468"/>
              <a:gd name="connsiteX9708" fmla="*/ 2538817 w 5317239"/>
              <a:gd name="connsiteY9708" fmla="*/ 711481 h 3428468"/>
              <a:gd name="connsiteX9709" fmla="*/ 2540825 w 5317239"/>
              <a:gd name="connsiteY9709" fmla="*/ 711590 h 3428468"/>
              <a:gd name="connsiteX9710" fmla="*/ 2539251 w 5317239"/>
              <a:gd name="connsiteY9710" fmla="*/ 711590 h 3428468"/>
              <a:gd name="connsiteX9711" fmla="*/ 2517001 w 5317239"/>
              <a:gd name="connsiteY9711" fmla="*/ 716149 h 3428468"/>
              <a:gd name="connsiteX9712" fmla="*/ 2514884 w 5317239"/>
              <a:gd name="connsiteY9712" fmla="*/ 717234 h 3428468"/>
              <a:gd name="connsiteX9713" fmla="*/ 2510488 w 5317239"/>
              <a:gd name="connsiteY9713" fmla="*/ 721196 h 3428468"/>
              <a:gd name="connsiteX9714" fmla="*/ 2479391 w 5317239"/>
              <a:gd name="connsiteY9714" fmla="*/ 720598 h 3428468"/>
              <a:gd name="connsiteX9715" fmla="*/ 2474833 w 5317239"/>
              <a:gd name="connsiteY9715" fmla="*/ 724614 h 3428468"/>
              <a:gd name="connsiteX9716" fmla="*/ 2470817 w 5317239"/>
              <a:gd name="connsiteY9716" fmla="*/ 761844 h 3428468"/>
              <a:gd name="connsiteX9717" fmla="*/ 2468863 w 5317239"/>
              <a:gd name="connsiteY9717" fmla="*/ 761627 h 3428468"/>
              <a:gd name="connsiteX9718" fmla="*/ 2468863 w 5317239"/>
              <a:gd name="connsiteY9718" fmla="*/ 761518 h 3428468"/>
              <a:gd name="connsiteX9719" fmla="*/ 2470274 w 5317239"/>
              <a:gd name="connsiteY9719" fmla="*/ 761681 h 3428468"/>
              <a:gd name="connsiteX9720" fmla="*/ 2470288 w 5317239"/>
              <a:gd name="connsiteY9720" fmla="*/ 761552 h 3428468"/>
              <a:gd name="connsiteX9721" fmla="*/ 2469080 w 5317239"/>
              <a:gd name="connsiteY9721" fmla="*/ 761413 h 3428468"/>
              <a:gd name="connsiteX9722" fmla="*/ 2465878 w 5317239"/>
              <a:gd name="connsiteY9722" fmla="*/ 752513 h 3428468"/>
              <a:gd name="connsiteX9723" fmla="*/ 2464901 w 5317239"/>
              <a:gd name="connsiteY9723" fmla="*/ 750939 h 3428468"/>
              <a:gd name="connsiteX9724" fmla="*/ 2457629 w 5317239"/>
              <a:gd name="connsiteY9724" fmla="*/ 743287 h 3428468"/>
              <a:gd name="connsiteX9725" fmla="*/ 2455567 w 5317239"/>
              <a:gd name="connsiteY9725" fmla="*/ 742147 h 3428468"/>
              <a:gd name="connsiteX9726" fmla="*/ 2453884 w 5317239"/>
              <a:gd name="connsiteY9726" fmla="*/ 741713 h 3428468"/>
              <a:gd name="connsiteX9727" fmla="*/ 2450249 w 5317239"/>
              <a:gd name="connsiteY9727" fmla="*/ 741550 h 3428468"/>
              <a:gd name="connsiteX9728" fmla="*/ 2449705 w 5317239"/>
              <a:gd name="connsiteY9728" fmla="*/ 740410 h 3428468"/>
              <a:gd name="connsiteX9729" fmla="*/ 2445961 w 5317239"/>
              <a:gd name="connsiteY9729" fmla="*/ 737860 h 3428468"/>
              <a:gd name="connsiteX9730" fmla="*/ 2443193 w 5317239"/>
              <a:gd name="connsiteY9730" fmla="*/ 738077 h 3428468"/>
              <a:gd name="connsiteX9731" fmla="*/ 2442951 w 5317239"/>
              <a:gd name="connsiteY9731" fmla="*/ 738180 h 3428468"/>
              <a:gd name="connsiteX9732" fmla="*/ 2445689 w 5317239"/>
              <a:gd name="connsiteY9732" fmla="*/ 737965 h 3428468"/>
              <a:gd name="connsiteX9733" fmla="*/ 2443573 w 5317239"/>
              <a:gd name="connsiteY9733" fmla="*/ 738290 h 3428468"/>
              <a:gd name="connsiteX9734" fmla="*/ 2439990 w 5317239"/>
              <a:gd name="connsiteY9734" fmla="*/ 739810 h 3428468"/>
              <a:gd name="connsiteX9735" fmla="*/ 2439774 w 5317239"/>
              <a:gd name="connsiteY9735" fmla="*/ 739539 h 3428468"/>
              <a:gd name="connsiteX9736" fmla="*/ 2442975 w 5317239"/>
              <a:gd name="connsiteY9736" fmla="*/ 738182 h 3428468"/>
              <a:gd name="connsiteX9737" fmla="*/ 2442945 w 5317239"/>
              <a:gd name="connsiteY9737" fmla="*/ 738182 h 3428468"/>
              <a:gd name="connsiteX9738" fmla="*/ 2439991 w 5317239"/>
              <a:gd name="connsiteY9738" fmla="*/ 739434 h 3428468"/>
              <a:gd name="connsiteX9739" fmla="*/ 2426260 w 5317239"/>
              <a:gd name="connsiteY9739" fmla="*/ 721361 h 3428468"/>
              <a:gd name="connsiteX9740" fmla="*/ 2423113 w 5317239"/>
              <a:gd name="connsiteY9740" fmla="*/ 719625 h 3428468"/>
              <a:gd name="connsiteX9741" fmla="*/ 2422896 w 5317239"/>
              <a:gd name="connsiteY9741" fmla="*/ 719625 h 3428468"/>
              <a:gd name="connsiteX9742" fmla="*/ 2422462 w 5317239"/>
              <a:gd name="connsiteY9742" fmla="*/ 719517 h 3428468"/>
              <a:gd name="connsiteX9743" fmla="*/ 2419043 w 5317239"/>
              <a:gd name="connsiteY9743" fmla="*/ 720602 h 3428468"/>
              <a:gd name="connsiteX9744" fmla="*/ 2410360 w 5317239"/>
              <a:gd name="connsiteY9744" fmla="*/ 728037 h 3428468"/>
              <a:gd name="connsiteX9745" fmla="*/ 2410342 w 5317239"/>
              <a:gd name="connsiteY9745" fmla="*/ 728064 h 3428468"/>
              <a:gd name="connsiteX9746" fmla="*/ 2418934 w 5317239"/>
              <a:gd name="connsiteY9746" fmla="*/ 720707 h 3428468"/>
              <a:gd name="connsiteX9747" fmla="*/ 2422353 w 5317239"/>
              <a:gd name="connsiteY9747" fmla="*/ 719621 h 3428468"/>
              <a:gd name="connsiteX9748" fmla="*/ 2422787 w 5317239"/>
              <a:gd name="connsiteY9748" fmla="*/ 719729 h 3428468"/>
              <a:gd name="connsiteX9749" fmla="*/ 2419531 w 5317239"/>
              <a:gd name="connsiteY9749" fmla="*/ 720815 h 3428468"/>
              <a:gd name="connsiteX9750" fmla="*/ 2410848 w 5317239"/>
              <a:gd name="connsiteY9750" fmla="*/ 728250 h 3428468"/>
              <a:gd name="connsiteX9751" fmla="*/ 2409545 w 5317239"/>
              <a:gd name="connsiteY9751" fmla="*/ 730150 h 3428468"/>
              <a:gd name="connsiteX9752" fmla="*/ 2407428 w 5317239"/>
              <a:gd name="connsiteY9752" fmla="*/ 730638 h 3428468"/>
              <a:gd name="connsiteX9753" fmla="*/ 2403793 w 5317239"/>
              <a:gd name="connsiteY9753" fmla="*/ 732537 h 3428468"/>
              <a:gd name="connsiteX9754" fmla="*/ 2403358 w 5317239"/>
              <a:gd name="connsiteY9754" fmla="*/ 732374 h 3428468"/>
              <a:gd name="connsiteX9755" fmla="*/ 2406778 w 5317239"/>
              <a:gd name="connsiteY9755" fmla="*/ 730583 h 3428468"/>
              <a:gd name="connsiteX9756" fmla="*/ 2408948 w 5317239"/>
              <a:gd name="connsiteY9756" fmla="*/ 730041 h 3428468"/>
              <a:gd name="connsiteX9757" fmla="*/ 2409012 w 5317239"/>
              <a:gd name="connsiteY9757" fmla="*/ 729948 h 3428468"/>
              <a:gd name="connsiteX9758" fmla="*/ 2406886 w 5317239"/>
              <a:gd name="connsiteY9758" fmla="*/ 730479 h 3428468"/>
              <a:gd name="connsiteX9759" fmla="*/ 2403467 w 5317239"/>
              <a:gd name="connsiteY9759" fmla="*/ 732270 h 3428468"/>
              <a:gd name="connsiteX9760" fmla="*/ 2402165 w 5317239"/>
              <a:gd name="connsiteY9760" fmla="*/ 731728 h 3428468"/>
              <a:gd name="connsiteX9761" fmla="*/ 2397009 w 5317239"/>
              <a:gd name="connsiteY9761" fmla="*/ 724238 h 3428468"/>
              <a:gd name="connsiteX9762" fmla="*/ 2393753 w 5317239"/>
              <a:gd name="connsiteY9762" fmla="*/ 722339 h 3428468"/>
              <a:gd name="connsiteX9763" fmla="*/ 2390388 w 5317239"/>
              <a:gd name="connsiteY9763" fmla="*/ 722718 h 3428468"/>
              <a:gd name="connsiteX9764" fmla="*/ 2390299 w 5317239"/>
              <a:gd name="connsiteY9764" fmla="*/ 722767 h 3428468"/>
              <a:gd name="connsiteX9765" fmla="*/ 2393644 w 5317239"/>
              <a:gd name="connsiteY9765" fmla="*/ 722389 h 3428468"/>
              <a:gd name="connsiteX9766" fmla="*/ 2390985 w 5317239"/>
              <a:gd name="connsiteY9766" fmla="*/ 722877 h 3428468"/>
              <a:gd name="connsiteX9767" fmla="*/ 2382627 w 5317239"/>
              <a:gd name="connsiteY9767" fmla="*/ 727491 h 3428468"/>
              <a:gd name="connsiteX9768" fmla="*/ 2382302 w 5317239"/>
              <a:gd name="connsiteY9768" fmla="*/ 727219 h 3428468"/>
              <a:gd name="connsiteX9769" fmla="*/ 2390334 w 5317239"/>
              <a:gd name="connsiteY9769" fmla="*/ 722824 h 3428468"/>
              <a:gd name="connsiteX9770" fmla="*/ 2390285 w 5317239"/>
              <a:gd name="connsiteY9770" fmla="*/ 722774 h 3428468"/>
              <a:gd name="connsiteX9771" fmla="*/ 2382356 w 5317239"/>
              <a:gd name="connsiteY9771" fmla="*/ 727114 h 3428468"/>
              <a:gd name="connsiteX9772" fmla="*/ 2381325 w 5317239"/>
              <a:gd name="connsiteY9772" fmla="*/ 726192 h 3428468"/>
              <a:gd name="connsiteX9773" fmla="*/ 2378449 w 5317239"/>
              <a:gd name="connsiteY9773" fmla="*/ 725106 h 3428468"/>
              <a:gd name="connsiteX9774" fmla="*/ 2378232 w 5317239"/>
              <a:gd name="connsiteY9774" fmla="*/ 725106 h 3428468"/>
              <a:gd name="connsiteX9775" fmla="*/ 2377797 w 5317239"/>
              <a:gd name="connsiteY9775" fmla="*/ 724998 h 3428468"/>
              <a:gd name="connsiteX9776" fmla="*/ 2359237 w 5317239"/>
              <a:gd name="connsiteY9776" fmla="*/ 724727 h 3428468"/>
              <a:gd name="connsiteX9777" fmla="*/ 2357229 w 5317239"/>
              <a:gd name="connsiteY9777" fmla="*/ 724727 h 3428468"/>
              <a:gd name="connsiteX9778" fmla="*/ 2356686 w 5317239"/>
              <a:gd name="connsiteY9778" fmla="*/ 724727 h 3428468"/>
              <a:gd name="connsiteX9779" fmla="*/ 2352236 w 5317239"/>
              <a:gd name="connsiteY9779" fmla="*/ 728091 h 3428468"/>
              <a:gd name="connsiteX9780" fmla="*/ 2352215 w 5317239"/>
              <a:gd name="connsiteY9780" fmla="*/ 728171 h 3428468"/>
              <a:gd name="connsiteX9781" fmla="*/ 2356632 w 5317239"/>
              <a:gd name="connsiteY9781" fmla="*/ 724832 h 3428468"/>
              <a:gd name="connsiteX9782" fmla="*/ 2357174 w 5317239"/>
              <a:gd name="connsiteY9782" fmla="*/ 724832 h 3428468"/>
              <a:gd name="connsiteX9783" fmla="*/ 2352833 w 5317239"/>
              <a:gd name="connsiteY9783" fmla="*/ 728197 h 3428468"/>
              <a:gd name="connsiteX9784" fmla="*/ 2351476 w 5317239"/>
              <a:gd name="connsiteY9784" fmla="*/ 733353 h 3428468"/>
              <a:gd name="connsiteX9785" fmla="*/ 2350879 w 5317239"/>
              <a:gd name="connsiteY9785" fmla="*/ 733244 h 3428468"/>
              <a:gd name="connsiteX9786" fmla="*/ 2350921 w 5317239"/>
              <a:gd name="connsiteY9786" fmla="*/ 733082 h 3428468"/>
              <a:gd name="connsiteX9787" fmla="*/ 2346701 w 5317239"/>
              <a:gd name="connsiteY9787" fmla="*/ 732107 h 3428468"/>
              <a:gd name="connsiteX9788" fmla="*/ 2344964 w 5317239"/>
              <a:gd name="connsiteY9788" fmla="*/ 732107 h 3428468"/>
              <a:gd name="connsiteX9789" fmla="*/ 2340839 w 5317239"/>
              <a:gd name="connsiteY9789" fmla="*/ 734983 h 3428468"/>
              <a:gd name="connsiteX9790" fmla="*/ 2340797 w 5317239"/>
              <a:gd name="connsiteY9790" fmla="*/ 735097 h 3428468"/>
              <a:gd name="connsiteX9791" fmla="*/ 2344855 w 5317239"/>
              <a:gd name="connsiteY9791" fmla="*/ 732267 h 3428468"/>
              <a:gd name="connsiteX9792" fmla="*/ 2341327 w 5317239"/>
              <a:gd name="connsiteY9792" fmla="*/ 735143 h 3428468"/>
              <a:gd name="connsiteX9793" fmla="*/ 2334218 w 5317239"/>
              <a:gd name="connsiteY9793" fmla="*/ 754463 h 3428468"/>
              <a:gd name="connsiteX9794" fmla="*/ 2314355 w 5317239"/>
              <a:gd name="connsiteY9794" fmla="*/ 774381 h 3428468"/>
              <a:gd name="connsiteX9795" fmla="*/ 2313812 w 5317239"/>
              <a:gd name="connsiteY9795" fmla="*/ 774272 h 3428468"/>
              <a:gd name="connsiteX9796" fmla="*/ 2313918 w 5317239"/>
              <a:gd name="connsiteY9796" fmla="*/ 774166 h 3428468"/>
              <a:gd name="connsiteX9797" fmla="*/ 2292973 w 5317239"/>
              <a:gd name="connsiteY9797" fmla="*/ 769988 h 3428468"/>
              <a:gd name="connsiteX9798" fmla="*/ 2291291 w 5317239"/>
              <a:gd name="connsiteY9798" fmla="*/ 769988 h 3428468"/>
              <a:gd name="connsiteX9799" fmla="*/ 2288414 w 5317239"/>
              <a:gd name="connsiteY9799" fmla="*/ 771019 h 3428468"/>
              <a:gd name="connsiteX9800" fmla="*/ 2288407 w 5317239"/>
              <a:gd name="connsiteY9800" fmla="*/ 771035 h 3428468"/>
              <a:gd name="connsiteX9801" fmla="*/ 2291182 w 5317239"/>
              <a:gd name="connsiteY9801" fmla="*/ 770040 h 3428468"/>
              <a:gd name="connsiteX9802" fmla="*/ 2289119 w 5317239"/>
              <a:gd name="connsiteY9802" fmla="*/ 771017 h 3428468"/>
              <a:gd name="connsiteX9803" fmla="*/ 2287491 w 5317239"/>
              <a:gd name="connsiteY9803" fmla="*/ 774544 h 3428468"/>
              <a:gd name="connsiteX9804" fmla="*/ 2287817 w 5317239"/>
              <a:gd name="connsiteY9804" fmla="*/ 797012 h 3428468"/>
              <a:gd name="connsiteX9805" fmla="*/ 2279730 w 5317239"/>
              <a:gd name="connsiteY9805" fmla="*/ 818123 h 3428468"/>
              <a:gd name="connsiteX9806" fmla="*/ 2279459 w 5317239"/>
              <a:gd name="connsiteY9806" fmla="*/ 819371 h 3428468"/>
              <a:gd name="connsiteX9807" fmla="*/ 2278428 w 5317239"/>
              <a:gd name="connsiteY9807" fmla="*/ 832939 h 3428468"/>
              <a:gd name="connsiteX9808" fmla="*/ 2279351 w 5317239"/>
              <a:gd name="connsiteY9808" fmla="*/ 836032 h 3428468"/>
              <a:gd name="connsiteX9809" fmla="*/ 2291670 w 5317239"/>
              <a:gd name="connsiteY9809" fmla="*/ 852422 h 3428468"/>
              <a:gd name="connsiteX9810" fmla="*/ 2267140 w 5317239"/>
              <a:gd name="connsiteY9810" fmla="*/ 860617 h 3428468"/>
              <a:gd name="connsiteX9811" fmla="*/ 2264101 w 5317239"/>
              <a:gd name="connsiteY9811" fmla="*/ 864144 h 3428468"/>
              <a:gd name="connsiteX9812" fmla="*/ 2265783 w 5317239"/>
              <a:gd name="connsiteY9812" fmla="*/ 868486 h 3428468"/>
              <a:gd name="connsiteX9813" fmla="*/ 2275497 w 5317239"/>
              <a:gd name="connsiteY9813" fmla="*/ 876138 h 3428468"/>
              <a:gd name="connsiteX9814" fmla="*/ 2278102 w 5317239"/>
              <a:gd name="connsiteY9814" fmla="*/ 886667 h 3428468"/>
              <a:gd name="connsiteX9815" fmla="*/ 2282740 w 5317239"/>
              <a:gd name="connsiteY9815" fmla="*/ 889987 h 3428468"/>
              <a:gd name="connsiteX9816" fmla="*/ 2285701 w 5317239"/>
              <a:gd name="connsiteY9816" fmla="*/ 889736 h 3428468"/>
              <a:gd name="connsiteX9817" fmla="*/ 2289228 w 5317239"/>
              <a:gd name="connsiteY9817" fmla="*/ 889437 h 3428468"/>
              <a:gd name="connsiteX9818" fmla="*/ 2289228 w 5317239"/>
              <a:gd name="connsiteY9818" fmla="*/ 889549 h 3428468"/>
              <a:gd name="connsiteX9819" fmla="*/ 2289934 w 5317239"/>
              <a:gd name="connsiteY9819" fmla="*/ 889489 h 3428468"/>
              <a:gd name="connsiteX9820" fmla="*/ 2289934 w 5317239"/>
              <a:gd name="connsiteY9820" fmla="*/ 926121 h 3428468"/>
              <a:gd name="connsiteX9821" fmla="*/ 2282770 w 5317239"/>
              <a:gd name="connsiteY9821" fmla="*/ 929106 h 3428468"/>
              <a:gd name="connsiteX9822" fmla="*/ 2282553 w 5317239"/>
              <a:gd name="connsiteY9822" fmla="*/ 928943 h 3428468"/>
              <a:gd name="connsiteX9823" fmla="*/ 2289228 w 5317239"/>
              <a:gd name="connsiteY9823" fmla="*/ 926230 h 3428468"/>
              <a:gd name="connsiteX9824" fmla="*/ 2289228 w 5317239"/>
              <a:gd name="connsiteY9824" fmla="*/ 926070 h 3428468"/>
              <a:gd name="connsiteX9825" fmla="*/ 2282607 w 5317239"/>
              <a:gd name="connsiteY9825" fmla="*/ 928783 h 3428468"/>
              <a:gd name="connsiteX9826" fmla="*/ 2275932 w 5317239"/>
              <a:gd name="connsiteY9826" fmla="*/ 923953 h 3428468"/>
              <a:gd name="connsiteX9827" fmla="*/ 2273924 w 5317239"/>
              <a:gd name="connsiteY9827" fmla="*/ 923139 h 3428468"/>
              <a:gd name="connsiteX9828" fmla="*/ 2231051 w 5317239"/>
              <a:gd name="connsiteY9828" fmla="*/ 917170 h 3428468"/>
              <a:gd name="connsiteX9829" fmla="*/ 2229422 w 5317239"/>
              <a:gd name="connsiteY9829" fmla="*/ 917278 h 3428468"/>
              <a:gd name="connsiteX9830" fmla="*/ 2229096 w 5317239"/>
              <a:gd name="connsiteY9830" fmla="*/ 917278 h 3428468"/>
              <a:gd name="connsiteX9831" fmla="*/ 2228500 w 5317239"/>
              <a:gd name="connsiteY9831" fmla="*/ 917278 h 3428468"/>
              <a:gd name="connsiteX9832" fmla="*/ 2206032 w 5317239"/>
              <a:gd name="connsiteY9832" fmla="*/ 922380 h 3428468"/>
              <a:gd name="connsiteX9833" fmla="*/ 2204838 w 5317239"/>
              <a:gd name="connsiteY9833" fmla="*/ 922814 h 3428468"/>
              <a:gd name="connsiteX9834" fmla="*/ 2188502 w 5317239"/>
              <a:gd name="connsiteY9834" fmla="*/ 931877 h 3428468"/>
              <a:gd name="connsiteX9835" fmla="*/ 2136457 w 5317239"/>
              <a:gd name="connsiteY9835" fmla="*/ 933342 h 3428468"/>
              <a:gd name="connsiteX9836" fmla="*/ 2136024 w 5317239"/>
              <a:gd name="connsiteY9836" fmla="*/ 933451 h 3428468"/>
              <a:gd name="connsiteX9837" fmla="*/ 2135480 w 5317239"/>
              <a:gd name="connsiteY9837" fmla="*/ 933451 h 3428468"/>
              <a:gd name="connsiteX9838" fmla="*/ 2131464 w 5317239"/>
              <a:gd name="connsiteY9838" fmla="*/ 936219 h 3428468"/>
              <a:gd name="connsiteX9839" fmla="*/ 2131457 w 5317239"/>
              <a:gd name="connsiteY9839" fmla="*/ 936237 h 3428468"/>
              <a:gd name="connsiteX9840" fmla="*/ 2135426 w 5317239"/>
              <a:gd name="connsiteY9840" fmla="*/ 933501 h 3428468"/>
              <a:gd name="connsiteX9841" fmla="*/ 2135969 w 5317239"/>
              <a:gd name="connsiteY9841" fmla="*/ 933501 h 3428468"/>
              <a:gd name="connsiteX9842" fmla="*/ 2132333 w 5317239"/>
              <a:gd name="connsiteY9842" fmla="*/ 936215 h 3428468"/>
              <a:gd name="connsiteX9843" fmla="*/ 2130487 w 5317239"/>
              <a:gd name="connsiteY9843" fmla="*/ 940502 h 3428468"/>
              <a:gd name="connsiteX9844" fmla="*/ 2129565 w 5317239"/>
              <a:gd name="connsiteY9844" fmla="*/ 940502 h 3428468"/>
              <a:gd name="connsiteX9845" fmla="*/ 2129610 w 5317239"/>
              <a:gd name="connsiteY9845" fmla="*/ 940397 h 3428468"/>
              <a:gd name="connsiteX9846" fmla="*/ 2129185 w 5317239"/>
              <a:gd name="connsiteY9846" fmla="*/ 940397 h 3428468"/>
              <a:gd name="connsiteX9847" fmla="*/ 2117137 w 5317239"/>
              <a:gd name="connsiteY9847" fmla="*/ 931388 h 3428468"/>
              <a:gd name="connsiteX9848" fmla="*/ 2113555 w 5317239"/>
              <a:gd name="connsiteY9848" fmla="*/ 930629 h 3428468"/>
              <a:gd name="connsiteX9849" fmla="*/ 2112876 w 5317239"/>
              <a:gd name="connsiteY9849" fmla="*/ 930707 h 3428468"/>
              <a:gd name="connsiteX9850" fmla="*/ 2109974 w 5317239"/>
              <a:gd name="connsiteY9850" fmla="*/ 933556 h 3428468"/>
              <a:gd name="connsiteX9851" fmla="*/ 2106229 w 5317239"/>
              <a:gd name="connsiteY9851" fmla="*/ 944518 h 3428468"/>
              <a:gd name="connsiteX9852" fmla="*/ 2106446 w 5317239"/>
              <a:gd name="connsiteY9852" fmla="*/ 947992 h 3428468"/>
              <a:gd name="connsiteX9853" fmla="*/ 2110950 w 5317239"/>
              <a:gd name="connsiteY9853" fmla="*/ 957109 h 3428468"/>
              <a:gd name="connsiteX9854" fmla="*/ 2103244 w 5317239"/>
              <a:gd name="connsiteY9854" fmla="*/ 963621 h 3428468"/>
              <a:gd name="connsiteX9855" fmla="*/ 2102430 w 5317239"/>
              <a:gd name="connsiteY9855" fmla="*/ 969700 h 3428468"/>
              <a:gd name="connsiteX9856" fmla="*/ 2105143 w 5317239"/>
              <a:gd name="connsiteY9856" fmla="*/ 973553 h 3428468"/>
              <a:gd name="connsiteX9857" fmla="*/ 2107764 w 5317239"/>
              <a:gd name="connsiteY9857" fmla="*/ 974863 h 3428468"/>
              <a:gd name="connsiteX9858" fmla="*/ 2108997 w 5317239"/>
              <a:gd name="connsiteY9858" fmla="*/ 975347 h 3428468"/>
              <a:gd name="connsiteX9859" fmla="*/ 2111004 w 5317239"/>
              <a:gd name="connsiteY9859" fmla="*/ 974967 h 3428468"/>
              <a:gd name="connsiteX9860" fmla="*/ 2115662 w 5317239"/>
              <a:gd name="connsiteY9860" fmla="*/ 972713 h 3428468"/>
              <a:gd name="connsiteX9861" fmla="*/ 2115780 w 5317239"/>
              <a:gd name="connsiteY9861" fmla="*/ 972523 h 3428468"/>
              <a:gd name="connsiteX9862" fmla="*/ 2116974 w 5317239"/>
              <a:gd name="connsiteY9862" fmla="*/ 971980 h 3428468"/>
              <a:gd name="connsiteX9863" fmla="*/ 2114695 w 5317239"/>
              <a:gd name="connsiteY9863" fmla="*/ 975617 h 3428468"/>
              <a:gd name="connsiteX9864" fmla="*/ 2114803 w 5317239"/>
              <a:gd name="connsiteY9864" fmla="*/ 980555 h 3428468"/>
              <a:gd name="connsiteX9865" fmla="*/ 2120827 w 5317239"/>
              <a:gd name="connsiteY9865" fmla="*/ 989456 h 3428468"/>
              <a:gd name="connsiteX9866" fmla="*/ 2114369 w 5317239"/>
              <a:gd name="connsiteY9866" fmla="*/ 993037 h 3428468"/>
              <a:gd name="connsiteX9867" fmla="*/ 2114206 w 5317239"/>
              <a:gd name="connsiteY9867" fmla="*/ 992657 h 3428468"/>
              <a:gd name="connsiteX9868" fmla="*/ 2114401 w 5317239"/>
              <a:gd name="connsiteY9868" fmla="*/ 992551 h 3428468"/>
              <a:gd name="connsiteX9869" fmla="*/ 2113772 w 5317239"/>
              <a:gd name="connsiteY9869" fmla="*/ 991031 h 3428468"/>
              <a:gd name="connsiteX9870" fmla="*/ 2108726 w 5317239"/>
              <a:gd name="connsiteY9870" fmla="*/ 988318 h 3428468"/>
              <a:gd name="connsiteX9871" fmla="*/ 2107314 w 5317239"/>
              <a:gd name="connsiteY9871" fmla="*/ 988535 h 3428468"/>
              <a:gd name="connsiteX9872" fmla="*/ 2107214 w 5317239"/>
              <a:gd name="connsiteY9872" fmla="*/ 988568 h 3428468"/>
              <a:gd name="connsiteX9873" fmla="*/ 2108508 w 5317239"/>
              <a:gd name="connsiteY9873" fmla="*/ 988369 h 3428468"/>
              <a:gd name="connsiteX9874" fmla="*/ 2107965 w 5317239"/>
              <a:gd name="connsiteY9874" fmla="*/ 988478 h 3428468"/>
              <a:gd name="connsiteX9875" fmla="*/ 2097980 w 5317239"/>
              <a:gd name="connsiteY9875" fmla="*/ 991734 h 3428468"/>
              <a:gd name="connsiteX9876" fmla="*/ 2095267 w 5317239"/>
              <a:gd name="connsiteY9876" fmla="*/ 994176 h 3428468"/>
              <a:gd name="connsiteX9877" fmla="*/ 2095049 w 5317239"/>
              <a:gd name="connsiteY9877" fmla="*/ 994610 h 3428468"/>
              <a:gd name="connsiteX9878" fmla="*/ 2094452 w 5317239"/>
              <a:gd name="connsiteY9878" fmla="*/ 994122 h 3428468"/>
              <a:gd name="connsiteX9879" fmla="*/ 2094551 w 5317239"/>
              <a:gd name="connsiteY9879" fmla="*/ 994036 h 3428468"/>
              <a:gd name="connsiteX9880" fmla="*/ 2093584 w 5317239"/>
              <a:gd name="connsiteY9880" fmla="*/ 993311 h 3428468"/>
              <a:gd name="connsiteX9881" fmla="*/ 2090273 w 5317239"/>
              <a:gd name="connsiteY9881" fmla="*/ 992388 h 3428468"/>
              <a:gd name="connsiteX9882" fmla="*/ 2090017 w 5317239"/>
              <a:gd name="connsiteY9882" fmla="*/ 992416 h 3428468"/>
              <a:gd name="connsiteX9883" fmla="*/ 2089133 w 5317239"/>
              <a:gd name="connsiteY9883" fmla="*/ 992602 h 3428468"/>
              <a:gd name="connsiteX9884" fmla="*/ 2086257 w 5317239"/>
              <a:gd name="connsiteY9884" fmla="*/ 995913 h 3428468"/>
              <a:gd name="connsiteX9885" fmla="*/ 2084032 w 5317239"/>
              <a:gd name="connsiteY9885" fmla="*/ 1006441 h 3428468"/>
              <a:gd name="connsiteX9886" fmla="*/ 2078063 w 5317239"/>
              <a:gd name="connsiteY9886" fmla="*/ 1009100 h 3428468"/>
              <a:gd name="connsiteX9887" fmla="*/ 2076108 w 5317239"/>
              <a:gd name="connsiteY9887" fmla="*/ 1010728 h 3428468"/>
              <a:gd name="connsiteX9888" fmla="*/ 2070301 w 5317239"/>
              <a:gd name="connsiteY9888" fmla="*/ 1019520 h 3428468"/>
              <a:gd name="connsiteX9889" fmla="*/ 2069868 w 5317239"/>
              <a:gd name="connsiteY9889" fmla="*/ 1023699 h 3428468"/>
              <a:gd name="connsiteX9890" fmla="*/ 2073123 w 5317239"/>
              <a:gd name="connsiteY9890" fmla="*/ 1031785 h 3428468"/>
              <a:gd name="connsiteX9891" fmla="*/ 2076434 w 5317239"/>
              <a:gd name="connsiteY9891" fmla="*/ 1034553 h 3428468"/>
              <a:gd name="connsiteX9892" fmla="*/ 2076271 w 5317239"/>
              <a:gd name="connsiteY9892" fmla="*/ 1037429 h 3428468"/>
              <a:gd name="connsiteX9893" fmla="*/ 2073178 w 5317239"/>
              <a:gd name="connsiteY9893" fmla="*/ 1039275 h 3428468"/>
              <a:gd name="connsiteX9894" fmla="*/ 2072690 w 5317239"/>
              <a:gd name="connsiteY9894" fmla="*/ 1038894 h 3428468"/>
              <a:gd name="connsiteX9895" fmla="*/ 2072822 w 5317239"/>
              <a:gd name="connsiteY9895" fmla="*/ 1038817 h 3428468"/>
              <a:gd name="connsiteX9896" fmla="*/ 2071496 w 5317239"/>
              <a:gd name="connsiteY9896" fmla="*/ 1037704 h 3428468"/>
              <a:gd name="connsiteX9897" fmla="*/ 2068457 w 5317239"/>
              <a:gd name="connsiteY9897" fmla="*/ 1036726 h 3428468"/>
              <a:gd name="connsiteX9898" fmla="*/ 2066902 w 5317239"/>
              <a:gd name="connsiteY9898" fmla="*/ 1037264 h 3428468"/>
              <a:gd name="connsiteX9899" fmla="*/ 2064874 w 5317239"/>
              <a:gd name="connsiteY9899" fmla="*/ 1038350 h 3428468"/>
              <a:gd name="connsiteX9900" fmla="*/ 2060207 w 5317239"/>
              <a:gd name="connsiteY9900" fmla="*/ 1044049 h 3428468"/>
              <a:gd name="connsiteX9901" fmla="*/ 2059447 w 5317239"/>
              <a:gd name="connsiteY9901" fmla="*/ 1048391 h 3428468"/>
              <a:gd name="connsiteX9902" fmla="*/ 2064820 w 5317239"/>
              <a:gd name="connsiteY9902" fmla="*/ 1063586 h 3428468"/>
              <a:gd name="connsiteX9903" fmla="*/ 2064441 w 5317239"/>
              <a:gd name="connsiteY9903" fmla="*/ 1064780 h 3428468"/>
              <a:gd name="connsiteX9904" fmla="*/ 2063409 w 5317239"/>
              <a:gd name="connsiteY9904" fmla="*/ 1064346 h 3428468"/>
              <a:gd name="connsiteX9905" fmla="*/ 2063441 w 5317239"/>
              <a:gd name="connsiteY9905" fmla="*/ 1064240 h 3428468"/>
              <a:gd name="connsiteX9906" fmla="*/ 2056843 w 5317239"/>
              <a:gd name="connsiteY9906" fmla="*/ 1061420 h 3428468"/>
              <a:gd name="connsiteX9907" fmla="*/ 2055215 w 5317239"/>
              <a:gd name="connsiteY9907" fmla="*/ 1048503 h 3428468"/>
              <a:gd name="connsiteX9908" fmla="*/ 2053153 w 5317239"/>
              <a:gd name="connsiteY9908" fmla="*/ 1045248 h 3428468"/>
              <a:gd name="connsiteX9909" fmla="*/ 2046315 w 5317239"/>
              <a:gd name="connsiteY9909" fmla="*/ 1040852 h 3428468"/>
              <a:gd name="connsiteX9910" fmla="*/ 2043710 w 5317239"/>
              <a:gd name="connsiteY9910" fmla="*/ 1040146 h 3428468"/>
              <a:gd name="connsiteX9911" fmla="*/ 2033018 w 5317239"/>
              <a:gd name="connsiteY9911" fmla="*/ 1040471 h 3428468"/>
              <a:gd name="connsiteX9912" fmla="*/ 2030413 w 5317239"/>
              <a:gd name="connsiteY9912" fmla="*/ 1041394 h 3428468"/>
              <a:gd name="connsiteX9913" fmla="*/ 2014512 w 5317239"/>
              <a:gd name="connsiteY9913" fmla="*/ 1053442 h 3428468"/>
              <a:gd name="connsiteX9914" fmla="*/ 2008325 w 5317239"/>
              <a:gd name="connsiteY9914" fmla="*/ 1052357 h 3428468"/>
              <a:gd name="connsiteX9915" fmla="*/ 1988951 w 5317239"/>
              <a:gd name="connsiteY9915" fmla="*/ 1026795 h 3428468"/>
              <a:gd name="connsiteX9916" fmla="*/ 1988625 w 5317239"/>
              <a:gd name="connsiteY9916" fmla="*/ 1026362 h 3428468"/>
              <a:gd name="connsiteX9917" fmla="*/ 1988462 w 5317239"/>
              <a:gd name="connsiteY9917" fmla="*/ 1026199 h 3428468"/>
              <a:gd name="connsiteX9918" fmla="*/ 1987377 w 5317239"/>
              <a:gd name="connsiteY9918" fmla="*/ 1025222 h 3428468"/>
              <a:gd name="connsiteX9919" fmla="*/ 1987051 w 5317239"/>
              <a:gd name="connsiteY9919" fmla="*/ 1025113 h 3428468"/>
              <a:gd name="connsiteX9920" fmla="*/ 1985857 w 5317239"/>
              <a:gd name="connsiteY9920" fmla="*/ 1024679 h 3428468"/>
              <a:gd name="connsiteX9921" fmla="*/ 1985640 w 5317239"/>
              <a:gd name="connsiteY9921" fmla="*/ 1024679 h 3428468"/>
              <a:gd name="connsiteX9922" fmla="*/ 1984229 w 5317239"/>
              <a:gd name="connsiteY9922" fmla="*/ 1024679 h 3428468"/>
              <a:gd name="connsiteX9923" fmla="*/ 1983850 w 5317239"/>
              <a:gd name="connsiteY9923" fmla="*/ 1024841 h 3428468"/>
              <a:gd name="connsiteX9924" fmla="*/ 1982656 w 5317239"/>
              <a:gd name="connsiteY9924" fmla="*/ 1025276 h 3428468"/>
              <a:gd name="connsiteX9925" fmla="*/ 1964964 w 5317239"/>
              <a:gd name="connsiteY9925" fmla="*/ 1036076 h 3428468"/>
              <a:gd name="connsiteX9926" fmla="*/ 1963498 w 5317239"/>
              <a:gd name="connsiteY9926" fmla="*/ 1037487 h 3428468"/>
              <a:gd name="connsiteX9927" fmla="*/ 1959319 w 5317239"/>
              <a:gd name="connsiteY9927" fmla="*/ 1043945 h 3428468"/>
              <a:gd name="connsiteX9928" fmla="*/ 1949062 w 5317239"/>
              <a:gd name="connsiteY9928" fmla="*/ 1036184 h 3428468"/>
              <a:gd name="connsiteX9929" fmla="*/ 1945480 w 5317239"/>
              <a:gd name="connsiteY9929" fmla="*/ 1035369 h 3428468"/>
              <a:gd name="connsiteX9930" fmla="*/ 1942441 w 5317239"/>
              <a:gd name="connsiteY9930" fmla="*/ 1037432 h 3428468"/>
              <a:gd name="connsiteX9931" fmla="*/ 1919539 w 5317239"/>
              <a:gd name="connsiteY9931" fmla="*/ 1074716 h 3428468"/>
              <a:gd name="connsiteX9932" fmla="*/ 1902824 w 5317239"/>
              <a:gd name="connsiteY9932" fmla="*/ 1083183 h 3428468"/>
              <a:gd name="connsiteX9933" fmla="*/ 1900381 w 5317239"/>
              <a:gd name="connsiteY9933" fmla="*/ 1086655 h 3428468"/>
              <a:gd name="connsiteX9934" fmla="*/ 1900381 w 5317239"/>
              <a:gd name="connsiteY9934" fmla="*/ 1088009 h 3428468"/>
              <a:gd name="connsiteX9935" fmla="*/ 1900407 w 5317239"/>
              <a:gd name="connsiteY9935" fmla="*/ 1088145 h 3428468"/>
              <a:gd name="connsiteX9936" fmla="*/ 1901033 w 5317239"/>
              <a:gd name="connsiteY9936" fmla="*/ 1088772 h 3428468"/>
              <a:gd name="connsiteX9937" fmla="*/ 1902390 w 5317239"/>
              <a:gd name="connsiteY9937" fmla="*/ 1096153 h 3428468"/>
              <a:gd name="connsiteX9938" fmla="*/ 1899730 w 5317239"/>
              <a:gd name="connsiteY9938" fmla="*/ 1096804 h 3428468"/>
              <a:gd name="connsiteX9939" fmla="*/ 1895009 w 5317239"/>
              <a:gd name="connsiteY9939" fmla="*/ 1080415 h 3428468"/>
              <a:gd name="connsiteX9940" fmla="*/ 1895985 w 5317239"/>
              <a:gd name="connsiteY9940" fmla="*/ 1064839 h 3428468"/>
              <a:gd name="connsiteX9941" fmla="*/ 1960079 w 5317239"/>
              <a:gd name="connsiteY9941" fmla="*/ 1001451 h 3428468"/>
              <a:gd name="connsiteX9942" fmla="*/ 1960622 w 5317239"/>
              <a:gd name="connsiteY9942" fmla="*/ 995644 h 3428468"/>
              <a:gd name="connsiteX9943" fmla="*/ 1960568 w 5317239"/>
              <a:gd name="connsiteY9943" fmla="*/ 995481 h 3428468"/>
              <a:gd name="connsiteX9944" fmla="*/ 1957257 w 5317239"/>
              <a:gd name="connsiteY9944" fmla="*/ 990652 h 3428468"/>
              <a:gd name="connsiteX9945" fmla="*/ 1954543 w 5317239"/>
              <a:gd name="connsiteY9945" fmla="*/ 988806 h 3428468"/>
              <a:gd name="connsiteX9946" fmla="*/ 1949333 w 5317239"/>
              <a:gd name="connsiteY9946" fmla="*/ 987612 h 3428468"/>
              <a:gd name="connsiteX9947" fmla="*/ 1947814 w 5317239"/>
              <a:gd name="connsiteY9947" fmla="*/ 977572 h 3428468"/>
              <a:gd name="connsiteX9948" fmla="*/ 1947488 w 5317239"/>
              <a:gd name="connsiteY9948" fmla="*/ 976432 h 3428468"/>
              <a:gd name="connsiteX9949" fmla="*/ 1945589 w 5317239"/>
              <a:gd name="connsiteY9949" fmla="*/ 974208 h 3428468"/>
              <a:gd name="connsiteX9950" fmla="*/ 1923664 w 5317239"/>
              <a:gd name="connsiteY9950" fmla="*/ 960966 h 3428468"/>
              <a:gd name="connsiteX9951" fmla="*/ 1923555 w 5317239"/>
              <a:gd name="connsiteY9951" fmla="*/ 957764 h 3428468"/>
              <a:gd name="connsiteX9952" fmla="*/ 1923175 w 5317239"/>
              <a:gd name="connsiteY9952" fmla="*/ 956135 h 3428468"/>
              <a:gd name="connsiteX9953" fmla="*/ 1922415 w 5317239"/>
              <a:gd name="connsiteY9953" fmla="*/ 954779 h 3428468"/>
              <a:gd name="connsiteX9954" fmla="*/ 1914003 w 5317239"/>
              <a:gd name="connsiteY9954" fmla="*/ 944793 h 3428468"/>
              <a:gd name="connsiteX9955" fmla="*/ 1915143 w 5317239"/>
              <a:gd name="connsiteY9955" fmla="*/ 944359 h 3428468"/>
              <a:gd name="connsiteX9956" fmla="*/ 1917802 w 5317239"/>
              <a:gd name="connsiteY9956" fmla="*/ 941863 h 3428468"/>
              <a:gd name="connsiteX9957" fmla="*/ 1917748 w 5317239"/>
              <a:gd name="connsiteY9957" fmla="*/ 938226 h 3428468"/>
              <a:gd name="connsiteX9958" fmla="*/ 1913352 w 5317239"/>
              <a:gd name="connsiteY9958" fmla="*/ 928675 h 3428468"/>
              <a:gd name="connsiteX9959" fmla="*/ 1914275 w 5317239"/>
              <a:gd name="connsiteY9959" fmla="*/ 928566 h 3428468"/>
              <a:gd name="connsiteX9960" fmla="*/ 1917423 w 5317239"/>
              <a:gd name="connsiteY9960" fmla="*/ 926613 h 3428468"/>
              <a:gd name="connsiteX9961" fmla="*/ 1925563 w 5317239"/>
              <a:gd name="connsiteY9961" fmla="*/ 914348 h 3428468"/>
              <a:gd name="connsiteX9962" fmla="*/ 1926269 w 5317239"/>
              <a:gd name="connsiteY9962" fmla="*/ 911145 h 3428468"/>
              <a:gd name="connsiteX9963" fmla="*/ 1924315 w 5317239"/>
              <a:gd name="connsiteY9963" fmla="*/ 898338 h 3428468"/>
              <a:gd name="connsiteX9964" fmla="*/ 1922904 w 5317239"/>
              <a:gd name="connsiteY9964" fmla="*/ 895679 h 3428468"/>
              <a:gd name="connsiteX9965" fmla="*/ 1922212 w 5317239"/>
              <a:gd name="connsiteY9965" fmla="*/ 895159 h 3428468"/>
              <a:gd name="connsiteX9966" fmla="*/ 1922035 w 5317239"/>
              <a:gd name="connsiteY9966" fmla="*/ 895027 h 3428468"/>
              <a:gd name="connsiteX9967" fmla="*/ 1876287 w 5317239"/>
              <a:gd name="connsiteY9967" fmla="*/ 868435 h 3428468"/>
              <a:gd name="connsiteX9968" fmla="*/ 1875310 w 5317239"/>
              <a:gd name="connsiteY9968" fmla="*/ 868001 h 3428468"/>
              <a:gd name="connsiteX9969" fmla="*/ 1850835 w 5317239"/>
              <a:gd name="connsiteY9969" fmla="*/ 860728 h 3428468"/>
              <a:gd name="connsiteX9970" fmla="*/ 1849966 w 5317239"/>
              <a:gd name="connsiteY9970" fmla="*/ 860566 h 3428468"/>
              <a:gd name="connsiteX9971" fmla="*/ 1778058 w 5317239"/>
              <a:gd name="connsiteY9971" fmla="*/ 853890 h 3428468"/>
              <a:gd name="connsiteX9972" fmla="*/ 1774693 w 5317239"/>
              <a:gd name="connsiteY9972" fmla="*/ 854976 h 3428468"/>
              <a:gd name="connsiteX9973" fmla="*/ 1766878 w 5317239"/>
              <a:gd name="connsiteY9973" fmla="*/ 861651 h 3428468"/>
              <a:gd name="connsiteX9974" fmla="*/ 1764235 w 5317239"/>
              <a:gd name="connsiteY9974" fmla="*/ 859600 h 3428468"/>
              <a:gd name="connsiteX9975" fmla="*/ 1763702 w 5317239"/>
              <a:gd name="connsiteY9975" fmla="*/ 859200 h 3428468"/>
              <a:gd name="connsiteX9976" fmla="*/ 1760692 w 5317239"/>
              <a:gd name="connsiteY9976" fmla="*/ 858286 h 3428468"/>
              <a:gd name="connsiteX9977" fmla="*/ 1759552 w 5317239"/>
              <a:gd name="connsiteY9977" fmla="*/ 858503 h 3428468"/>
              <a:gd name="connsiteX9978" fmla="*/ 1755862 w 5317239"/>
              <a:gd name="connsiteY9978" fmla="*/ 859643 h 3428468"/>
              <a:gd name="connsiteX9979" fmla="*/ 1747558 w 5317239"/>
              <a:gd name="connsiteY9979" fmla="*/ 862139 h 3428468"/>
              <a:gd name="connsiteX9980" fmla="*/ 1745768 w 5317239"/>
              <a:gd name="connsiteY9980" fmla="*/ 863225 h 3428468"/>
              <a:gd name="connsiteX9981" fmla="*/ 1744573 w 5317239"/>
              <a:gd name="connsiteY9981" fmla="*/ 864907 h 3428468"/>
              <a:gd name="connsiteX9982" fmla="*/ 1743759 w 5317239"/>
              <a:gd name="connsiteY9982" fmla="*/ 867024 h 3428468"/>
              <a:gd name="connsiteX9983" fmla="*/ 1711251 w 5317239"/>
              <a:gd name="connsiteY9983" fmla="*/ 822847 h 3428468"/>
              <a:gd name="connsiteX9984" fmla="*/ 1710843 w 5317239"/>
              <a:gd name="connsiteY9984" fmla="*/ 822675 h 3428468"/>
              <a:gd name="connsiteX9985" fmla="*/ 1715561 w 5317239"/>
              <a:gd name="connsiteY9985" fmla="*/ 829097 h 3428468"/>
              <a:gd name="connsiteX9986" fmla="*/ 1742944 w 5317239"/>
              <a:gd name="connsiteY9986" fmla="*/ 866370 h 3428468"/>
              <a:gd name="connsiteX9987" fmla="*/ 1742944 w 5317239"/>
              <a:gd name="connsiteY9987" fmla="*/ 866533 h 3428468"/>
              <a:gd name="connsiteX9988" fmla="*/ 1710571 w 5317239"/>
              <a:gd name="connsiteY9988" fmla="*/ 822560 h 3428468"/>
              <a:gd name="connsiteX9989" fmla="*/ 1707018 w 5317239"/>
              <a:gd name="connsiteY9989" fmla="*/ 821057 h 3428468"/>
              <a:gd name="connsiteX9990" fmla="*/ 1694210 w 5317239"/>
              <a:gd name="connsiteY9990" fmla="*/ 822739 h 3428468"/>
              <a:gd name="connsiteX9991" fmla="*/ 1694302 w 5317239"/>
              <a:gd name="connsiteY9991" fmla="*/ 822068 h 3428468"/>
              <a:gd name="connsiteX9992" fmla="*/ 1693340 w 5317239"/>
              <a:gd name="connsiteY9992" fmla="*/ 822195 h 3428468"/>
              <a:gd name="connsiteX9993" fmla="*/ 1693937 w 5317239"/>
              <a:gd name="connsiteY9993" fmla="*/ 817907 h 3428468"/>
              <a:gd name="connsiteX9994" fmla="*/ 1693233 w 5317239"/>
              <a:gd name="connsiteY9994" fmla="*/ 814759 h 3428468"/>
              <a:gd name="connsiteX9995" fmla="*/ 1682703 w 5317239"/>
              <a:gd name="connsiteY9995" fmla="*/ 799076 h 3428468"/>
              <a:gd name="connsiteX9996" fmla="*/ 1679646 w 5317239"/>
              <a:gd name="connsiteY9996" fmla="*/ 797504 h 3428468"/>
              <a:gd name="connsiteX9997" fmla="*/ 1642870 w 5317239"/>
              <a:gd name="connsiteY9997" fmla="*/ 798697 h 3428468"/>
              <a:gd name="connsiteX9998" fmla="*/ 1642865 w 5317239"/>
              <a:gd name="connsiteY9998" fmla="*/ 798233 h 3428468"/>
              <a:gd name="connsiteX9999" fmla="*/ 1642001 w 5317239"/>
              <a:gd name="connsiteY9999" fmla="*/ 798261 h 3428468"/>
              <a:gd name="connsiteX10000" fmla="*/ 1641458 w 5317239"/>
              <a:gd name="connsiteY10000" fmla="*/ 750774 h 3428468"/>
              <a:gd name="connsiteX10001" fmla="*/ 1637396 w 5317239"/>
              <a:gd name="connsiteY10001" fmla="*/ 746760 h 3428468"/>
              <a:gd name="connsiteX10002" fmla="*/ 1600864 w 5317239"/>
              <a:gd name="connsiteY10002" fmla="*/ 746760 h 3428468"/>
              <a:gd name="connsiteX10003" fmla="*/ 1600853 w 5317239"/>
              <a:gd name="connsiteY10003" fmla="*/ 746324 h 3428468"/>
              <a:gd name="connsiteX10004" fmla="*/ 1599995 w 5317239"/>
              <a:gd name="connsiteY10004" fmla="*/ 746324 h 3428468"/>
              <a:gd name="connsiteX10005" fmla="*/ 1598856 w 5317239"/>
              <a:gd name="connsiteY10005" fmla="*/ 702311 h 3428468"/>
              <a:gd name="connsiteX10006" fmla="*/ 1598965 w 5317239"/>
              <a:gd name="connsiteY10006" fmla="*/ 702202 h 3428468"/>
              <a:gd name="connsiteX10007" fmla="*/ 1600105 w 5317239"/>
              <a:gd name="connsiteY10007" fmla="*/ 746161 h 3428468"/>
              <a:gd name="connsiteX10008" fmla="*/ 1600849 w 5317239"/>
              <a:gd name="connsiteY10008" fmla="*/ 746161 h 3428468"/>
              <a:gd name="connsiteX10009" fmla="*/ 1599725 w 5317239"/>
              <a:gd name="connsiteY10009" fmla="*/ 702801 h 3428468"/>
              <a:gd name="connsiteX10010" fmla="*/ 1604827 w 5317239"/>
              <a:gd name="connsiteY10010" fmla="*/ 696777 h 3428468"/>
              <a:gd name="connsiteX10011" fmla="*/ 1605695 w 5317239"/>
              <a:gd name="connsiteY10011" fmla="*/ 695149 h 3428468"/>
              <a:gd name="connsiteX10012" fmla="*/ 1610959 w 5317239"/>
              <a:gd name="connsiteY10012" fmla="*/ 677620 h 3428468"/>
              <a:gd name="connsiteX10013" fmla="*/ 1611013 w 5317239"/>
              <a:gd name="connsiteY10013" fmla="*/ 675232 h 3428468"/>
              <a:gd name="connsiteX10014" fmla="*/ 1609711 w 5317239"/>
              <a:gd name="connsiteY10014" fmla="*/ 669859 h 3428468"/>
              <a:gd name="connsiteX10015" fmla="*/ 1606726 w 5317239"/>
              <a:gd name="connsiteY10015" fmla="*/ 666657 h 3428468"/>
              <a:gd name="connsiteX10016" fmla="*/ 1600757 w 5317239"/>
              <a:gd name="connsiteY10016" fmla="*/ 664649 h 3428468"/>
              <a:gd name="connsiteX10017" fmla="*/ 1600051 w 5317239"/>
              <a:gd name="connsiteY10017" fmla="*/ 663020 h 3428468"/>
              <a:gd name="connsiteX10018" fmla="*/ 1600214 w 5317239"/>
              <a:gd name="connsiteY10018" fmla="*/ 651353 h 3428468"/>
              <a:gd name="connsiteX10019" fmla="*/ 1603688 w 5317239"/>
              <a:gd name="connsiteY10019" fmla="*/ 651190 h 3428468"/>
              <a:gd name="connsiteX10020" fmla="*/ 1611991 w 5317239"/>
              <a:gd name="connsiteY10020" fmla="*/ 647228 h 3428468"/>
              <a:gd name="connsiteX10021" fmla="*/ 1622519 w 5317239"/>
              <a:gd name="connsiteY10021" fmla="*/ 652710 h 3428468"/>
              <a:gd name="connsiteX10022" fmla="*/ 1627403 w 5317239"/>
              <a:gd name="connsiteY10022" fmla="*/ 652221 h 3428468"/>
              <a:gd name="connsiteX10023" fmla="*/ 1636087 w 5317239"/>
              <a:gd name="connsiteY10023" fmla="*/ 645383 h 3428468"/>
              <a:gd name="connsiteX10024" fmla="*/ 1637444 w 5317239"/>
              <a:gd name="connsiteY10024" fmla="*/ 643592 h 3428468"/>
              <a:gd name="connsiteX10025" fmla="*/ 1643847 w 5317239"/>
              <a:gd name="connsiteY10025" fmla="*/ 628233 h 3428468"/>
              <a:gd name="connsiteX10026" fmla="*/ 1662570 w 5317239"/>
              <a:gd name="connsiteY10026" fmla="*/ 626714 h 3428468"/>
              <a:gd name="connsiteX10027" fmla="*/ 1664524 w 5317239"/>
              <a:gd name="connsiteY10027" fmla="*/ 626063 h 3428468"/>
              <a:gd name="connsiteX10028" fmla="*/ 1671743 w 5317239"/>
              <a:gd name="connsiteY10028" fmla="*/ 621721 h 3428468"/>
              <a:gd name="connsiteX10029" fmla="*/ 1687372 w 5317239"/>
              <a:gd name="connsiteY10029" fmla="*/ 628342 h 3428468"/>
              <a:gd name="connsiteX10030" fmla="*/ 1704305 w 5317239"/>
              <a:gd name="connsiteY10030" fmla="*/ 642235 h 3428468"/>
              <a:gd name="connsiteX10031" fmla="*/ 1707181 w 5317239"/>
              <a:gd name="connsiteY10031" fmla="*/ 643266 h 3428468"/>
              <a:gd name="connsiteX10032" fmla="*/ 1713368 w 5317239"/>
              <a:gd name="connsiteY10032" fmla="*/ 643266 h 3428468"/>
              <a:gd name="connsiteX10033" fmla="*/ 1716407 w 5317239"/>
              <a:gd name="connsiteY10033" fmla="*/ 652493 h 3428468"/>
              <a:gd name="connsiteX10034" fmla="*/ 1719500 w 5317239"/>
              <a:gd name="connsiteY10034" fmla="*/ 655424 h 3428468"/>
              <a:gd name="connsiteX10035" fmla="*/ 1723679 w 5317239"/>
              <a:gd name="connsiteY10035" fmla="*/ 654500 h 3428468"/>
              <a:gd name="connsiteX10036" fmla="*/ 1742511 w 5317239"/>
              <a:gd name="connsiteY10036" fmla="*/ 638490 h 3428468"/>
              <a:gd name="connsiteX10037" fmla="*/ 1747341 w 5317239"/>
              <a:gd name="connsiteY10037" fmla="*/ 643103 h 3428468"/>
              <a:gd name="connsiteX10038" fmla="*/ 1749186 w 5317239"/>
              <a:gd name="connsiteY10038" fmla="*/ 644188 h 3428468"/>
              <a:gd name="connsiteX10039" fmla="*/ 1777407 w 5317239"/>
              <a:gd name="connsiteY10039" fmla="*/ 652493 h 3428468"/>
              <a:gd name="connsiteX10040" fmla="*/ 1780283 w 5317239"/>
              <a:gd name="connsiteY10040" fmla="*/ 652383 h 3428468"/>
              <a:gd name="connsiteX10041" fmla="*/ 1791409 w 5317239"/>
              <a:gd name="connsiteY10041" fmla="*/ 648151 h 3428468"/>
              <a:gd name="connsiteX10042" fmla="*/ 1793526 w 5317239"/>
              <a:gd name="connsiteY10042" fmla="*/ 646468 h 3428468"/>
              <a:gd name="connsiteX10043" fmla="*/ 1798952 w 5317239"/>
              <a:gd name="connsiteY10043" fmla="*/ 638490 h 3428468"/>
              <a:gd name="connsiteX10044" fmla="*/ 1803890 w 5317239"/>
              <a:gd name="connsiteY10044" fmla="*/ 637677 h 3428468"/>
              <a:gd name="connsiteX10045" fmla="*/ 1805248 w 5317239"/>
              <a:gd name="connsiteY10045" fmla="*/ 637243 h 3428468"/>
              <a:gd name="connsiteX10046" fmla="*/ 1809807 w 5317239"/>
              <a:gd name="connsiteY10046" fmla="*/ 634908 h 3428468"/>
              <a:gd name="connsiteX10047" fmla="*/ 1824948 w 5317239"/>
              <a:gd name="connsiteY10047" fmla="*/ 628830 h 3428468"/>
              <a:gd name="connsiteX10048" fmla="*/ 1828801 w 5317239"/>
              <a:gd name="connsiteY10048" fmla="*/ 630296 h 3428468"/>
              <a:gd name="connsiteX10049" fmla="*/ 1834064 w 5317239"/>
              <a:gd name="connsiteY10049" fmla="*/ 628722 h 3428468"/>
              <a:gd name="connsiteX10050" fmla="*/ 1837050 w 5317239"/>
              <a:gd name="connsiteY10050" fmla="*/ 624652 h 3428468"/>
              <a:gd name="connsiteX10051" fmla="*/ 1843454 w 5317239"/>
              <a:gd name="connsiteY10051" fmla="*/ 626117 h 3428468"/>
              <a:gd name="connsiteX10052" fmla="*/ 1847687 w 5317239"/>
              <a:gd name="connsiteY10052" fmla="*/ 624869 h 3428468"/>
              <a:gd name="connsiteX10053" fmla="*/ 1850020 w 5317239"/>
              <a:gd name="connsiteY10053" fmla="*/ 622426 h 3428468"/>
              <a:gd name="connsiteX10054" fmla="*/ 1854633 w 5317239"/>
              <a:gd name="connsiteY10054" fmla="*/ 628016 h 3428468"/>
              <a:gd name="connsiteX10055" fmla="*/ 1860929 w 5317239"/>
              <a:gd name="connsiteY10055" fmla="*/ 628668 h 3428468"/>
              <a:gd name="connsiteX10056" fmla="*/ 1862123 w 5317239"/>
              <a:gd name="connsiteY10056" fmla="*/ 627745 h 3428468"/>
              <a:gd name="connsiteX10057" fmla="*/ 1862665 w 5317239"/>
              <a:gd name="connsiteY10057" fmla="*/ 629047 h 3428468"/>
              <a:gd name="connsiteX10058" fmla="*/ 1864782 w 5317239"/>
              <a:gd name="connsiteY10058" fmla="*/ 631273 h 3428468"/>
              <a:gd name="connsiteX10059" fmla="*/ 1870480 w 5317239"/>
              <a:gd name="connsiteY10059" fmla="*/ 634149 h 3428468"/>
              <a:gd name="connsiteX10060" fmla="*/ 1872814 w 5317239"/>
              <a:gd name="connsiteY10060" fmla="*/ 634637 h 3428468"/>
              <a:gd name="connsiteX10061" fmla="*/ 1883505 w 5317239"/>
              <a:gd name="connsiteY10061" fmla="*/ 633986 h 3428468"/>
              <a:gd name="connsiteX10062" fmla="*/ 1883505 w 5317239"/>
              <a:gd name="connsiteY10062" fmla="*/ 635071 h 3428468"/>
              <a:gd name="connsiteX10063" fmla="*/ 1882257 w 5317239"/>
              <a:gd name="connsiteY10063" fmla="*/ 635235 h 3428468"/>
              <a:gd name="connsiteX10064" fmla="*/ 1878675 w 5317239"/>
              <a:gd name="connsiteY10064" fmla="*/ 638165 h 3428468"/>
              <a:gd name="connsiteX10065" fmla="*/ 1876124 w 5317239"/>
              <a:gd name="connsiteY10065" fmla="*/ 645166 h 3428468"/>
              <a:gd name="connsiteX10066" fmla="*/ 1876450 w 5317239"/>
              <a:gd name="connsiteY10066" fmla="*/ 648910 h 3428468"/>
              <a:gd name="connsiteX10067" fmla="*/ 1880304 w 5317239"/>
              <a:gd name="connsiteY10067" fmla="*/ 655749 h 3428468"/>
              <a:gd name="connsiteX10068" fmla="*/ 1884483 w 5317239"/>
              <a:gd name="connsiteY10068" fmla="*/ 658028 h 3428468"/>
              <a:gd name="connsiteX10069" fmla="*/ 1888390 w 5317239"/>
              <a:gd name="connsiteY10069" fmla="*/ 655368 h 3428468"/>
              <a:gd name="connsiteX10070" fmla="*/ 1889204 w 5317239"/>
              <a:gd name="connsiteY10070" fmla="*/ 653577 h 3428468"/>
              <a:gd name="connsiteX10071" fmla="*/ 1895117 w 5317239"/>
              <a:gd name="connsiteY10071" fmla="*/ 654066 h 3428468"/>
              <a:gd name="connsiteX10072" fmla="*/ 1899622 w 5317239"/>
              <a:gd name="connsiteY10072" fmla="*/ 651353 h 3428468"/>
              <a:gd name="connsiteX10073" fmla="*/ 1901684 w 5317239"/>
              <a:gd name="connsiteY10073" fmla="*/ 646686 h 3428468"/>
              <a:gd name="connsiteX10074" fmla="*/ 1915252 w 5317239"/>
              <a:gd name="connsiteY10074" fmla="*/ 625683 h 3428468"/>
              <a:gd name="connsiteX10075" fmla="*/ 1915849 w 5317239"/>
              <a:gd name="connsiteY10075" fmla="*/ 624326 h 3428468"/>
              <a:gd name="connsiteX10076" fmla="*/ 1922687 w 5317239"/>
              <a:gd name="connsiteY10076" fmla="*/ 596865 h 3428468"/>
              <a:gd name="connsiteX10077" fmla="*/ 1925726 w 5317239"/>
              <a:gd name="connsiteY10077" fmla="*/ 594423 h 3428468"/>
              <a:gd name="connsiteX10078" fmla="*/ 1927408 w 5317239"/>
              <a:gd name="connsiteY10078" fmla="*/ 590895 h 3428468"/>
              <a:gd name="connsiteX10079" fmla="*/ 1925726 w 5317239"/>
              <a:gd name="connsiteY10079" fmla="*/ 587368 h 3428468"/>
              <a:gd name="connsiteX10080" fmla="*/ 1922361 w 5317239"/>
              <a:gd name="connsiteY10080" fmla="*/ 584600 h 3428468"/>
              <a:gd name="connsiteX10081" fmla="*/ 1923283 w 5317239"/>
              <a:gd name="connsiteY10081" fmla="*/ 582646 h 3428468"/>
              <a:gd name="connsiteX10082" fmla="*/ 1923392 w 5317239"/>
              <a:gd name="connsiteY10082" fmla="*/ 579064 h 3428468"/>
              <a:gd name="connsiteX10083" fmla="*/ 1920842 w 5317239"/>
              <a:gd name="connsiteY10083" fmla="*/ 576514 h 3428468"/>
              <a:gd name="connsiteX10084" fmla="*/ 1917043 w 5317239"/>
              <a:gd name="connsiteY10084" fmla="*/ 574994 h 3428468"/>
              <a:gd name="connsiteX10085" fmla="*/ 1909228 w 5317239"/>
              <a:gd name="connsiteY10085" fmla="*/ 553340 h 3428468"/>
              <a:gd name="connsiteX10086" fmla="*/ 1907491 w 5317239"/>
              <a:gd name="connsiteY10086" fmla="*/ 551115 h 3428468"/>
              <a:gd name="connsiteX10087" fmla="*/ 1877806 w 5317239"/>
              <a:gd name="connsiteY10087" fmla="*/ 531523 h 3428468"/>
              <a:gd name="connsiteX10088" fmla="*/ 1862231 w 5317239"/>
              <a:gd name="connsiteY10088" fmla="*/ 513940 h 3428468"/>
              <a:gd name="connsiteX10089" fmla="*/ 1855664 w 5317239"/>
              <a:gd name="connsiteY10089" fmla="*/ 498093 h 3428468"/>
              <a:gd name="connsiteX10090" fmla="*/ 1854037 w 5317239"/>
              <a:gd name="connsiteY10090" fmla="*/ 457010 h 3428468"/>
              <a:gd name="connsiteX10091" fmla="*/ 1869720 w 5317239"/>
              <a:gd name="connsiteY10091" fmla="*/ 465097 h 3428468"/>
              <a:gd name="connsiteX10092" fmla="*/ 1872162 w 5317239"/>
              <a:gd name="connsiteY10092" fmla="*/ 465585 h 3428468"/>
              <a:gd name="connsiteX10093" fmla="*/ 1882691 w 5317239"/>
              <a:gd name="connsiteY10093" fmla="*/ 464771 h 3428468"/>
              <a:gd name="connsiteX10094" fmla="*/ 1901087 w 5317239"/>
              <a:gd name="connsiteY10094" fmla="*/ 477850 h 3428468"/>
              <a:gd name="connsiteX10095" fmla="*/ 1903367 w 5317239"/>
              <a:gd name="connsiteY10095" fmla="*/ 478664 h 3428468"/>
              <a:gd name="connsiteX10096" fmla="*/ 1909228 w 5317239"/>
              <a:gd name="connsiteY10096" fmla="*/ 479099 h 3428468"/>
              <a:gd name="connsiteX10097" fmla="*/ 1931045 w 5317239"/>
              <a:gd name="connsiteY10097" fmla="*/ 493100 h 3428468"/>
              <a:gd name="connsiteX10098" fmla="*/ 1932456 w 5317239"/>
              <a:gd name="connsiteY10098" fmla="*/ 493697 h 3428468"/>
              <a:gd name="connsiteX10099" fmla="*/ 1941682 w 5317239"/>
              <a:gd name="connsiteY10099" fmla="*/ 495813 h 3428468"/>
              <a:gd name="connsiteX10100" fmla="*/ 1943852 w 5317239"/>
              <a:gd name="connsiteY10100" fmla="*/ 497062 h 3428468"/>
              <a:gd name="connsiteX10101" fmla="*/ 1948303 w 5317239"/>
              <a:gd name="connsiteY10101" fmla="*/ 510250 h 3428468"/>
              <a:gd name="connsiteX10102" fmla="*/ 1950039 w 5317239"/>
              <a:gd name="connsiteY10102" fmla="*/ 512583 h 3428468"/>
              <a:gd name="connsiteX10103" fmla="*/ 1985043 w 5317239"/>
              <a:gd name="connsiteY10103" fmla="*/ 536083 h 3428468"/>
              <a:gd name="connsiteX10104" fmla="*/ 1988245 w 5317239"/>
              <a:gd name="connsiteY10104" fmla="*/ 536788 h 3428468"/>
              <a:gd name="connsiteX10105" fmla="*/ 2020699 w 5317239"/>
              <a:gd name="connsiteY10105" fmla="*/ 531904 h 3428468"/>
              <a:gd name="connsiteX10106" fmla="*/ 2024389 w 5317239"/>
              <a:gd name="connsiteY10106" fmla="*/ 528701 h 3428468"/>
              <a:gd name="connsiteX10107" fmla="*/ 2030413 w 5317239"/>
              <a:gd name="connsiteY10107" fmla="*/ 507645 h 3428468"/>
              <a:gd name="connsiteX10108" fmla="*/ 2030251 w 5317239"/>
              <a:gd name="connsiteY10108" fmla="*/ 504660 h 3428468"/>
              <a:gd name="connsiteX10109" fmla="*/ 2016683 w 5317239"/>
              <a:gd name="connsiteY10109" fmla="*/ 471718 h 3428468"/>
              <a:gd name="connsiteX10110" fmla="*/ 2015814 w 5317239"/>
              <a:gd name="connsiteY10110" fmla="*/ 470361 h 3428468"/>
              <a:gd name="connsiteX10111" fmla="*/ 2005123 w 5317239"/>
              <a:gd name="connsiteY10111" fmla="*/ 458802 h 3428468"/>
              <a:gd name="connsiteX10112" fmla="*/ 2003604 w 5317239"/>
              <a:gd name="connsiteY10112" fmla="*/ 457716 h 3428468"/>
              <a:gd name="connsiteX10113" fmla="*/ 1983578 w 5317239"/>
              <a:gd name="connsiteY10113" fmla="*/ 449141 h 3428468"/>
              <a:gd name="connsiteX10114" fmla="*/ 1979073 w 5317239"/>
              <a:gd name="connsiteY10114" fmla="*/ 444528 h 3428468"/>
              <a:gd name="connsiteX10115" fmla="*/ 1979562 w 5317239"/>
              <a:gd name="connsiteY10115" fmla="*/ 443605 h 3428468"/>
              <a:gd name="connsiteX10116" fmla="*/ 1984663 w 5317239"/>
              <a:gd name="connsiteY10116" fmla="*/ 430526 h 3428468"/>
              <a:gd name="connsiteX10117" fmla="*/ 1985423 w 5317239"/>
              <a:gd name="connsiteY10117" fmla="*/ 430635 h 3428468"/>
              <a:gd name="connsiteX10118" fmla="*/ 1984067 w 5317239"/>
              <a:gd name="connsiteY10118" fmla="*/ 436116 h 3428468"/>
              <a:gd name="connsiteX10119" fmla="*/ 1985640 w 5317239"/>
              <a:gd name="connsiteY10119" fmla="*/ 440729 h 3428468"/>
              <a:gd name="connsiteX10120" fmla="*/ 1993075 w 5317239"/>
              <a:gd name="connsiteY10120" fmla="*/ 446590 h 3428468"/>
              <a:gd name="connsiteX10121" fmla="*/ 1995137 w 5317239"/>
              <a:gd name="connsiteY10121" fmla="*/ 447512 h 3428468"/>
              <a:gd name="connsiteX10122" fmla="*/ 2012775 w 5317239"/>
              <a:gd name="connsiteY10122" fmla="*/ 450497 h 3428468"/>
              <a:gd name="connsiteX10123" fmla="*/ 2016086 w 5317239"/>
              <a:gd name="connsiteY10123" fmla="*/ 449738 h 3428468"/>
              <a:gd name="connsiteX10124" fmla="*/ 2038337 w 5317239"/>
              <a:gd name="connsiteY10124" fmla="*/ 434434 h 3428468"/>
              <a:gd name="connsiteX10125" fmla="*/ 2055540 w 5317239"/>
              <a:gd name="connsiteY10125" fmla="*/ 432262 h 3428468"/>
              <a:gd name="connsiteX10126" fmla="*/ 2057819 w 5317239"/>
              <a:gd name="connsiteY10126" fmla="*/ 431286 h 3428468"/>
              <a:gd name="connsiteX10127" fmla="*/ 2087343 w 5317239"/>
              <a:gd name="connsiteY10127" fmla="*/ 407678 h 3428468"/>
              <a:gd name="connsiteX10128" fmla="*/ 2104492 w 5317239"/>
              <a:gd name="connsiteY10128" fmla="*/ 400894 h 3428468"/>
              <a:gd name="connsiteX10129" fmla="*/ 2106989 w 5317239"/>
              <a:gd name="connsiteY10129" fmla="*/ 398398 h 3428468"/>
              <a:gd name="connsiteX10130" fmla="*/ 2115781 w 5317239"/>
              <a:gd name="connsiteY10130" fmla="*/ 377178 h 3428468"/>
              <a:gd name="connsiteX10131" fmla="*/ 2116106 w 5317239"/>
              <a:gd name="connsiteY10131" fmla="*/ 374953 h 3428468"/>
              <a:gd name="connsiteX10132" fmla="*/ 2115129 w 5317239"/>
              <a:gd name="connsiteY10132" fmla="*/ 365835 h 3428468"/>
              <a:gd name="connsiteX10133" fmla="*/ 2113555 w 5317239"/>
              <a:gd name="connsiteY10133" fmla="*/ 362851 h 3428468"/>
              <a:gd name="connsiteX10134" fmla="*/ 2111493 w 5317239"/>
              <a:gd name="connsiteY10134" fmla="*/ 361114 h 3428468"/>
              <a:gd name="connsiteX10135" fmla="*/ 2113881 w 5317239"/>
              <a:gd name="connsiteY10135" fmla="*/ 335878 h 3428468"/>
              <a:gd name="connsiteX10136" fmla="*/ 2123921 w 5317239"/>
              <a:gd name="connsiteY10136" fmla="*/ 328064 h 3428468"/>
              <a:gd name="connsiteX10137" fmla="*/ 2125495 w 5317239"/>
              <a:gd name="connsiteY10137" fmla="*/ 323342 h 3428468"/>
              <a:gd name="connsiteX10138" fmla="*/ 2125332 w 5317239"/>
              <a:gd name="connsiteY10138" fmla="*/ 322691 h 3428468"/>
              <a:gd name="connsiteX10139" fmla="*/ 2128914 w 5317239"/>
              <a:gd name="connsiteY10139" fmla="*/ 321334 h 3428468"/>
              <a:gd name="connsiteX10140" fmla="*/ 2131030 w 5317239"/>
              <a:gd name="connsiteY10140" fmla="*/ 319218 h 3428468"/>
              <a:gd name="connsiteX10141" fmla="*/ 2131573 w 5317239"/>
              <a:gd name="connsiteY10141" fmla="*/ 319814 h 3428468"/>
              <a:gd name="connsiteX10142" fmla="*/ 2135046 w 5317239"/>
              <a:gd name="connsiteY10142" fmla="*/ 321280 h 3428468"/>
              <a:gd name="connsiteX10143" fmla="*/ 2173741 w 5317239"/>
              <a:gd name="connsiteY10143" fmla="*/ 319977 h 3428468"/>
              <a:gd name="connsiteX10144" fmla="*/ 2184215 w 5317239"/>
              <a:gd name="connsiteY10144" fmla="*/ 324970 h 3428468"/>
              <a:gd name="connsiteX10145" fmla="*/ 2185626 w 5317239"/>
              <a:gd name="connsiteY10145" fmla="*/ 325350 h 3428468"/>
              <a:gd name="connsiteX10146" fmla="*/ 2202884 w 5317239"/>
              <a:gd name="connsiteY10146" fmla="*/ 327250 h 3428468"/>
              <a:gd name="connsiteX10147" fmla="*/ 2221390 w 5317239"/>
              <a:gd name="connsiteY10147" fmla="*/ 347601 h 3428468"/>
              <a:gd name="connsiteX10148" fmla="*/ 2226872 w 5317239"/>
              <a:gd name="connsiteY10148" fmla="*/ 359106 h 3428468"/>
              <a:gd name="connsiteX10149" fmla="*/ 2229640 w 5317239"/>
              <a:gd name="connsiteY10149" fmla="*/ 361494 h 3428468"/>
              <a:gd name="connsiteX10150" fmla="*/ 2256015 w 5317239"/>
              <a:gd name="connsiteY10150" fmla="*/ 369580 h 3428468"/>
              <a:gd name="connsiteX10151" fmla="*/ 2268660 w 5317239"/>
              <a:gd name="connsiteY10151" fmla="*/ 379403 h 3428468"/>
              <a:gd name="connsiteX10152" fmla="*/ 2273382 w 5317239"/>
              <a:gd name="connsiteY10152" fmla="*/ 379892 h 3428468"/>
              <a:gd name="connsiteX10153" fmla="*/ 2292918 w 5317239"/>
              <a:gd name="connsiteY10153" fmla="*/ 370612 h 3428468"/>
              <a:gd name="connsiteX10154" fmla="*/ 2294547 w 5317239"/>
              <a:gd name="connsiteY10154" fmla="*/ 369309 h 3428468"/>
              <a:gd name="connsiteX10155" fmla="*/ 2302362 w 5317239"/>
              <a:gd name="connsiteY10155" fmla="*/ 359323 h 3428468"/>
              <a:gd name="connsiteX10156" fmla="*/ 2302796 w 5317239"/>
              <a:gd name="connsiteY10156" fmla="*/ 354439 h 3428468"/>
              <a:gd name="connsiteX10157" fmla="*/ 2297152 w 5317239"/>
              <a:gd name="connsiteY10157" fmla="*/ 343639 h 3428468"/>
              <a:gd name="connsiteX10158" fmla="*/ 2299160 w 5317239"/>
              <a:gd name="connsiteY10158" fmla="*/ 344236 h 3428468"/>
              <a:gd name="connsiteX10159" fmla="*/ 2305238 w 5317239"/>
              <a:gd name="connsiteY10159" fmla="*/ 344508 h 3428468"/>
              <a:gd name="connsiteX10160" fmla="*/ 2310123 w 5317239"/>
              <a:gd name="connsiteY10160" fmla="*/ 351997 h 3428468"/>
              <a:gd name="connsiteX10161" fmla="*/ 2311425 w 5317239"/>
              <a:gd name="connsiteY10161" fmla="*/ 353299 h 3428468"/>
              <a:gd name="connsiteX10162" fmla="*/ 2355655 w 5317239"/>
              <a:gd name="connsiteY10162" fmla="*/ 382714 h 3428468"/>
              <a:gd name="connsiteX10163" fmla="*/ 2360594 w 5317239"/>
              <a:gd name="connsiteY10163" fmla="*/ 389878 h 3428468"/>
              <a:gd name="connsiteX10164" fmla="*/ 2363524 w 5317239"/>
              <a:gd name="connsiteY10164" fmla="*/ 391777 h 3428468"/>
              <a:gd name="connsiteX10165" fmla="*/ 2371827 w 5317239"/>
              <a:gd name="connsiteY10165" fmla="*/ 393242 h 3428468"/>
              <a:gd name="connsiteX10166" fmla="*/ 2375898 w 5317239"/>
              <a:gd name="connsiteY10166" fmla="*/ 391885 h 3428468"/>
              <a:gd name="connsiteX10167" fmla="*/ 2376983 w 5317239"/>
              <a:gd name="connsiteY10167" fmla="*/ 387761 h 3428468"/>
              <a:gd name="connsiteX10168" fmla="*/ 2376983 w 5317239"/>
              <a:gd name="connsiteY10168" fmla="*/ 387544 h 3428468"/>
              <a:gd name="connsiteX10169" fmla="*/ 2389519 w 5317239"/>
              <a:gd name="connsiteY10169" fmla="*/ 378155 h 3428468"/>
              <a:gd name="connsiteX10170" fmla="*/ 2391311 w 5317239"/>
              <a:gd name="connsiteY10170" fmla="*/ 375170 h 3428468"/>
              <a:gd name="connsiteX10171" fmla="*/ 2393698 w 5317239"/>
              <a:gd name="connsiteY10171" fmla="*/ 357804 h 3428468"/>
              <a:gd name="connsiteX10172" fmla="*/ 2392722 w 5317239"/>
              <a:gd name="connsiteY10172" fmla="*/ 354331 h 3428468"/>
              <a:gd name="connsiteX10173" fmla="*/ 2389628 w 5317239"/>
              <a:gd name="connsiteY10173" fmla="*/ 350586 h 3428468"/>
              <a:gd name="connsiteX10174" fmla="*/ 2387458 w 5317239"/>
              <a:gd name="connsiteY10174" fmla="*/ 349121 h 3428468"/>
              <a:gd name="connsiteX10175" fmla="*/ 2380565 w 5317239"/>
              <a:gd name="connsiteY10175" fmla="*/ 347004 h 3428468"/>
              <a:gd name="connsiteX10176" fmla="*/ 2377363 w 5317239"/>
              <a:gd name="connsiteY10176" fmla="*/ 341903 h 3428468"/>
              <a:gd name="connsiteX10177" fmla="*/ 2373836 w 5317239"/>
              <a:gd name="connsiteY10177" fmla="*/ 336639 h 3428468"/>
              <a:gd name="connsiteX10178" fmla="*/ 2372859 w 5317239"/>
              <a:gd name="connsiteY10178" fmla="*/ 335607 h 3428468"/>
              <a:gd name="connsiteX10179" fmla="*/ 2374162 w 5317239"/>
              <a:gd name="connsiteY10179" fmla="*/ 336476 h 3428468"/>
              <a:gd name="connsiteX10180" fmla="*/ 2377580 w 5317239"/>
              <a:gd name="connsiteY10180" fmla="*/ 337127 h 3428468"/>
              <a:gd name="connsiteX10181" fmla="*/ 2390931 w 5317239"/>
              <a:gd name="connsiteY10181" fmla="*/ 334250 h 3428468"/>
              <a:gd name="connsiteX10182" fmla="*/ 2393373 w 5317239"/>
              <a:gd name="connsiteY10182" fmla="*/ 335878 h 3428468"/>
              <a:gd name="connsiteX10183" fmla="*/ 2397335 w 5317239"/>
              <a:gd name="connsiteY10183" fmla="*/ 336367 h 3428468"/>
              <a:gd name="connsiteX10184" fmla="*/ 2400157 w 5317239"/>
              <a:gd name="connsiteY10184" fmla="*/ 333545 h 3428468"/>
              <a:gd name="connsiteX10185" fmla="*/ 2404444 w 5317239"/>
              <a:gd name="connsiteY10185" fmla="*/ 320845 h 3428468"/>
              <a:gd name="connsiteX10186" fmla="*/ 2404552 w 5317239"/>
              <a:gd name="connsiteY10186" fmla="*/ 318295 h 3428468"/>
              <a:gd name="connsiteX10187" fmla="*/ 2403087 w 5317239"/>
              <a:gd name="connsiteY10187" fmla="*/ 312434 h 3428468"/>
              <a:gd name="connsiteX10188" fmla="*/ 2400699 w 5317239"/>
              <a:gd name="connsiteY10188" fmla="*/ 309503 h 3428468"/>
              <a:gd name="connsiteX10189" fmla="*/ 2397118 w 5317239"/>
              <a:gd name="connsiteY10189" fmla="*/ 307712 h 3428468"/>
              <a:gd name="connsiteX10190" fmla="*/ 2397281 w 5317239"/>
              <a:gd name="connsiteY10190" fmla="*/ 307712 h 3428468"/>
              <a:gd name="connsiteX10191" fmla="*/ 2400211 w 5317239"/>
              <a:gd name="connsiteY10191" fmla="*/ 307495 h 3428468"/>
              <a:gd name="connsiteX10192" fmla="*/ 2401785 w 5317239"/>
              <a:gd name="connsiteY10192" fmla="*/ 309558 h 3428468"/>
              <a:gd name="connsiteX10193" fmla="*/ 2405258 w 5317239"/>
              <a:gd name="connsiteY10193" fmla="*/ 311294 h 3428468"/>
              <a:gd name="connsiteX10194" fmla="*/ 2408785 w 5317239"/>
              <a:gd name="connsiteY10194" fmla="*/ 309720 h 3428468"/>
              <a:gd name="connsiteX10195" fmla="*/ 2409437 w 5317239"/>
              <a:gd name="connsiteY10195" fmla="*/ 309015 h 3428468"/>
              <a:gd name="connsiteX10196" fmla="*/ 2410034 w 5317239"/>
              <a:gd name="connsiteY10196" fmla="*/ 310806 h 3428468"/>
              <a:gd name="connsiteX10197" fmla="*/ 2412042 w 5317239"/>
              <a:gd name="connsiteY10197" fmla="*/ 313302 h 3428468"/>
              <a:gd name="connsiteX10198" fmla="*/ 2417252 w 5317239"/>
              <a:gd name="connsiteY10198" fmla="*/ 316342 h 3428468"/>
              <a:gd name="connsiteX10199" fmla="*/ 2411390 w 5317239"/>
              <a:gd name="connsiteY10199" fmla="*/ 329963 h 3428468"/>
              <a:gd name="connsiteX10200" fmla="*/ 2407049 w 5317239"/>
              <a:gd name="connsiteY10200" fmla="*/ 334739 h 3428468"/>
              <a:gd name="connsiteX10201" fmla="*/ 2406615 w 5317239"/>
              <a:gd name="connsiteY10201" fmla="*/ 334630 h 3428468"/>
              <a:gd name="connsiteX10202" fmla="*/ 2401188 w 5317239"/>
              <a:gd name="connsiteY10202" fmla="*/ 337561 h 3428468"/>
              <a:gd name="connsiteX10203" fmla="*/ 2398908 w 5317239"/>
              <a:gd name="connsiteY10203" fmla="*/ 344290 h 3428468"/>
              <a:gd name="connsiteX10204" fmla="*/ 2400211 w 5317239"/>
              <a:gd name="connsiteY10204" fmla="*/ 349121 h 3428468"/>
              <a:gd name="connsiteX10205" fmla="*/ 2405204 w 5317239"/>
              <a:gd name="connsiteY10205" fmla="*/ 349772 h 3428468"/>
              <a:gd name="connsiteX10206" fmla="*/ 2414267 w 5317239"/>
              <a:gd name="connsiteY10206" fmla="*/ 345267 h 3428468"/>
              <a:gd name="connsiteX10207" fmla="*/ 2420020 w 5317239"/>
              <a:gd name="connsiteY10207" fmla="*/ 353570 h 3428468"/>
              <a:gd name="connsiteX10208" fmla="*/ 2423547 w 5317239"/>
              <a:gd name="connsiteY10208" fmla="*/ 355525 h 3428468"/>
              <a:gd name="connsiteX10209" fmla="*/ 2427238 w 5317239"/>
              <a:gd name="connsiteY10209" fmla="*/ 353896 h 3428468"/>
              <a:gd name="connsiteX10210" fmla="*/ 2429191 w 5317239"/>
              <a:gd name="connsiteY10210" fmla="*/ 351563 h 3428468"/>
              <a:gd name="connsiteX10211" fmla="*/ 2432719 w 5317239"/>
              <a:gd name="connsiteY10211" fmla="*/ 354710 h 3428468"/>
              <a:gd name="connsiteX10212" fmla="*/ 2441728 w 5317239"/>
              <a:gd name="connsiteY10212" fmla="*/ 361874 h 3428468"/>
              <a:gd name="connsiteX10213" fmla="*/ 2446938 w 5317239"/>
              <a:gd name="connsiteY10213" fmla="*/ 362145 h 3428468"/>
              <a:gd name="connsiteX10214" fmla="*/ 2448131 w 5317239"/>
              <a:gd name="connsiteY10214" fmla="*/ 361440 h 3428468"/>
              <a:gd name="connsiteX10215" fmla="*/ 2448131 w 5317239"/>
              <a:gd name="connsiteY10215" fmla="*/ 361602 h 3428468"/>
              <a:gd name="connsiteX10216" fmla="*/ 2449380 w 5317239"/>
              <a:gd name="connsiteY10216" fmla="*/ 363502 h 3428468"/>
              <a:gd name="connsiteX10217" fmla="*/ 2451062 w 5317239"/>
              <a:gd name="connsiteY10217" fmla="*/ 364967 h 3428468"/>
              <a:gd name="connsiteX10218" fmla="*/ 2453504 w 5317239"/>
              <a:gd name="connsiteY10218" fmla="*/ 366107 h 3428468"/>
              <a:gd name="connsiteX10219" fmla="*/ 2457737 w 5317239"/>
              <a:gd name="connsiteY10219" fmla="*/ 366650 h 3428468"/>
              <a:gd name="connsiteX10220" fmla="*/ 2459366 w 5317239"/>
              <a:gd name="connsiteY10220" fmla="*/ 366541 h 3428468"/>
              <a:gd name="connsiteX10221" fmla="*/ 2465173 w 5317239"/>
              <a:gd name="connsiteY10221" fmla="*/ 365185 h 3428468"/>
              <a:gd name="connsiteX10222" fmla="*/ 2477112 w 5317239"/>
              <a:gd name="connsiteY10222" fmla="*/ 368983 h 3428468"/>
              <a:gd name="connsiteX10223" fmla="*/ 2481617 w 5317239"/>
              <a:gd name="connsiteY10223" fmla="*/ 367953 h 3428468"/>
              <a:gd name="connsiteX10224" fmla="*/ 2493013 w 5317239"/>
              <a:gd name="connsiteY10224" fmla="*/ 356990 h 3428468"/>
              <a:gd name="connsiteX10225" fmla="*/ 2493773 w 5317239"/>
              <a:gd name="connsiteY10225" fmla="*/ 356013 h 3428468"/>
              <a:gd name="connsiteX10226" fmla="*/ 2508263 w 5317239"/>
              <a:gd name="connsiteY10226" fmla="*/ 331049 h 3428468"/>
              <a:gd name="connsiteX10227" fmla="*/ 2508860 w 5317239"/>
              <a:gd name="connsiteY10227" fmla="*/ 328281 h 3428468"/>
              <a:gd name="connsiteX10228" fmla="*/ 2508752 w 5317239"/>
              <a:gd name="connsiteY10228" fmla="*/ 327358 h 3428468"/>
              <a:gd name="connsiteX10229" fmla="*/ 2511085 w 5317239"/>
              <a:gd name="connsiteY10229" fmla="*/ 325567 h 3428468"/>
              <a:gd name="connsiteX10230" fmla="*/ 2514070 w 5317239"/>
              <a:gd name="connsiteY10230" fmla="*/ 322094 h 3428468"/>
              <a:gd name="connsiteX10231" fmla="*/ 2514993 w 5317239"/>
              <a:gd name="connsiteY10231" fmla="*/ 320412 h 3428468"/>
              <a:gd name="connsiteX10232" fmla="*/ 2521559 w 5317239"/>
              <a:gd name="connsiteY10232" fmla="*/ 298649 h 3428468"/>
              <a:gd name="connsiteX10233" fmla="*/ 2521613 w 5317239"/>
              <a:gd name="connsiteY10233" fmla="*/ 296315 h 3428468"/>
              <a:gd name="connsiteX10234" fmla="*/ 2520039 w 5317239"/>
              <a:gd name="connsiteY10234" fmla="*/ 289477 h 3428468"/>
              <a:gd name="connsiteX10235" fmla="*/ 2517163 w 5317239"/>
              <a:gd name="connsiteY10235" fmla="*/ 286221 h 3428468"/>
              <a:gd name="connsiteX10236" fmla="*/ 2512551 w 5317239"/>
              <a:gd name="connsiteY10236" fmla="*/ 284593 h 3428468"/>
              <a:gd name="connsiteX10237" fmla="*/ 2512388 w 5317239"/>
              <a:gd name="connsiteY10237" fmla="*/ 281880 h 3428468"/>
              <a:gd name="connsiteX10238" fmla="*/ 2511520 w 5317239"/>
              <a:gd name="connsiteY10238" fmla="*/ 279438 h 3428468"/>
              <a:gd name="connsiteX10239" fmla="*/ 2505930 w 5317239"/>
              <a:gd name="connsiteY10239" fmla="*/ 271894 h 3428468"/>
              <a:gd name="connsiteX10240" fmla="*/ 2504139 w 5317239"/>
              <a:gd name="connsiteY10240" fmla="*/ 270483 h 3428468"/>
              <a:gd name="connsiteX10241" fmla="*/ 2500177 w 5317239"/>
              <a:gd name="connsiteY10241" fmla="*/ 268747 h 3428468"/>
              <a:gd name="connsiteX10242" fmla="*/ 2498386 w 5317239"/>
              <a:gd name="connsiteY10242" fmla="*/ 268366 h 3428468"/>
              <a:gd name="connsiteX10243" fmla="*/ 2497246 w 5317239"/>
              <a:gd name="connsiteY10243" fmla="*/ 265870 h 3428468"/>
              <a:gd name="connsiteX10244" fmla="*/ 2500449 w 5317239"/>
              <a:gd name="connsiteY10244" fmla="*/ 262668 h 3428468"/>
              <a:gd name="connsiteX10245" fmla="*/ 2501751 w 5317239"/>
              <a:gd name="connsiteY10245" fmla="*/ 259412 h 3428468"/>
              <a:gd name="connsiteX10246" fmla="*/ 2501642 w 5317239"/>
              <a:gd name="connsiteY10246" fmla="*/ 251109 h 3428468"/>
              <a:gd name="connsiteX10247" fmla="*/ 2500557 w 5317239"/>
              <a:gd name="connsiteY10247" fmla="*/ 248232 h 3428468"/>
              <a:gd name="connsiteX10248" fmla="*/ 2492254 w 5317239"/>
              <a:gd name="connsiteY10248" fmla="*/ 238409 h 3428468"/>
              <a:gd name="connsiteX10249" fmla="*/ 2486610 w 5317239"/>
              <a:gd name="connsiteY10249" fmla="*/ 237378 h 3428468"/>
              <a:gd name="connsiteX10250" fmla="*/ 2482050 w 5317239"/>
              <a:gd name="connsiteY10250" fmla="*/ 204816 h 3428468"/>
              <a:gd name="connsiteX10251" fmla="*/ 2484493 w 5317239"/>
              <a:gd name="connsiteY10251" fmla="*/ 172633 h 3428468"/>
              <a:gd name="connsiteX10252" fmla="*/ 2500991 w 5317239"/>
              <a:gd name="connsiteY10252" fmla="*/ 176541 h 3428468"/>
              <a:gd name="connsiteX10253" fmla="*/ 2501914 w 5317239"/>
              <a:gd name="connsiteY10253" fmla="*/ 182239 h 3428468"/>
              <a:gd name="connsiteX10254" fmla="*/ 2503813 w 5317239"/>
              <a:gd name="connsiteY10254" fmla="*/ 185278 h 3428468"/>
              <a:gd name="connsiteX10255" fmla="*/ 2509348 w 5317239"/>
              <a:gd name="connsiteY10255" fmla="*/ 189023 h 3428468"/>
              <a:gd name="connsiteX10256" fmla="*/ 2510977 w 5317239"/>
              <a:gd name="connsiteY10256" fmla="*/ 189729 h 3428468"/>
              <a:gd name="connsiteX10257" fmla="*/ 2519931 w 5317239"/>
              <a:gd name="connsiteY10257" fmla="*/ 191574 h 3428468"/>
              <a:gd name="connsiteX10258" fmla="*/ 2523133 w 5317239"/>
              <a:gd name="connsiteY10258" fmla="*/ 191031 h 3428468"/>
              <a:gd name="connsiteX10259" fmla="*/ 2525629 w 5317239"/>
              <a:gd name="connsiteY10259" fmla="*/ 189566 h 3428468"/>
              <a:gd name="connsiteX10260" fmla="*/ 2528886 w 5317239"/>
              <a:gd name="connsiteY10260" fmla="*/ 196187 h 3428468"/>
              <a:gd name="connsiteX10261" fmla="*/ 2534259 w 5317239"/>
              <a:gd name="connsiteY10261" fmla="*/ 198520 h 3428468"/>
              <a:gd name="connsiteX10262" fmla="*/ 2537298 w 5317239"/>
              <a:gd name="connsiteY10262" fmla="*/ 197598 h 3428468"/>
              <a:gd name="connsiteX10263" fmla="*/ 2540717 w 5317239"/>
              <a:gd name="connsiteY10263" fmla="*/ 197761 h 3428468"/>
              <a:gd name="connsiteX10264" fmla="*/ 2543865 w 5317239"/>
              <a:gd name="connsiteY10264" fmla="*/ 196676 h 3428468"/>
              <a:gd name="connsiteX10265" fmla="*/ 2547121 w 5317239"/>
              <a:gd name="connsiteY10265" fmla="*/ 193908 h 3428468"/>
              <a:gd name="connsiteX10266" fmla="*/ 2550920 w 5317239"/>
              <a:gd name="connsiteY10266" fmla="*/ 194830 h 3428468"/>
              <a:gd name="connsiteX10267" fmla="*/ 2553742 w 5317239"/>
              <a:gd name="connsiteY10267" fmla="*/ 205793 h 3428468"/>
              <a:gd name="connsiteX10268" fmla="*/ 2556021 w 5317239"/>
              <a:gd name="connsiteY10268" fmla="*/ 208669 h 3428468"/>
              <a:gd name="connsiteX10269" fmla="*/ 2559657 w 5317239"/>
              <a:gd name="connsiteY10269" fmla="*/ 208886 h 3428468"/>
              <a:gd name="connsiteX10270" fmla="*/ 2560417 w 5317239"/>
              <a:gd name="connsiteY10270" fmla="*/ 208615 h 3428468"/>
              <a:gd name="connsiteX10271" fmla="*/ 2560905 w 5317239"/>
              <a:gd name="connsiteY10271" fmla="*/ 209157 h 3428468"/>
              <a:gd name="connsiteX10272" fmla="*/ 2558137 w 5317239"/>
              <a:gd name="connsiteY10272" fmla="*/ 211057 h 3428468"/>
              <a:gd name="connsiteX10273" fmla="*/ 2556130 w 5317239"/>
              <a:gd name="connsiteY10273" fmla="*/ 215018 h 3428468"/>
              <a:gd name="connsiteX10274" fmla="*/ 2556455 w 5317239"/>
              <a:gd name="connsiteY10274" fmla="*/ 222400 h 3428468"/>
              <a:gd name="connsiteX10275" fmla="*/ 2557975 w 5317239"/>
              <a:gd name="connsiteY10275" fmla="*/ 225547 h 3428468"/>
              <a:gd name="connsiteX10276" fmla="*/ 2575558 w 5317239"/>
              <a:gd name="connsiteY10276" fmla="*/ 241340 h 3428468"/>
              <a:gd name="connsiteX10277" fmla="*/ 2574799 w 5317239"/>
              <a:gd name="connsiteY10277" fmla="*/ 269234 h 3428468"/>
              <a:gd name="connsiteX10278" fmla="*/ 2575884 w 5317239"/>
              <a:gd name="connsiteY10278" fmla="*/ 272274 h 3428468"/>
              <a:gd name="connsiteX10279" fmla="*/ 2579195 w 5317239"/>
              <a:gd name="connsiteY10279" fmla="*/ 276181 h 3428468"/>
              <a:gd name="connsiteX10280" fmla="*/ 2579466 w 5317239"/>
              <a:gd name="connsiteY10280" fmla="*/ 276507 h 3428468"/>
              <a:gd name="connsiteX10281" fmla="*/ 2579845 w 5317239"/>
              <a:gd name="connsiteY10281" fmla="*/ 276941 h 3428468"/>
              <a:gd name="connsiteX10282" fmla="*/ 2582830 w 5317239"/>
              <a:gd name="connsiteY10282" fmla="*/ 280034 h 3428468"/>
              <a:gd name="connsiteX10283" fmla="*/ 2584242 w 5317239"/>
              <a:gd name="connsiteY10283" fmla="*/ 281012 h 3428468"/>
              <a:gd name="connsiteX10284" fmla="*/ 2594661 w 5317239"/>
              <a:gd name="connsiteY10284" fmla="*/ 285570 h 3428468"/>
              <a:gd name="connsiteX10285" fmla="*/ 2598894 w 5317239"/>
              <a:gd name="connsiteY10285" fmla="*/ 285244 h 3428468"/>
              <a:gd name="connsiteX10286" fmla="*/ 2600414 w 5317239"/>
              <a:gd name="connsiteY10286" fmla="*/ 283562 h 3428468"/>
              <a:gd name="connsiteX10287" fmla="*/ 2600957 w 5317239"/>
              <a:gd name="connsiteY10287" fmla="*/ 284213 h 3428468"/>
              <a:gd name="connsiteX10288" fmla="*/ 2606655 w 5317239"/>
              <a:gd name="connsiteY10288" fmla="*/ 285190 h 3428468"/>
              <a:gd name="connsiteX10289" fmla="*/ 2609965 w 5317239"/>
              <a:gd name="connsiteY10289" fmla="*/ 283236 h 3428468"/>
              <a:gd name="connsiteX10290" fmla="*/ 2615121 w 5317239"/>
              <a:gd name="connsiteY10290" fmla="*/ 284322 h 3428468"/>
              <a:gd name="connsiteX10291" fmla="*/ 2624131 w 5317239"/>
              <a:gd name="connsiteY10291" fmla="*/ 292353 h 3428468"/>
              <a:gd name="connsiteX10292" fmla="*/ 2628797 w 5317239"/>
              <a:gd name="connsiteY10292" fmla="*/ 293168 h 3428468"/>
              <a:gd name="connsiteX10293" fmla="*/ 2654305 w 5317239"/>
              <a:gd name="connsiteY10293" fmla="*/ 283182 h 3428468"/>
              <a:gd name="connsiteX10294" fmla="*/ 2656910 w 5317239"/>
              <a:gd name="connsiteY10294" fmla="*/ 280523 h 3428468"/>
              <a:gd name="connsiteX10295" fmla="*/ 2660871 w 5317239"/>
              <a:gd name="connsiteY10295" fmla="*/ 269940 h 3428468"/>
              <a:gd name="connsiteX10296" fmla="*/ 2660980 w 5317239"/>
              <a:gd name="connsiteY10296" fmla="*/ 267173 h 3428468"/>
              <a:gd name="connsiteX10297" fmla="*/ 2660654 w 5317239"/>
              <a:gd name="connsiteY10297" fmla="*/ 266087 h 3428468"/>
              <a:gd name="connsiteX10298" fmla="*/ 2683122 w 5317239"/>
              <a:gd name="connsiteY10298" fmla="*/ 268584 h 3428468"/>
              <a:gd name="connsiteX10299" fmla="*/ 2691534 w 5317239"/>
              <a:gd name="connsiteY10299" fmla="*/ 275801 h 3428468"/>
              <a:gd name="connsiteX10300" fmla="*/ 2695224 w 5317239"/>
              <a:gd name="connsiteY10300" fmla="*/ 276833 h 3428468"/>
              <a:gd name="connsiteX10301" fmla="*/ 2717258 w 5317239"/>
              <a:gd name="connsiteY10301" fmla="*/ 273250 h 3428468"/>
              <a:gd name="connsiteX10302" fmla="*/ 2719754 w 5317239"/>
              <a:gd name="connsiteY10302" fmla="*/ 271948 h 3428468"/>
              <a:gd name="connsiteX10303" fmla="*/ 2720351 w 5317239"/>
              <a:gd name="connsiteY10303" fmla="*/ 271351 h 3428468"/>
              <a:gd name="connsiteX10304" fmla="*/ 2720949 w 5317239"/>
              <a:gd name="connsiteY10304" fmla="*/ 274065 h 3428468"/>
              <a:gd name="connsiteX10305" fmla="*/ 2727244 w 5317239"/>
              <a:gd name="connsiteY10305" fmla="*/ 284865 h 3428468"/>
              <a:gd name="connsiteX10306" fmla="*/ 2728329 w 5317239"/>
              <a:gd name="connsiteY10306" fmla="*/ 286113 h 3428468"/>
              <a:gd name="connsiteX10307" fmla="*/ 2739129 w 5317239"/>
              <a:gd name="connsiteY10307" fmla="*/ 294633 h 3428468"/>
              <a:gd name="connsiteX10308" fmla="*/ 2743525 w 5317239"/>
              <a:gd name="connsiteY10308" fmla="*/ 295284 h 3428468"/>
              <a:gd name="connsiteX10309" fmla="*/ 2747541 w 5317239"/>
              <a:gd name="connsiteY10309" fmla="*/ 293765 h 3428468"/>
              <a:gd name="connsiteX10310" fmla="*/ 2749169 w 5317239"/>
              <a:gd name="connsiteY10310" fmla="*/ 301254 h 3428468"/>
              <a:gd name="connsiteX10311" fmla="*/ 2753565 w 5317239"/>
              <a:gd name="connsiteY10311" fmla="*/ 304836 h 3428468"/>
              <a:gd name="connsiteX10312" fmla="*/ 2757527 w 5317239"/>
              <a:gd name="connsiteY10312" fmla="*/ 304836 h 3428468"/>
              <a:gd name="connsiteX10313" fmla="*/ 2772397 w 5317239"/>
              <a:gd name="connsiteY10313" fmla="*/ 314279 h 3428468"/>
              <a:gd name="connsiteX10314" fmla="*/ 2776901 w 5317239"/>
              <a:gd name="connsiteY10314" fmla="*/ 314496 h 3428468"/>
              <a:gd name="connsiteX10315" fmla="*/ 2779344 w 5317239"/>
              <a:gd name="connsiteY10315" fmla="*/ 310752 h 3428468"/>
              <a:gd name="connsiteX10316" fmla="*/ 2779777 w 5317239"/>
              <a:gd name="connsiteY10316" fmla="*/ 303370 h 3428468"/>
              <a:gd name="connsiteX10317" fmla="*/ 2796275 w 5317239"/>
              <a:gd name="connsiteY10317" fmla="*/ 290617 h 3428468"/>
              <a:gd name="connsiteX10318" fmla="*/ 2797850 w 5317239"/>
              <a:gd name="connsiteY10318" fmla="*/ 288392 h 3428468"/>
              <a:gd name="connsiteX10319" fmla="*/ 2802951 w 5317239"/>
              <a:gd name="connsiteY10319" fmla="*/ 272002 h 3428468"/>
              <a:gd name="connsiteX10320" fmla="*/ 2802951 w 5317239"/>
              <a:gd name="connsiteY10320" fmla="*/ 269506 h 3428468"/>
              <a:gd name="connsiteX10321" fmla="*/ 2799206 w 5317239"/>
              <a:gd name="connsiteY10321" fmla="*/ 255287 h 3428468"/>
              <a:gd name="connsiteX10322" fmla="*/ 2794376 w 5317239"/>
              <a:gd name="connsiteY10322" fmla="*/ 251922 h 3428468"/>
              <a:gd name="connsiteX10323" fmla="*/ 2786996 w 5317239"/>
              <a:gd name="connsiteY10323" fmla="*/ 252682 h 3428468"/>
              <a:gd name="connsiteX10324" fmla="*/ 2784662 w 5317239"/>
              <a:gd name="connsiteY10324" fmla="*/ 245898 h 3428468"/>
              <a:gd name="connsiteX10325" fmla="*/ 2783793 w 5317239"/>
              <a:gd name="connsiteY10325" fmla="*/ 244433 h 3428468"/>
              <a:gd name="connsiteX10326" fmla="*/ 2773428 w 5317239"/>
              <a:gd name="connsiteY10326" fmla="*/ 232493 h 3428468"/>
              <a:gd name="connsiteX10327" fmla="*/ 2775382 w 5317239"/>
              <a:gd name="connsiteY10327" fmla="*/ 231082 h 3428468"/>
              <a:gd name="connsiteX10328" fmla="*/ 2777281 w 5317239"/>
              <a:gd name="connsiteY10328" fmla="*/ 227229 h 3428468"/>
              <a:gd name="connsiteX10329" fmla="*/ 2776793 w 5317239"/>
              <a:gd name="connsiteY10329" fmla="*/ 215236 h 3428468"/>
              <a:gd name="connsiteX10330" fmla="*/ 2777335 w 5317239"/>
              <a:gd name="connsiteY10330" fmla="*/ 215453 h 3428468"/>
              <a:gd name="connsiteX10331" fmla="*/ 2779126 w 5317239"/>
              <a:gd name="connsiteY10331" fmla="*/ 220391 h 3428468"/>
              <a:gd name="connsiteX10332" fmla="*/ 2780538 w 5317239"/>
              <a:gd name="connsiteY10332" fmla="*/ 222400 h 3428468"/>
              <a:gd name="connsiteX10333" fmla="*/ 2788678 w 5317239"/>
              <a:gd name="connsiteY10333" fmla="*/ 228966 h 3428468"/>
              <a:gd name="connsiteX10334" fmla="*/ 2789817 w 5317239"/>
              <a:gd name="connsiteY10334" fmla="*/ 229617 h 3428468"/>
              <a:gd name="connsiteX10335" fmla="*/ 2804905 w 5317239"/>
              <a:gd name="connsiteY10335" fmla="*/ 235696 h 3428468"/>
              <a:gd name="connsiteX10336" fmla="*/ 2812339 w 5317239"/>
              <a:gd name="connsiteY10336" fmla="*/ 251814 h 3428468"/>
              <a:gd name="connsiteX10337" fmla="*/ 2810441 w 5317239"/>
              <a:gd name="connsiteY10337" fmla="*/ 259086 h 3428468"/>
              <a:gd name="connsiteX10338" fmla="*/ 2811472 w 5317239"/>
              <a:gd name="connsiteY10338" fmla="*/ 263265 h 3428468"/>
              <a:gd name="connsiteX10339" fmla="*/ 2815922 w 5317239"/>
              <a:gd name="connsiteY10339" fmla="*/ 268149 h 3428468"/>
              <a:gd name="connsiteX10340" fmla="*/ 2819123 w 5317239"/>
              <a:gd name="connsiteY10340" fmla="*/ 269614 h 3428468"/>
              <a:gd name="connsiteX10341" fmla="*/ 2838661 w 5317239"/>
              <a:gd name="connsiteY10341" fmla="*/ 270158 h 3428468"/>
              <a:gd name="connsiteX10342" fmla="*/ 2841103 w 5317239"/>
              <a:gd name="connsiteY10342" fmla="*/ 269506 h 3428468"/>
              <a:gd name="connsiteX10343" fmla="*/ 2855105 w 5317239"/>
              <a:gd name="connsiteY10343" fmla="*/ 261202 h 3428468"/>
              <a:gd name="connsiteX10344" fmla="*/ 2855864 w 5317239"/>
              <a:gd name="connsiteY10344" fmla="*/ 260660 h 3428468"/>
              <a:gd name="connsiteX10345" fmla="*/ 2876487 w 5317239"/>
              <a:gd name="connsiteY10345" fmla="*/ 241611 h 3428468"/>
              <a:gd name="connsiteX10346" fmla="*/ 2876813 w 5317239"/>
              <a:gd name="connsiteY10346" fmla="*/ 241286 h 3428468"/>
              <a:gd name="connsiteX10347" fmla="*/ 2874262 w 5317239"/>
              <a:gd name="connsiteY10347" fmla="*/ 253768 h 3428468"/>
              <a:gd name="connsiteX10348" fmla="*/ 2876161 w 5317239"/>
              <a:gd name="connsiteY10348" fmla="*/ 258435 h 3428468"/>
              <a:gd name="connsiteX10349" fmla="*/ 2887667 w 5317239"/>
              <a:gd name="connsiteY10349" fmla="*/ 266141 h 3428468"/>
              <a:gd name="connsiteX10350" fmla="*/ 2888860 w 5317239"/>
              <a:gd name="connsiteY10350" fmla="*/ 266738 h 3428468"/>
              <a:gd name="connsiteX10351" fmla="*/ 2905848 w 5317239"/>
              <a:gd name="connsiteY10351" fmla="*/ 271894 h 3428468"/>
              <a:gd name="connsiteX10352" fmla="*/ 2916213 w 5317239"/>
              <a:gd name="connsiteY10352" fmla="*/ 281391 h 3428468"/>
              <a:gd name="connsiteX10353" fmla="*/ 2918113 w 5317239"/>
              <a:gd name="connsiteY10353" fmla="*/ 282423 h 3428468"/>
              <a:gd name="connsiteX10354" fmla="*/ 2937758 w 5317239"/>
              <a:gd name="connsiteY10354" fmla="*/ 287524 h 3428468"/>
              <a:gd name="connsiteX10355" fmla="*/ 2940200 w 5317239"/>
              <a:gd name="connsiteY10355" fmla="*/ 287470 h 3428468"/>
              <a:gd name="connsiteX10356" fmla="*/ 2956590 w 5317239"/>
              <a:gd name="connsiteY10356" fmla="*/ 282423 h 3428468"/>
              <a:gd name="connsiteX10357" fmla="*/ 2964405 w 5317239"/>
              <a:gd name="connsiteY10357" fmla="*/ 287958 h 3428468"/>
              <a:gd name="connsiteX10358" fmla="*/ 2965924 w 5317239"/>
              <a:gd name="connsiteY10358" fmla="*/ 288663 h 3428468"/>
              <a:gd name="connsiteX10359" fmla="*/ 2987145 w 5317239"/>
              <a:gd name="connsiteY10359" fmla="*/ 294090 h 3428468"/>
              <a:gd name="connsiteX10360" fmla="*/ 2990617 w 5317239"/>
              <a:gd name="connsiteY10360" fmla="*/ 293548 h 3428468"/>
              <a:gd name="connsiteX10361" fmla="*/ 2994633 w 5317239"/>
              <a:gd name="connsiteY10361" fmla="*/ 291105 h 3428468"/>
              <a:gd name="connsiteX10362" fmla="*/ 3005379 w 5317239"/>
              <a:gd name="connsiteY10362" fmla="*/ 293656 h 3428468"/>
              <a:gd name="connsiteX10363" fmla="*/ 3008092 w 5317239"/>
              <a:gd name="connsiteY10363" fmla="*/ 293493 h 3428468"/>
              <a:gd name="connsiteX10364" fmla="*/ 3021769 w 5317239"/>
              <a:gd name="connsiteY10364" fmla="*/ 288121 h 3428468"/>
              <a:gd name="connsiteX10365" fmla="*/ 3022746 w 5317239"/>
              <a:gd name="connsiteY10365" fmla="*/ 287578 h 3428468"/>
              <a:gd name="connsiteX10366" fmla="*/ 3034577 w 5317239"/>
              <a:gd name="connsiteY10366" fmla="*/ 279057 h 3428468"/>
              <a:gd name="connsiteX10367" fmla="*/ 3036422 w 5317239"/>
              <a:gd name="connsiteY10367" fmla="*/ 274879 h 3428468"/>
              <a:gd name="connsiteX10368" fmla="*/ 3036096 w 5317239"/>
              <a:gd name="connsiteY10368" fmla="*/ 271948 h 3428468"/>
              <a:gd name="connsiteX10369" fmla="*/ 3038755 w 5317239"/>
              <a:gd name="connsiteY10369" fmla="*/ 269886 h 3428468"/>
              <a:gd name="connsiteX10370" fmla="*/ 3040438 w 5317239"/>
              <a:gd name="connsiteY10370" fmla="*/ 265653 h 3428468"/>
              <a:gd name="connsiteX10371" fmla="*/ 3037887 w 5317239"/>
              <a:gd name="connsiteY10371" fmla="*/ 248341 h 3428468"/>
              <a:gd name="connsiteX10372" fmla="*/ 3051400 w 5317239"/>
              <a:gd name="connsiteY10372" fmla="*/ 243456 h 3428468"/>
              <a:gd name="connsiteX10373" fmla="*/ 3070938 w 5317239"/>
              <a:gd name="connsiteY10373" fmla="*/ 247309 h 3428468"/>
              <a:gd name="connsiteX10374" fmla="*/ 3073542 w 5317239"/>
              <a:gd name="connsiteY10374" fmla="*/ 247038 h 3428468"/>
              <a:gd name="connsiteX10375" fmla="*/ 3080489 w 5317239"/>
              <a:gd name="connsiteY10375" fmla="*/ 244216 h 3428468"/>
              <a:gd name="connsiteX10376" fmla="*/ 3091995 w 5317239"/>
              <a:gd name="connsiteY10376" fmla="*/ 245247 h 3428468"/>
              <a:gd name="connsiteX10377" fmla="*/ 3095685 w 5317239"/>
              <a:gd name="connsiteY10377" fmla="*/ 243890 h 3428468"/>
              <a:gd name="connsiteX10378" fmla="*/ 3107950 w 5317239"/>
              <a:gd name="connsiteY10378" fmla="*/ 231082 h 3428468"/>
              <a:gd name="connsiteX10379" fmla="*/ 3108927 w 5317239"/>
              <a:gd name="connsiteY10379" fmla="*/ 229563 h 3428468"/>
              <a:gd name="connsiteX10380" fmla="*/ 3118641 w 5317239"/>
              <a:gd name="connsiteY10380" fmla="*/ 204490 h 3428468"/>
              <a:gd name="connsiteX10381" fmla="*/ 3118750 w 5317239"/>
              <a:gd name="connsiteY10381" fmla="*/ 201451 h 3428468"/>
              <a:gd name="connsiteX10382" fmla="*/ 3116308 w 5317239"/>
              <a:gd name="connsiteY10382" fmla="*/ 193908 h 3428468"/>
              <a:gd name="connsiteX10383" fmla="*/ 3114788 w 5317239"/>
              <a:gd name="connsiteY10383" fmla="*/ 191736 h 3428468"/>
              <a:gd name="connsiteX10384" fmla="*/ 3105291 w 5317239"/>
              <a:gd name="connsiteY10384" fmla="*/ 184302 h 3428468"/>
              <a:gd name="connsiteX10385" fmla="*/ 3096390 w 5317239"/>
              <a:gd name="connsiteY10385" fmla="*/ 170734 h 3428468"/>
              <a:gd name="connsiteX10386" fmla="*/ 3092646 w 5317239"/>
              <a:gd name="connsiteY10386" fmla="*/ 161725 h 3428468"/>
              <a:gd name="connsiteX10387" fmla="*/ 3093297 w 5317239"/>
              <a:gd name="connsiteY10387" fmla="*/ 146530 h 3428468"/>
              <a:gd name="connsiteX10388" fmla="*/ 3092212 w 5317239"/>
              <a:gd name="connsiteY10388" fmla="*/ 143382 h 3428468"/>
              <a:gd name="connsiteX10389" fmla="*/ 3074954 w 5317239"/>
              <a:gd name="connsiteY10389" fmla="*/ 123085 h 3428468"/>
              <a:gd name="connsiteX10390" fmla="*/ 3073434 w 5317239"/>
              <a:gd name="connsiteY10390" fmla="*/ 111254 h 3428468"/>
              <a:gd name="connsiteX10391" fmla="*/ 3072729 w 5317239"/>
              <a:gd name="connsiteY10391" fmla="*/ 109300 h 3428468"/>
              <a:gd name="connsiteX10392" fmla="*/ 3066813 w 5317239"/>
              <a:gd name="connsiteY10392" fmla="*/ 100454 h 3428468"/>
              <a:gd name="connsiteX10393" fmla="*/ 3066704 w 5317239"/>
              <a:gd name="connsiteY10393" fmla="*/ 61379 h 3428468"/>
              <a:gd name="connsiteX10394" fmla="*/ 3068821 w 5317239"/>
              <a:gd name="connsiteY10394" fmla="*/ 49603 h 3428468"/>
              <a:gd name="connsiteX10395" fmla="*/ 3071698 w 5317239"/>
              <a:gd name="connsiteY10395" fmla="*/ 48626 h 3428468"/>
              <a:gd name="connsiteX10396" fmla="*/ 3074411 w 5317239"/>
              <a:gd name="connsiteY10396" fmla="*/ 46129 h 3428468"/>
              <a:gd name="connsiteX10397" fmla="*/ 3074411 w 5317239"/>
              <a:gd name="connsiteY10397" fmla="*/ 42439 h 3428468"/>
              <a:gd name="connsiteX10398" fmla="*/ 3071860 w 5317239"/>
              <a:gd name="connsiteY10398" fmla="*/ 36849 h 3428468"/>
              <a:gd name="connsiteX10399" fmla="*/ 3072946 w 5317239"/>
              <a:gd name="connsiteY10399" fmla="*/ 36144 h 3428468"/>
              <a:gd name="connsiteX10400" fmla="*/ 3074194 w 5317239"/>
              <a:gd name="connsiteY10400" fmla="*/ 35058 h 3428468"/>
              <a:gd name="connsiteX10401" fmla="*/ 3078752 w 5317239"/>
              <a:gd name="connsiteY10401" fmla="*/ 38586 h 3428468"/>
              <a:gd name="connsiteX10402" fmla="*/ 3078156 w 5317239"/>
              <a:gd name="connsiteY10402" fmla="*/ 39020 h 3428468"/>
              <a:gd name="connsiteX10403" fmla="*/ 3076582 w 5317239"/>
              <a:gd name="connsiteY10403" fmla="*/ 44556 h 3428468"/>
              <a:gd name="connsiteX10404" fmla="*/ 3083094 w 5317239"/>
              <a:gd name="connsiteY10404" fmla="*/ 59534 h 3428468"/>
              <a:gd name="connsiteX10405" fmla="*/ 3077396 w 5317239"/>
              <a:gd name="connsiteY10405" fmla="*/ 70768 h 3428468"/>
              <a:gd name="connsiteX10406" fmla="*/ 3077667 w 5317239"/>
              <a:gd name="connsiteY10406" fmla="*/ 75381 h 3428468"/>
              <a:gd name="connsiteX10407" fmla="*/ 3086622 w 5317239"/>
              <a:gd name="connsiteY10407" fmla="*/ 88514 h 3428468"/>
              <a:gd name="connsiteX10408" fmla="*/ 3088412 w 5317239"/>
              <a:gd name="connsiteY10408" fmla="*/ 90034 h 3428468"/>
              <a:gd name="connsiteX10409" fmla="*/ 3107461 w 5317239"/>
              <a:gd name="connsiteY10409" fmla="*/ 99043 h 3428468"/>
              <a:gd name="connsiteX10410" fmla="*/ 3110989 w 5317239"/>
              <a:gd name="connsiteY10410" fmla="*/ 99205 h 3428468"/>
              <a:gd name="connsiteX10411" fmla="*/ 3123525 w 5317239"/>
              <a:gd name="connsiteY10411" fmla="*/ 94430 h 3428468"/>
              <a:gd name="connsiteX10412" fmla="*/ 3128736 w 5317239"/>
              <a:gd name="connsiteY10412" fmla="*/ 108866 h 3428468"/>
              <a:gd name="connsiteX10413" fmla="*/ 3130961 w 5317239"/>
              <a:gd name="connsiteY10413" fmla="*/ 111362 h 3428468"/>
              <a:gd name="connsiteX10414" fmla="*/ 3143334 w 5317239"/>
              <a:gd name="connsiteY10414" fmla="*/ 117604 h 3428468"/>
              <a:gd name="connsiteX10415" fmla="*/ 3147079 w 5317239"/>
              <a:gd name="connsiteY10415" fmla="*/ 117767 h 3428468"/>
              <a:gd name="connsiteX10416" fmla="*/ 3150444 w 5317239"/>
              <a:gd name="connsiteY10416" fmla="*/ 116410 h 3428468"/>
              <a:gd name="connsiteX10417" fmla="*/ 3151258 w 5317239"/>
              <a:gd name="connsiteY10417" fmla="*/ 118906 h 3428468"/>
              <a:gd name="connsiteX10418" fmla="*/ 3158150 w 5317239"/>
              <a:gd name="connsiteY10418" fmla="*/ 128946 h 3428468"/>
              <a:gd name="connsiteX10419" fmla="*/ 3157282 w 5317239"/>
              <a:gd name="connsiteY10419" fmla="*/ 134916 h 3428468"/>
              <a:gd name="connsiteX10420" fmla="*/ 3157933 w 5317239"/>
              <a:gd name="connsiteY10420" fmla="*/ 138009 h 3428468"/>
              <a:gd name="connsiteX10421" fmla="*/ 3163088 w 5317239"/>
              <a:gd name="connsiteY10421" fmla="*/ 146095 h 3428468"/>
              <a:gd name="connsiteX10422" fmla="*/ 3167539 w 5317239"/>
              <a:gd name="connsiteY10422" fmla="*/ 148157 h 3428468"/>
              <a:gd name="connsiteX10423" fmla="*/ 3171446 w 5317239"/>
              <a:gd name="connsiteY10423" fmla="*/ 147615 h 3428468"/>
              <a:gd name="connsiteX10424" fmla="*/ 3178664 w 5317239"/>
              <a:gd name="connsiteY10424" fmla="*/ 160043 h 3428468"/>
              <a:gd name="connsiteX10425" fmla="*/ 3181812 w 5317239"/>
              <a:gd name="connsiteY10425" fmla="*/ 162214 h 3428468"/>
              <a:gd name="connsiteX10426" fmla="*/ 3191634 w 5317239"/>
              <a:gd name="connsiteY10426" fmla="*/ 163951 h 3428468"/>
              <a:gd name="connsiteX10427" fmla="*/ 3197224 w 5317239"/>
              <a:gd name="connsiteY10427" fmla="*/ 170951 h 3428468"/>
              <a:gd name="connsiteX10428" fmla="*/ 3200427 w 5317239"/>
              <a:gd name="connsiteY10428" fmla="*/ 172633 h 3428468"/>
              <a:gd name="connsiteX10429" fmla="*/ 3211118 w 5317239"/>
              <a:gd name="connsiteY10429" fmla="*/ 173448 h 3428468"/>
              <a:gd name="connsiteX10430" fmla="*/ 3213343 w 5317239"/>
              <a:gd name="connsiteY10430" fmla="*/ 173068 h 3428468"/>
              <a:gd name="connsiteX10431" fmla="*/ 3226422 w 5317239"/>
              <a:gd name="connsiteY10431" fmla="*/ 167044 h 3428468"/>
              <a:gd name="connsiteX10432" fmla="*/ 3228050 w 5317239"/>
              <a:gd name="connsiteY10432" fmla="*/ 165795 h 3428468"/>
              <a:gd name="connsiteX10433" fmla="*/ 3244548 w 5317239"/>
              <a:gd name="connsiteY10433" fmla="*/ 145607 h 3428468"/>
              <a:gd name="connsiteX10434" fmla="*/ 3245036 w 5317239"/>
              <a:gd name="connsiteY10434" fmla="*/ 140614 h 3428468"/>
              <a:gd name="connsiteX10435" fmla="*/ 3240695 w 5317239"/>
              <a:gd name="connsiteY10435" fmla="*/ 132311 h 3428468"/>
              <a:gd name="connsiteX10436" fmla="*/ 3249378 w 5317239"/>
              <a:gd name="connsiteY10436" fmla="*/ 106641 h 3428468"/>
              <a:gd name="connsiteX10437" fmla="*/ 3248835 w 5317239"/>
              <a:gd name="connsiteY10437" fmla="*/ 102625 h 3428468"/>
              <a:gd name="connsiteX10438" fmla="*/ 3239827 w 5317239"/>
              <a:gd name="connsiteY10438" fmla="*/ 89491 h 3428468"/>
              <a:gd name="connsiteX10439" fmla="*/ 3238307 w 5317239"/>
              <a:gd name="connsiteY10439" fmla="*/ 88080 h 3428468"/>
              <a:gd name="connsiteX10440" fmla="*/ 3225391 w 5317239"/>
              <a:gd name="connsiteY10440" fmla="*/ 80863 h 3428468"/>
              <a:gd name="connsiteX10441" fmla="*/ 3224740 w 5317239"/>
              <a:gd name="connsiteY10441" fmla="*/ 77389 h 3428468"/>
              <a:gd name="connsiteX10442" fmla="*/ 3226856 w 5317239"/>
              <a:gd name="connsiteY10442" fmla="*/ 66589 h 3428468"/>
              <a:gd name="connsiteX10443" fmla="*/ 3226856 w 5317239"/>
              <a:gd name="connsiteY10443" fmla="*/ 64744 h 3428468"/>
              <a:gd name="connsiteX10444" fmla="*/ 3223926 w 5317239"/>
              <a:gd name="connsiteY10444" fmla="*/ 51719 h 3428468"/>
              <a:gd name="connsiteX10445" fmla="*/ 3229299 w 5317239"/>
              <a:gd name="connsiteY10445" fmla="*/ 47866 h 3428468"/>
              <a:gd name="connsiteX10446" fmla="*/ 3231143 w 5317239"/>
              <a:gd name="connsiteY10446" fmla="*/ 44556 h 3428468"/>
              <a:gd name="connsiteX10447" fmla="*/ 3232012 w 5317239"/>
              <a:gd name="connsiteY10447" fmla="*/ 32887 h 3428468"/>
              <a:gd name="connsiteX10448" fmla="*/ 3229841 w 5317239"/>
              <a:gd name="connsiteY10448" fmla="*/ 28709 h 3428468"/>
              <a:gd name="connsiteX10449" fmla="*/ 3215731 w 5317239"/>
              <a:gd name="connsiteY10449" fmla="*/ 20134 h 3428468"/>
              <a:gd name="connsiteX10450" fmla="*/ 3214699 w 5317239"/>
              <a:gd name="connsiteY10450" fmla="*/ 17366 h 3428468"/>
              <a:gd name="connsiteX10451" fmla="*/ 3216979 w 5317239"/>
              <a:gd name="connsiteY10451" fmla="*/ 14707 h 3428468"/>
              <a:gd name="connsiteX10452" fmla="*/ 3218445 w 5317239"/>
              <a:gd name="connsiteY10452" fmla="*/ 15141 h 3428468"/>
              <a:gd name="connsiteX10453" fmla="*/ 3222623 w 5317239"/>
              <a:gd name="connsiteY10453" fmla="*/ 14327 h 3428468"/>
              <a:gd name="connsiteX10454" fmla="*/ 3230981 w 5317239"/>
              <a:gd name="connsiteY10454" fmla="*/ 7435 h 3428468"/>
              <a:gd name="connsiteX10455" fmla="*/ 3234237 w 5317239"/>
              <a:gd name="connsiteY10455" fmla="*/ 6187 h 3428468"/>
              <a:gd name="connsiteX10456" fmla="*/ 3235105 w 5317239"/>
              <a:gd name="connsiteY10456" fmla="*/ 5698 h 3428468"/>
              <a:gd name="connsiteX10457" fmla="*/ 3236190 w 5317239"/>
              <a:gd name="connsiteY10457" fmla="*/ 0 h 3428468"/>
              <a:gd name="connsiteX10458" fmla="*/ 3236299 w 5317239"/>
              <a:gd name="connsiteY10458" fmla="*/ 0 h 3428468"/>
              <a:gd name="connsiteX10459" fmla="*/ 3236244 w 5317239"/>
              <a:gd name="connsiteY10459" fmla="*/ 163 h 34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Lst>
            <a:rect l="l" t="t" r="r" b="b"/>
            <a:pathLst>
              <a:path w="5317239" h="3428468">
                <a:moveTo>
                  <a:pt x="4131433" y="3338054"/>
                </a:moveTo>
                <a:lnTo>
                  <a:pt x="4133332" y="3339519"/>
                </a:lnTo>
                <a:lnTo>
                  <a:pt x="4127797" y="3353358"/>
                </a:lnTo>
                <a:lnTo>
                  <a:pt x="4123509" y="3352707"/>
                </a:lnTo>
                <a:lnTo>
                  <a:pt x="4130727" y="3344349"/>
                </a:lnTo>
                <a:cubicBezTo>
                  <a:pt x="4131541" y="3343372"/>
                  <a:pt x="4131921" y="3342070"/>
                  <a:pt x="4131758" y="3340768"/>
                </a:cubicBezTo>
                <a:lnTo>
                  <a:pt x="4131813" y="3340713"/>
                </a:lnTo>
                <a:close/>
                <a:moveTo>
                  <a:pt x="4609609" y="2964891"/>
                </a:moveTo>
                <a:lnTo>
                  <a:pt x="4609663" y="2964946"/>
                </a:lnTo>
                <a:cubicBezTo>
                  <a:pt x="4609337" y="2965000"/>
                  <a:pt x="4609066" y="2965054"/>
                  <a:pt x="4608740" y="2965000"/>
                </a:cubicBezTo>
                <a:cubicBezTo>
                  <a:pt x="4609011" y="2965000"/>
                  <a:pt x="4609337" y="2965000"/>
                  <a:pt x="4609609" y="2964891"/>
                </a:cubicBezTo>
                <a:close/>
                <a:moveTo>
                  <a:pt x="4600274" y="2955394"/>
                </a:moveTo>
                <a:lnTo>
                  <a:pt x="4598212" y="2956154"/>
                </a:lnTo>
                <a:lnTo>
                  <a:pt x="4598157" y="2956154"/>
                </a:lnTo>
                <a:cubicBezTo>
                  <a:pt x="4598157" y="2956154"/>
                  <a:pt x="4600274" y="2955394"/>
                  <a:pt x="4600274" y="2955394"/>
                </a:cubicBezTo>
                <a:close/>
                <a:moveTo>
                  <a:pt x="4741703" y="2941067"/>
                </a:moveTo>
                <a:lnTo>
                  <a:pt x="4737470" y="2943346"/>
                </a:lnTo>
                <a:lnTo>
                  <a:pt x="4737415" y="2943346"/>
                </a:lnTo>
                <a:close/>
                <a:moveTo>
                  <a:pt x="4685696" y="2930809"/>
                </a:moveTo>
                <a:lnTo>
                  <a:pt x="4685750" y="2930809"/>
                </a:lnTo>
                <a:lnTo>
                  <a:pt x="4700566" y="2937267"/>
                </a:lnTo>
                <a:lnTo>
                  <a:pt x="4685725" y="2930822"/>
                </a:lnTo>
                <a:close/>
                <a:moveTo>
                  <a:pt x="3823829" y="2916264"/>
                </a:moveTo>
                <a:lnTo>
                  <a:pt x="3823877" y="2916312"/>
                </a:lnTo>
                <a:lnTo>
                  <a:pt x="3823178" y="2921095"/>
                </a:lnTo>
                <a:close/>
                <a:moveTo>
                  <a:pt x="3825837" y="2913171"/>
                </a:moveTo>
                <a:cubicBezTo>
                  <a:pt x="3824752" y="2913877"/>
                  <a:pt x="3824046" y="2915016"/>
                  <a:pt x="3823883" y="2916319"/>
                </a:cubicBezTo>
                <a:lnTo>
                  <a:pt x="3823877" y="2916312"/>
                </a:lnTo>
                <a:lnTo>
                  <a:pt x="3823883" y="2916264"/>
                </a:lnTo>
                <a:cubicBezTo>
                  <a:pt x="3824046" y="2915016"/>
                  <a:pt x="3824752" y="2913877"/>
                  <a:pt x="3825837" y="2913171"/>
                </a:cubicBezTo>
                <a:close/>
                <a:moveTo>
                  <a:pt x="4533522" y="2823408"/>
                </a:moveTo>
                <a:lnTo>
                  <a:pt x="4516698" y="2827424"/>
                </a:lnTo>
                <a:lnTo>
                  <a:pt x="4516644" y="2827424"/>
                </a:lnTo>
                <a:cubicBezTo>
                  <a:pt x="4516644" y="2827424"/>
                  <a:pt x="4533522" y="2823408"/>
                  <a:pt x="4533522" y="2823408"/>
                </a:cubicBezTo>
                <a:close/>
                <a:moveTo>
                  <a:pt x="4569449" y="2810112"/>
                </a:moveTo>
                <a:lnTo>
                  <a:pt x="4570155" y="2810166"/>
                </a:lnTo>
                <a:lnTo>
                  <a:pt x="4571349" y="2817547"/>
                </a:lnTo>
                <a:lnTo>
                  <a:pt x="4569938" y="2818198"/>
                </a:lnTo>
                <a:lnTo>
                  <a:pt x="4569449" y="2810166"/>
                </a:lnTo>
                <a:lnTo>
                  <a:pt x="4569453" y="2810166"/>
                </a:lnTo>
                <a:close/>
                <a:moveTo>
                  <a:pt x="4222282" y="2793777"/>
                </a:moveTo>
                <a:lnTo>
                  <a:pt x="4225646" y="2793777"/>
                </a:lnTo>
                <a:cubicBezTo>
                  <a:pt x="4225646" y="2793777"/>
                  <a:pt x="4225646" y="2793831"/>
                  <a:pt x="4225646" y="2793831"/>
                </a:cubicBezTo>
                <a:lnTo>
                  <a:pt x="4222282" y="2793831"/>
                </a:lnTo>
                <a:cubicBezTo>
                  <a:pt x="4222282" y="2793831"/>
                  <a:pt x="4199759" y="2800670"/>
                  <a:pt x="4199759" y="2800670"/>
                </a:cubicBezTo>
                <a:close/>
                <a:moveTo>
                  <a:pt x="4127037" y="2791552"/>
                </a:moveTo>
                <a:lnTo>
                  <a:pt x="4115749" y="2801049"/>
                </a:lnTo>
                <a:cubicBezTo>
                  <a:pt x="4114610" y="2802026"/>
                  <a:pt x="4113090" y="2802352"/>
                  <a:pt x="4111679" y="2801971"/>
                </a:cubicBezTo>
                <a:lnTo>
                  <a:pt x="4111679" y="2801917"/>
                </a:lnTo>
                <a:cubicBezTo>
                  <a:pt x="4113090" y="2802297"/>
                  <a:pt x="4114610" y="2801917"/>
                  <a:pt x="4115749" y="2800995"/>
                </a:cubicBezTo>
                <a:cubicBezTo>
                  <a:pt x="4115749" y="2800995"/>
                  <a:pt x="4127037" y="2791552"/>
                  <a:pt x="4127037" y="2791552"/>
                </a:cubicBezTo>
                <a:close/>
                <a:moveTo>
                  <a:pt x="4005448" y="2786754"/>
                </a:moveTo>
                <a:lnTo>
                  <a:pt x="4001998" y="2787915"/>
                </a:lnTo>
                <a:cubicBezTo>
                  <a:pt x="4001998" y="2787915"/>
                  <a:pt x="4003338" y="2787464"/>
                  <a:pt x="4005348" y="2786788"/>
                </a:cubicBezTo>
                <a:close/>
                <a:moveTo>
                  <a:pt x="4018851" y="2782241"/>
                </a:moveTo>
                <a:lnTo>
                  <a:pt x="4012717" y="2784307"/>
                </a:lnTo>
                <a:lnTo>
                  <a:pt x="4005448" y="2786754"/>
                </a:lnTo>
                <a:close/>
                <a:moveTo>
                  <a:pt x="4023435" y="2780698"/>
                </a:moveTo>
                <a:lnTo>
                  <a:pt x="4018851" y="2782241"/>
                </a:lnTo>
                <a:lnTo>
                  <a:pt x="4020086" y="2781825"/>
                </a:lnTo>
                <a:cubicBezTo>
                  <a:pt x="4022095" y="2781149"/>
                  <a:pt x="4023435" y="2780698"/>
                  <a:pt x="4023435" y="2780698"/>
                </a:cubicBezTo>
                <a:close/>
                <a:moveTo>
                  <a:pt x="3951744" y="2746725"/>
                </a:moveTo>
                <a:lnTo>
                  <a:pt x="3951473" y="2747539"/>
                </a:lnTo>
                <a:lnTo>
                  <a:pt x="3954349" y="2748027"/>
                </a:lnTo>
                <a:lnTo>
                  <a:pt x="3958799" y="2749113"/>
                </a:lnTo>
                <a:lnTo>
                  <a:pt x="3959560" y="2761758"/>
                </a:lnTo>
                <a:cubicBezTo>
                  <a:pt x="3959614" y="2763114"/>
                  <a:pt x="3960319" y="2764363"/>
                  <a:pt x="3961458" y="2765176"/>
                </a:cubicBezTo>
                <a:lnTo>
                  <a:pt x="3967700" y="2769573"/>
                </a:lnTo>
                <a:cubicBezTo>
                  <a:pt x="3968351" y="2770061"/>
                  <a:pt x="3969111" y="2770332"/>
                  <a:pt x="3969870" y="2770386"/>
                </a:cubicBezTo>
                <a:cubicBezTo>
                  <a:pt x="3970630" y="2770495"/>
                  <a:pt x="3971445" y="2770386"/>
                  <a:pt x="3972150" y="2770061"/>
                </a:cubicBezTo>
                <a:lnTo>
                  <a:pt x="3976546" y="2768162"/>
                </a:lnTo>
                <a:cubicBezTo>
                  <a:pt x="3976383" y="2769681"/>
                  <a:pt x="3977089" y="2771201"/>
                  <a:pt x="3978283" y="2772123"/>
                </a:cubicBezTo>
                <a:cubicBezTo>
                  <a:pt x="3978663" y="2772395"/>
                  <a:pt x="3979151" y="2772666"/>
                  <a:pt x="3979640" y="2772828"/>
                </a:cubicBezTo>
                <a:lnTo>
                  <a:pt x="3988322" y="2775596"/>
                </a:lnTo>
                <a:lnTo>
                  <a:pt x="3996680" y="2787102"/>
                </a:lnTo>
                <a:cubicBezTo>
                  <a:pt x="3997820" y="2788730"/>
                  <a:pt x="3999937" y="2789326"/>
                  <a:pt x="4001782" y="2788730"/>
                </a:cubicBezTo>
                <a:lnTo>
                  <a:pt x="4023218" y="2781512"/>
                </a:lnTo>
                <a:lnTo>
                  <a:pt x="4025606" y="2785691"/>
                </a:lnTo>
                <a:cubicBezTo>
                  <a:pt x="4026420" y="2787156"/>
                  <a:pt x="4027994" y="2788078"/>
                  <a:pt x="4029731" y="2787970"/>
                </a:cubicBezTo>
                <a:lnTo>
                  <a:pt x="4050408" y="2787102"/>
                </a:lnTo>
                <a:cubicBezTo>
                  <a:pt x="4051765" y="2787047"/>
                  <a:pt x="4053013" y="2786396"/>
                  <a:pt x="4053827" y="2785310"/>
                </a:cubicBezTo>
                <a:lnTo>
                  <a:pt x="4057788" y="2780101"/>
                </a:lnTo>
                <a:lnTo>
                  <a:pt x="4060719" y="2781295"/>
                </a:lnTo>
                <a:cubicBezTo>
                  <a:pt x="4061153" y="2781458"/>
                  <a:pt x="4061588" y="2781620"/>
                  <a:pt x="4062021" y="2781620"/>
                </a:cubicBezTo>
                <a:cubicBezTo>
                  <a:pt x="4063378" y="2781729"/>
                  <a:pt x="4064681" y="2781240"/>
                  <a:pt x="4065658" y="2780264"/>
                </a:cubicBezTo>
                <a:lnTo>
                  <a:pt x="4072550" y="2773154"/>
                </a:lnTo>
                <a:lnTo>
                  <a:pt x="4074721" y="2779016"/>
                </a:lnTo>
                <a:cubicBezTo>
                  <a:pt x="4075101" y="2779992"/>
                  <a:pt x="4075806" y="2780806"/>
                  <a:pt x="4076729" y="2781349"/>
                </a:cubicBezTo>
                <a:lnTo>
                  <a:pt x="4085086" y="2786125"/>
                </a:lnTo>
                <a:lnTo>
                  <a:pt x="4088234" y="2787916"/>
                </a:lnTo>
                <a:cubicBezTo>
                  <a:pt x="4089482" y="2788622"/>
                  <a:pt x="4091002" y="2788730"/>
                  <a:pt x="4092304" y="2788133"/>
                </a:cubicBezTo>
                <a:lnTo>
                  <a:pt x="4094150" y="2787319"/>
                </a:lnTo>
                <a:lnTo>
                  <a:pt x="4095832" y="2789218"/>
                </a:lnTo>
                <a:cubicBezTo>
                  <a:pt x="4096809" y="2790358"/>
                  <a:pt x="4098274" y="2790901"/>
                  <a:pt x="4099794" y="2790737"/>
                </a:cubicBezTo>
                <a:lnTo>
                  <a:pt x="4104841" y="2790087"/>
                </a:lnTo>
                <a:lnTo>
                  <a:pt x="4108368" y="2799964"/>
                </a:lnTo>
                <a:cubicBezTo>
                  <a:pt x="4108640" y="2800669"/>
                  <a:pt x="4109020" y="2801266"/>
                  <a:pt x="4109562" y="2801755"/>
                </a:cubicBezTo>
                <a:cubicBezTo>
                  <a:pt x="4110105" y="2802243"/>
                  <a:pt x="4110756" y="2802569"/>
                  <a:pt x="4111462" y="2802786"/>
                </a:cubicBezTo>
                <a:cubicBezTo>
                  <a:pt x="4112873" y="2803166"/>
                  <a:pt x="4114393" y="2802840"/>
                  <a:pt x="4115532" y="2801863"/>
                </a:cubicBezTo>
                <a:lnTo>
                  <a:pt x="4126821" y="2792366"/>
                </a:lnTo>
                <a:lnTo>
                  <a:pt x="4127308" y="2792963"/>
                </a:lnTo>
                <a:cubicBezTo>
                  <a:pt x="4127526" y="2793234"/>
                  <a:pt x="4127797" y="2793451"/>
                  <a:pt x="4128069" y="2793669"/>
                </a:cubicBezTo>
                <a:cubicBezTo>
                  <a:pt x="4128937" y="2794320"/>
                  <a:pt x="4129968" y="2794645"/>
                  <a:pt x="4131053" y="2794537"/>
                </a:cubicBezTo>
                <a:lnTo>
                  <a:pt x="4142667" y="2793669"/>
                </a:lnTo>
                <a:lnTo>
                  <a:pt x="4143481" y="2796436"/>
                </a:lnTo>
                <a:cubicBezTo>
                  <a:pt x="4143644" y="2796925"/>
                  <a:pt x="4143915" y="2797413"/>
                  <a:pt x="4144241" y="2797847"/>
                </a:cubicBezTo>
                <a:cubicBezTo>
                  <a:pt x="4144296" y="2797847"/>
                  <a:pt x="4144296" y="2797956"/>
                  <a:pt x="4144296" y="2797956"/>
                </a:cubicBezTo>
                <a:lnTo>
                  <a:pt x="4151296" y="2806747"/>
                </a:lnTo>
                <a:lnTo>
                  <a:pt x="4153684" y="2809732"/>
                </a:lnTo>
                <a:cubicBezTo>
                  <a:pt x="4153847" y="2809895"/>
                  <a:pt x="4154010" y="2810004"/>
                  <a:pt x="4154118" y="2810112"/>
                </a:cubicBezTo>
                <a:cubicBezTo>
                  <a:pt x="4154335" y="2810330"/>
                  <a:pt x="4154607" y="2810601"/>
                  <a:pt x="4154878" y="2810764"/>
                </a:cubicBezTo>
                <a:cubicBezTo>
                  <a:pt x="4155041" y="2810872"/>
                  <a:pt x="4155204" y="2810926"/>
                  <a:pt x="4155367" y="2810980"/>
                </a:cubicBezTo>
                <a:cubicBezTo>
                  <a:pt x="4155638" y="2811143"/>
                  <a:pt x="4155963" y="2811306"/>
                  <a:pt x="4156289" y="2811361"/>
                </a:cubicBezTo>
                <a:cubicBezTo>
                  <a:pt x="4156669" y="2811361"/>
                  <a:pt x="4156994" y="2811361"/>
                  <a:pt x="4157375" y="2811361"/>
                </a:cubicBezTo>
                <a:cubicBezTo>
                  <a:pt x="4157537" y="2811361"/>
                  <a:pt x="4157700" y="2811361"/>
                  <a:pt x="4157863" y="2811361"/>
                </a:cubicBezTo>
                <a:cubicBezTo>
                  <a:pt x="4158405" y="2811306"/>
                  <a:pt x="4158894" y="2811143"/>
                  <a:pt x="4159383" y="2810872"/>
                </a:cubicBezTo>
                <a:lnTo>
                  <a:pt x="4185324" y="2796925"/>
                </a:lnTo>
                <a:lnTo>
                  <a:pt x="4196558" y="2801266"/>
                </a:lnTo>
                <a:cubicBezTo>
                  <a:pt x="4197480" y="2801646"/>
                  <a:pt x="4198511" y="2801700"/>
                  <a:pt x="4199488" y="2801375"/>
                </a:cubicBezTo>
                <a:cubicBezTo>
                  <a:pt x="4199488" y="2801375"/>
                  <a:pt x="4222011" y="2794537"/>
                  <a:pt x="4222011" y="2794537"/>
                </a:cubicBezTo>
                <a:lnTo>
                  <a:pt x="4225375" y="2794537"/>
                </a:lnTo>
                <a:lnTo>
                  <a:pt x="4225375" y="2804197"/>
                </a:lnTo>
                <a:cubicBezTo>
                  <a:pt x="4225375" y="2805607"/>
                  <a:pt x="4226027" y="2806856"/>
                  <a:pt x="4227058" y="2807725"/>
                </a:cubicBezTo>
                <a:cubicBezTo>
                  <a:pt x="4227438" y="2808050"/>
                  <a:pt x="4227817" y="2808267"/>
                  <a:pt x="4228252" y="2808430"/>
                </a:cubicBezTo>
                <a:cubicBezTo>
                  <a:pt x="4229988" y="2809081"/>
                  <a:pt x="4231996" y="2808593"/>
                  <a:pt x="4233244" y="2807236"/>
                </a:cubicBezTo>
                <a:lnTo>
                  <a:pt x="4243447" y="2796056"/>
                </a:lnTo>
                <a:lnTo>
                  <a:pt x="4249363" y="2796762"/>
                </a:lnTo>
                <a:cubicBezTo>
                  <a:pt x="4250122" y="2796871"/>
                  <a:pt x="4250882" y="2796762"/>
                  <a:pt x="4251588" y="2796490"/>
                </a:cubicBezTo>
                <a:lnTo>
                  <a:pt x="4266567" y="2790520"/>
                </a:lnTo>
                <a:cubicBezTo>
                  <a:pt x="4268303" y="2789870"/>
                  <a:pt x="4269443" y="2788187"/>
                  <a:pt x="4269443" y="2786342"/>
                </a:cubicBezTo>
                <a:lnTo>
                  <a:pt x="4269443" y="2786163"/>
                </a:lnTo>
                <a:lnTo>
                  <a:pt x="4269443" y="2784660"/>
                </a:lnTo>
                <a:lnTo>
                  <a:pt x="4269768" y="2784481"/>
                </a:lnTo>
                <a:lnTo>
                  <a:pt x="4286538" y="2775271"/>
                </a:lnTo>
                <a:lnTo>
                  <a:pt x="4289088" y="2800724"/>
                </a:lnTo>
                <a:cubicBezTo>
                  <a:pt x="4289251" y="2801917"/>
                  <a:pt x="4289794" y="2803003"/>
                  <a:pt x="4290662" y="2803709"/>
                </a:cubicBezTo>
                <a:cubicBezTo>
                  <a:pt x="4290879" y="2803871"/>
                  <a:pt x="4291042" y="2804034"/>
                  <a:pt x="4291260" y="2804142"/>
                </a:cubicBezTo>
                <a:cubicBezTo>
                  <a:pt x="4291314" y="2804197"/>
                  <a:pt x="4291368" y="2804197"/>
                  <a:pt x="4291368" y="2804197"/>
                </a:cubicBezTo>
                <a:cubicBezTo>
                  <a:pt x="4292127" y="2804631"/>
                  <a:pt x="4292996" y="2804794"/>
                  <a:pt x="4293864" y="2804794"/>
                </a:cubicBezTo>
                <a:lnTo>
                  <a:pt x="4299074" y="2804577"/>
                </a:lnTo>
                <a:lnTo>
                  <a:pt x="4304556" y="2811687"/>
                </a:lnTo>
                <a:cubicBezTo>
                  <a:pt x="4305424" y="2812771"/>
                  <a:pt x="4306726" y="2813423"/>
                  <a:pt x="4308137" y="2813423"/>
                </a:cubicBezTo>
                <a:lnTo>
                  <a:pt x="4311231" y="2813423"/>
                </a:lnTo>
                <a:cubicBezTo>
                  <a:pt x="4311828" y="2813423"/>
                  <a:pt x="4312424" y="2813314"/>
                  <a:pt x="4312968" y="2813097"/>
                </a:cubicBezTo>
                <a:cubicBezTo>
                  <a:pt x="4313618" y="2813640"/>
                  <a:pt x="4314325" y="2814020"/>
                  <a:pt x="4315192" y="2814183"/>
                </a:cubicBezTo>
                <a:lnTo>
                  <a:pt x="4330985" y="2817005"/>
                </a:lnTo>
                <a:cubicBezTo>
                  <a:pt x="4331365" y="2817005"/>
                  <a:pt x="4331799" y="2817005"/>
                  <a:pt x="4332179" y="2817005"/>
                </a:cubicBezTo>
                <a:cubicBezTo>
                  <a:pt x="4332179" y="2817005"/>
                  <a:pt x="4354430" y="2815051"/>
                  <a:pt x="4354430" y="2815051"/>
                </a:cubicBezTo>
                <a:lnTo>
                  <a:pt x="4354430" y="2816896"/>
                </a:lnTo>
                <a:cubicBezTo>
                  <a:pt x="4354484" y="2817927"/>
                  <a:pt x="4354864" y="2818904"/>
                  <a:pt x="4355516" y="2819664"/>
                </a:cubicBezTo>
                <a:cubicBezTo>
                  <a:pt x="4356166" y="2820423"/>
                  <a:pt x="4357035" y="2820966"/>
                  <a:pt x="4358067" y="2821184"/>
                </a:cubicBezTo>
                <a:lnTo>
                  <a:pt x="4386233" y="2826774"/>
                </a:lnTo>
                <a:cubicBezTo>
                  <a:pt x="4388511" y="2827207"/>
                  <a:pt x="4390737" y="2825905"/>
                  <a:pt x="4391442" y="2823680"/>
                </a:cubicBezTo>
                <a:lnTo>
                  <a:pt x="4393016" y="2818687"/>
                </a:lnTo>
                <a:lnTo>
                  <a:pt x="4392954" y="2818468"/>
                </a:lnTo>
                <a:lnTo>
                  <a:pt x="4391660" y="2813911"/>
                </a:lnTo>
                <a:lnTo>
                  <a:pt x="4390520" y="2812935"/>
                </a:lnTo>
                <a:lnTo>
                  <a:pt x="4376518" y="2800886"/>
                </a:lnTo>
                <a:lnTo>
                  <a:pt x="4374130" y="2789055"/>
                </a:lnTo>
                <a:cubicBezTo>
                  <a:pt x="4374076" y="2788622"/>
                  <a:pt x="4373913" y="2788187"/>
                  <a:pt x="4373696" y="2787807"/>
                </a:cubicBezTo>
                <a:lnTo>
                  <a:pt x="4365936" y="2773480"/>
                </a:lnTo>
                <a:lnTo>
                  <a:pt x="4366090" y="2772961"/>
                </a:lnTo>
                <a:lnTo>
                  <a:pt x="4366967" y="2770006"/>
                </a:lnTo>
                <a:lnTo>
                  <a:pt x="4372556" y="2769573"/>
                </a:lnTo>
                <a:cubicBezTo>
                  <a:pt x="4373859" y="2769518"/>
                  <a:pt x="4375053" y="2768812"/>
                  <a:pt x="4375813" y="2767781"/>
                </a:cubicBezTo>
                <a:cubicBezTo>
                  <a:pt x="4376355" y="2767022"/>
                  <a:pt x="4376681" y="2766153"/>
                  <a:pt x="4376681" y="2765285"/>
                </a:cubicBezTo>
                <a:lnTo>
                  <a:pt x="4383573" y="2770223"/>
                </a:lnTo>
                <a:cubicBezTo>
                  <a:pt x="4384767" y="2771038"/>
                  <a:pt x="4386287" y="2771255"/>
                  <a:pt x="4387644" y="2770821"/>
                </a:cubicBezTo>
                <a:cubicBezTo>
                  <a:pt x="4389000" y="2770332"/>
                  <a:pt x="4390085" y="2769247"/>
                  <a:pt x="4390520" y="2767890"/>
                </a:cubicBezTo>
                <a:lnTo>
                  <a:pt x="4392094" y="2763006"/>
                </a:lnTo>
                <a:cubicBezTo>
                  <a:pt x="4393397" y="2763168"/>
                  <a:pt x="4394753" y="2762735"/>
                  <a:pt x="4395784" y="2761812"/>
                </a:cubicBezTo>
                <a:lnTo>
                  <a:pt x="4404684" y="2753509"/>
                </a:lnTo>
                <a:cubicBezTo>
                  <a:pt x="4404847" y="2754594"/>
                  <a:pt x="4405335" y="2755571"/>
                  <a:pt x="4406149" y="2756330"/>
                </a:cubicBezTo>
                <a:lnTo>
                  <a:pt x="4412174" y="2761866"/>
                </a:lnTo>
                <a:cubicBezTo>
                  <a:pt x="4413096" y="2762735"/>
                  <a:pt x="4414399" y="2763168"/>
                  <a:pt x="4415701" y="2763006"/>
                </a:cubicBezTo>
                <a:lnTo>
                  <a:pt x="4428455" y="2761595"/>
                </a:lnTo>
                <a:lnTo>
                  <a:pt x="4441208" y="2783249"/>
                </a:lnTo>
                <a:lnTo>
                  <a:pt x="4443325" y="2795839"/>
                </a:lnTo>
                <a:cubicBezTo>
                  <a:pt x="4443542" y="2797142"/>
                  <a:pt x="4444302" y="2798227"/>
                  <a:pt x="4445441" y="2798932"/>
                </a:cubicBezTo>
                <a:cubicBezTo>
                  <a:pt x="4446581" y="2799638"/>
                  <a:pt x="4447938" y="2799801"/>
                  <a:pt x="4449186" y="2799367"/>
                </a:cubicBezTo>
                <a:lnTo>
                  <a:pt x="4460691" y="2795568"/>
                </a:lnTo>
                <a:lnTo>
                  <a:pt x="4465033" y="2808430"/>
                </a:lnTo>
                <a:cubicBezTo>
                  <a:pt x="4465305" y="2809190"/>
                  <a:pt x="4465738" y="2809841"/>
                  <a:pt x="4466281" y="2810330"/>
                </a:cubicBezTo>
                <a:cubicBezTo>
                  <a:pt x="4466824" y="2810872"/>
                  <a:pt x="4467475" y="2811252"/>
                  <a:pt x="4468235" y="2811415"/>
                </a:cubicBezTo>
                <a:cubicBezTo>
                  <a:pt x="4469700" y="2811740"/>
                  <a:pt x="4471274" y="2811361"/>
                  <a:pt x="4472414" y="2810275"/>
                </a:cubicBezTo>
                <a:lnTo>
                  <a:pt x="4474910" y="2807887"/>
                </a:lnTo>
                <a:lnTo>
                  <a:pt x="4487392" y="2807019"/>
                </a:lnTo>
                <a:lnTo>
                  <a:pt x="4487230" y="2807996"/>
                </a:lnTo>
                <a:cubicBezTo>
                  <a:pt x="4486904" y="2809841"/>
                  <a:pt x="4487718" y="2811740"/>
                  <a:pt x="4489292" y="2812717"/>
                </a:cubicBezTo>
                <a:lnTo>
                  <a:pt x="4513117" y="2827533"/>
                </a:lnTo>
                <a:cubicBezTo>
                  <a:pt x="4513876" y="2827968"/>
                  <a:pt x="4514799" y="2828185"/>
                  <a:pt x="4515667" y="2828185"/>
                </a:cubicBezTo>
                <a:cubicBezTo>
                  <a:pt x="4515939" y="2828185"/>
                  <a:pt x="4516264" y="2828130"/>
                  <a:pt x="4516535" y="2828076"/>
                </a:cubicBezTo>
                <a:lnTo>
                  <a:pt x="4533359" y="2824060"/>
                </a:lnTo>
                <a:lnTo>
                  <a:pt x="4558486" y="2839472"/>
                </a:lnTo>
                <a:cubicBezTo>
                  <a:pt x="4559247" y="2839961"/>
                  <a:pt x="4560114" y="2840124"/>
                  <a:pt x="4560983" y="2840124"/>
                </a:cubicBezTo>
                <a:cubicBezTo>
                  <a:pt x="4562394" y="2840070"/>
                  <a:pt x="4563805" y="2839364"/>
                  <a:pt x="4564619" y="2838061"/>
                </a:cubicBezTo>
                <a:lnTo>
                  <a:pt x="4569503" y="2830518"/>
                </a:lnTo>
                <a:cubicBezTo>
                  <a:pt x="4569829" y="2830029"/>
                  <a:pt x="4570046" y="2829541"/>
                  <a:pt x="4570155" y="2828999"/>
                </a:cubicBezTo>
                <a:lnTo>
                  <a:pt x="4574659" y="2833937"/>
                </a:lnTo>
                <a:cubicBezTo>
                  <a:pt x="4575853" y="2835185"/>
                  <a:pt x="4577698" y="2835728"/>
                  <a:pt x="4579380" y="2835185"/>
                </a:cubicBezTo>
                <a:lnTo>
                  <a:pt x="4585404" y="2833286"/>
                </a:lnTo>
                <a:lnTo>
                  <a:pt x="4588118" y="2835077"/>
                </a:lnTo>
                <a:lnTo>
                  <a:pt x="4590560" y="2836650"/>
                </a:lnTo>
                <a:lnTo>
                  <a:pt x="4589203" y="2845280"/>
                </a:lnTo>
                <a:lnTo>
                  <a:pt x="4587738" y="2847939"/>
                </a:lnTo>
                <a:lnTo>
                  <a:pt x="4585676" y="2847776"/>
                </a:lnTo>
                <a:cubicBezTo>
                  <a:pt x="4583342" y="2847559"/>
                  <a:pt x="4581280" y="2849187"/>
                  <a:pt x="4580846" y="2851466"/>
                </a:cubicBezTo>
                <a:lnTo>
                  <a:pt x="4579761" y="2857382"/>
                </a:lnTo>
                <a:lnTo>
                  <a:pt x="4573573" y="2857599"/>
                </a:lnTo>
                <a:cubicBezTo>
                  <a:pt x="4572162" y="2857599"/>
                  <a:pt x="4570860" y="2858359"/>
                  <a:pt x="4570046" y="2859499"/>
                </a:cubicBezTo>
                <a:cubicBezTo>
                  <a:pt x="4569232" y="2860638"/>
                  <a:pt x="4569015" y="2862104"/>
                  <a:pt x="4569449" y="2863460"/>
                </a:cubicBezTo>
                <a:lnTo>
                  <a:pt x="4569720" y="2864382"/>
                </a:lnTo>
                <a:lnTo>
                  <a:pt x="4566681" y="2868127"/>
                </a:lnTo>
                <a:lnTo>
                  <a:pt x="4561960" y="2866499"/>
                </a:lnTo>
                <a:lnTo>
                  <a:pt x="4559897" y="2865794"/>
                </a:lnTo>
                <a:cubicBezTo>
                  <a:pt x="4558432" y="2865305"/>
                  <a:pt x="4556858" y="2865522"/>
                  <a:pt x="4555664" y="2866445"/>
                </a:cubicBezTo>
                <a:cubicBezTo>
                  <a:pt x="4554470" y="2867314"/>
                  <a:pt x="4553765" y="2868779"/>
                  <a:pt x="4553874" y="2870298"/>
                </a:cubicBezTo>
                <a:lnTo>
                  <a:pt x="4554361" y="2878873"/>
                </a:lnTo>
                <a:lnTo>
                  <a:pt x="4545408" y="2889239"/>
                </a:lnTo>
                <a:cubicBezTo>
                  <a:pt x="4544864" y="2889835"/>
                  <a:pt x="4544539" y="2890595"/>
                  <a:pt x="4544376" y="2891355"/>
                </a:cubicBezTo>
                <a:lnTo>
                  <a:pt x="4539383" y="2917839"/>
                </a:lnTo>
                <a:cubicBezTo>
                  <a:pt x="4539166" y="2919087"/>
                  <a:pt x="4539492" y="2920444"/>
                  <a:pt x="4540306" y="2921475"/>
                </a:cubicBezTo>
                <a:cubicBezTo>
                  <a:pt x="4541120" y="2922451"/>
                  <a:pt x="4542368" y="2923103"/>
                  <a:pt x="4543671" y="2923158"/>
                </a:cubicBezTo>
                <a:lnTo>
                  <a:pt x="4567061" y="2924134"/>
                </a:lnTo>
                <a:lnTo>
                  <a:pt x="4569829" y="2939764"/>
                </a:lnTo>
                <a:cubicBezTo>
                  <a:pt x="4570209" y="2941772"/>
                  <a:pt x="4571891" y="2943292"/>
                  <a:pt x="4573899" y="2943454"/>
                </a:cubicBezTo>
                <a:lnTo>
                  <a:pt x="4584264" y="2944377"/>
                </a:lnTo>
                <a:lnTo>
                  <a:pt x="4585676" y="2950129"/>
                </a:lnTo>
                <a:cubicBezTo>
                  <a:pt x="4585947" y="2951378"/>
                  <a:pt x="4586815" y="2952463"/>
                  <a:pt x="4587955" y="2953061"/>
                </a:cubicBezTo>
                <a:lnTo>
                  <a:pt x="4594359" y="2956371"/>
                </a:lnTo>
                <a:cubicBezTo>
                  <a:pt x="4594577" y="2956479"/>
                  <a:pt x="4594902" y="2956587"/>
                  <a:pt x="4595173" y="2956696"/>
                </a:cubicBezTo>
                <a:cubicBezTo>
                  <a:pt x="4596096" y="2956968"/>
                  <a:pt x="4597073" y="2956913"/>
                  <a:pt x="4597995" y="2956587"/>
                </a:cubicBezTo>
                <a:lnTo>
                  <a:pt x="4600058" y="2955828"/>
                </a:lnTo>
                <a:lnTo>
                  <a:pt x="4599895" y="2956913"/>
                </a:lnTo>
                <a:cubicBezTo>
                  <a:pt x="4599678" y="2958433"/>
                  <a:pt x="4600275" y="2960007"/>
                  <a:pt x="4601469" y="2960983"/>
                </a:cubicBezTo>
                <a:lnTo>
                  <a:pt x="4603313" y="2962558"/>
                </a:lnTo>
                <a:lnTo>
                  <a:pt x="4605539" y="2964403"/>
                </a:lnTo>
                <a:cubicBezTo>
                  <a:pt x="4605918" y="2964674"/>
                  <a:pt x="4606298" y="2964891"/>
                  <a:pt x="4606733" y="2965054"/>
                </a:cubicBezTo>
                <a:cubicBezTo>
                  <a:pt x="4606787" y="2965108"/>
                  <a:pt x="4606896" y="2965163"/>
                  <a:pt x="4607004" y="2965163"/>
                </a:cubicBezTo>
                <a:cubicBezTo>
                  <a:pt x="4607438" y="2965271"/>
                  <a:pt x="4607927" y="2965380"/>
                  <a:pt x="4608361" y="2965380"/>
                </a:cubicBezTo>
                <a:cubicBezTo>
                  <a:pt x="4608632" y="2965380"/>
                  <a:pt x="4608957" y="2965326"/>
                  <a:pt x="4609229" y="2965271"/>
                </a:cubicBezTo>
                <a:cubicBezTo>
                  <a:pt x="4610586" y="2965054"/>
                  <a:pt x="4611725" y="2964186"/>
                  <a:pt x="4612377" y="2962992"/>
                </a:cubicBezTo>
                <a:lnTo>
                  <a:pt x="4612387" y="2962973"/>
                </a:lnTo>
                <a:lnTo>
                  <a:pt x="4609663" y="2964946"/>
                </a:lnTo>
                <a:lnTo>
                  <a:pt x="4612417" y="2962916"/>
                </a:lnTo>
                <a:lnTo>
                  <a:pt x="4619378" y="2949912"/>
                </a:lnTo>
                <a:lnTo>
                  <a:pt x="4619586" y="2949908"/>
                </a:lnTo>
                <a:lnTo>
                  <a:pt x="4619757" y="2949587"/>
                </a:lnTo>
                <a:lnTo>
                  <a:pt x="4624859" y="2949478"/>
                </a:lnTo>
                <a:lnTo>
                  <a:pt x="4619811" y="2949587"/>
                </a:lnTo>
                <a:lnTo>
                  <a:pt x="4619640" y="2949907"/>
                </a:lnTo>
                <a:lnTo>
                  <a:pt x="4624425" y="2949804"/>
                </a:lnTo>
                <a:cubicBezTo>
                  <a:pt x="4626216" y="2949750"/>
                  <a:pt x="4627843" y="2948664"/>
                  <a:pt x="4628495" y="2946982"/>
                </a:cubicBezTo>
                <a:lnTo>
                  <a:pt x="4628509" y="2946948"/>
                </a:lnTo>
                <a:lnTo>
                  <a:pt x="4631317" y="2939981"/>
                </a:lnTo>
                <a:lnTo>
                  <a:pt x="4631556" y="2940140"/>
                </a:lnTo>
                <a:lnTo>
                  <a:pt x="4632294" y="2940632"/>
                </a:lnTo>
                <a:cubicBezTo>
                  <a:pt x="4633922" y="2941717"/>
                  <a:pt x="4636093" y="2941663"/>
                  <a:pt x="4637613" y="2940469"/>
                </a:cubicBezTo>
                <a:lnTo>
                  <a:pt x="4638030" y="2940145"/>
                </a:lnTo>
                <a:lnTo>
                  <a:pt x="4647381" y="2932872"/>
                </a:lnTo>
                <a:lnTo>
                  <a:pt x="4647399" y="2932869"/>
                </a:lnTo>
                <a:lnTo>
                  <a:pt x="4667461" y="2929996"/>
                </a:lnTo>
                <a:lnTo>
                  <a:pt x="4672129" y="2932438"/>
                </a:lnTo>
                <a:cubicBezTo>
                  <a:pt x="4672671" y="2932709"/>
                  <a:pt x="4673268" y="2932926"/>
                  <a:pt x="4673865" y="2932926"/>
                </a:cubicBezTo>
                <a:cubicBezTo>
                  <a:pt x="4673865" y="2932926"/>
                  <a:pt x="4678423" y="2933360"/>
                  <a:pt x="4678423" y="2933360"/>
                </a:cubicBezTo>
                <a:lnTo>
                  <a:pt x="4679346" y="2933360"/>
                </a:lnTo>
                <a:cubicBezTo>
                  <a:pt x="4679726" y="2933414"/>
                  <a:pt x="4680160" y="2933360"/>
                  <a:pt x="4680540" y="2933306"/>
                </a:cubicBezTo>
                <a:cubicBezTo>
                  <a:pt x="4680649" y="2933251"/>
                  <a:pt x="4680757" y="2933197"/>
                  <a:pt x="4680866" y="2933197"/>
                </a:cubicBezTo>
                <a:cubicBezTo>
                  <a:pt x="4681137" y="2933143"/>
                  <a:pt x="4681680" y="2932926"/>
                  <a:pt x="4681680" y="2932926"/>
                </a:cubicBezTo>
                <a:lnTo>
                  <a:pt x="4685262" y="2931189"/>
                </a:lnTo>
                <a:lnTo>
                  <a:pt x="4700132" y="2937647"/>
                </a:lnTo>
                <a:cubicBezTo>
                  <a:pt x="4700837" y="2937973"/>
                  <a:pt x="4701651" y="2938082"/>
                  <a:pt x="4702465" y="2937973"/>
                </a:cubicBezTo>
                <a:lnTo>
                  <a:pt x="4711203" y="2936888"/>
                </a:lnTo>
                <a:lnTo>
                  <a:pt x="4712505" y="2938624"/>
                </a:lnTo>
                <a:cubicBezTo>
                  <a:pt x="4713536" y="2939981"/>
                  <a:pt x="4715273" y="2940632"/>
                  <a:pt x="4716956" y="2940306"/>
                </a:cubicBezTo>
                <a:lnTo>
                  <a:pt x="4721948" y="2939330"/>
                </a:lnTo>
                <a:lnTo>
                  <a:pt x="4728569" y="2942043"/>
                </a:lnTo>
                <a:lnTo>
                  <a:pt x="4733128" y="2943889"/>
                </a:lnTo>
                <a:cubicBezTo>
                  <a:pt x="4733779" y="2944160"/>
                  <a:pt x="4734431" y="2944214"/>
                  <a:pt x="4735082" y="2944214"/>
                </a:cubicBezTo>
                <a:cubicBezTo>
                  <a:pt x="4735733" y="2944160"/>
                  <a:pt x="4736384" y="2943997"/>
                  <a:pt x="4736981" y="2943672"/>
                </a:cubicBezTo>
                <a:lnTo>
                  <a:pt x="4741269" y="2941392"/>
                </a:lnTo>
                <a:lnTo>
                  <a:pt x="4771063" y="2941392"/>
                </a:lnTo>
                <a:lnTo>
                  <a:pt x="4775079" y="2943020"/>
                </a:lnTo>
                <a:lnTo>
                  <a:pt x="4773451" y="2948339"/>
                </a:lnTo>
                <a:lnTo>
                  <a:pt x="4770466" y="2948122"/>
                </a:lnTo>
                <a:cubicBezTo>
                  <a:pt x="4769163" y="2948067"/>
                  <a:pt x="4767861" y="2948556"/>
                  <a:pt x="4766938" y="2949478"/>
                </a:cubicBezTo>
                <a:cubicBezTo>
                  <a:pt x="4766016" y="2950455"/>
                  <a:pt x="4765582" y="2951758"/>
                  <a:pt x="4765690" y="2953061"/>
                </a:cubicBezTo>
                <a:lnTo>
                  <a:pt x="4766504" y="2962014"/>
                </a:lnTo>
                <a:cubicBezTo>
                  <a:pt x="4766504" y="2962232"/>
                  <a:pt x="4766559" y="2962503"/>
                  <a:pt x="4766613" y="2962720"/>
                </a:cubicBezTo>
                <a:cubicBezTo>
                  <a:pt x="4765419" y="2963371"/>
                  <a:pt x="4764551" y="2964565"/>
                  <a:pt x="4764334" y="2965922"/>
                </a:cubicBezTo>
                <a:lnTo>
                  <a:pt x="4763519" y="2970698"/>
                </a:lnTo>
                <a:lnTo>
                  <a:pt x="4759775" y="2972327"/>
                </a:lnTo>
                <a:cubicBezTo>
                  <a:pt x="4758635" y="2972815"/>
                  <a:pt x="4757767" y="2973738"/>
                  <a:pt x="4757333" y="2974877"/>
                </a:cubicBezTo>
                <a:cubicBezTo>
                  <a:pt x="4756898" y="2976017"/>
                  <a:pt x="4756953" y="2977319"/>
                  <a:pt x="4757495" y="2978404"/>
                </a:cubicBezTo>
                <a:lnTo>
                  <a:pt x="4759666" y="2982855"/>
                </a:lnTo>
                <a:lnTo>
                  <a:pt x="4758147" y="2996639"/>
                </a:lnTo>
                <a:lnTo>
                  <a:pt x="4757821" y="2996965"/>
                </a:lnTo>
                <a:cubicBezTo>
                  <a:pt x="4756356" y="2996151"/>
                  <a:pt x="4754511" y="2996205"/>
                  <a:pt x="4753099" y="2997182"/>
                </a:cubicBezTo>
                <a:lnTo>
                  <a:pt x="4751526" y="2998213"/>
                </a:lnTo>
                <a:lnTo>
                  <a:pt x="4749626" y="2996314"/>
                </a:lnTo>
                <a:cubicBezTo>
                  <a:pt x="4747998" y="2994740"/>
                  <a:pt x="4745502" y="2994523"/>
                  <a:pt x="4743711" y="2995879"/>
                </a:cubicBezTo>
                <a:lnTo>
                  <a:pt x="4738610" y="2999679"/>
                </a:lnTo>
                <a:lnTo>
                  <a:pt x="4735516" y="2997833"/>
                </a:lnTo>
                <a:cubicBezTo>
                  <a:pt x="4733779" y="2996802"/>
                  <a:pt x="4731554" y="2997019"/>
                  <a:pt x="4730089" y="2998430"/>
                </a:cubicBezTo>
                <a:lnTo>
                  <a:pt x="4725856" y="3002392"/>
                </a:lnTo>
                <a:cubicBezTo>
                  <a:pt x="4724879" y="3003315"/>
                  <a:pt x="4724336" y="3004617"/>
                  <a:pt x="4724445" y="3005974"/>
                </a:cubicBezTo>
                <a:cubicBezTo>
                  <a:pt x="4724499" y="3007331"/>
                  <a:pt x="4725205" y="3008524"/>
                  <a:pt x="4726290" y="3009338"/>
                </a:cubicBezTo>
                <a:lnTo>
                  <a:pt x="4733616" y="3014657"/>
                </a:lnTo>
                <a:lnTo>
                  <a:pt x="4738718" y="3026162"/>
                </a:lnTo>
                <a:lnTo>
                  <a:pt x="4735244" y="3040273"/>
                </a:lnTo>
                <a:cubicBezTo>
                  <a:pt x="4734811" y="3041955"/>
                  <a:pt x="4735407" y="3043746"/>
                  <a:pt x="4736764" y="3044831"/>
                </a:cubicBezTo>
                <a:lnTo>
                  <a:pt x="4748975" y="3054872"/>
                </a:lnTo>
                <a:lnTo>
                  <a:pt x="4741106" y="3060895"/>
                </a:lnTo>
                <a:cubicBezTo>
                  <a:pt x="4739641" y="3062035"/>
                  <a:pt x="4738989" y="3063989"/>
                  <a:pt x="4739532" y="3065779"/>
                </a:cubicBezTo>
                <a:cubicBezTo>
                  <a:pt x="4740075" y="3067571"/>
                  <a:pt x="4741649" y="3068873"/>
                  <a:pt x="4743548" y="3068982"/>
                </a:cubicBezTo>
                <a:lnTo>
                  <a:pt x="4752991" y="3069633"/>
                </a:lnTo>
                <a:lnTo>
                  <a:pt x="4752503" y="3079076"/>
                </a:lnTo>
                <a:cubicBezTo>
                  <a:pt x="4752449" y="3080161"/>
                  <a:pt x="4752828" y="3081247"/>
                  <a:pt x="4753480" y="3082115"/>
                </a:cubicBezTo>
                <a:lnTo>
                  <a:pt x="4760101" y="3090527"/>
                </a:lnTo>
                <a:lnTo>
                  <a:pt x="4753208" y="3094271"/>
                </a:lnTo>
                <a:cubicBezTo>
                  <a:pt x="4751906" y="3094977"/>
                  <a:pt x="4751038" y="3096280"/>
                  <a:pt x="4750875" y="3097745"/>
                </a:cubicBezTo>
                <a:lnTo>
                  <a:pt x="4748324" y="3121895"/>
                </a:lnTo>
                <a:lnTo>
                  <a:pt x="4741974" y="3119616"/>
                </a:lnTo>
                <a:cubicBezTo>
                  <a:pt x="4739641" y="3118747"/>
                  <a:pt x="4737090" y="3119996"/>
                  <a:pt x="4736222" y="3122329"/>
                </a:cubicBezTo>
                <a:lnTo>
                  <a:pt x="4734811" y="3126182"/>
                </a:lnTo>
                <a:lnTo>
                  <a:pt x="4731446" y="3103877"/>
                </a:lnTo>
                <a:cubicBezTo>
                  <a:pt x="4731174" y="3102086"/>
                  <a:pt x="4729817" y="3100621"/>
                  <a:pt x="4728027" y="3100187"/>
                </a:cubicBezTo>
                <a:cubicBezTo>
                  <a:pt x="4726236" y="3099753"/>
                  <a:pt x="4724390" y="3100458"/>
                  <a:pt x="4723305" y="3101923"/>
                </a:cubicBezTo>
                <a:lnTo>
                  <a:pt x="4718855" y="3108111"/>
                </a:lnTo>
                <a:lnTo>
                  <a:pt x="4709466" y="3111583"/>
                </a:lnTo>
                <a:cubicBezTo>
                  <a:pt x="4708326" y="3112018"/>
                  <a:pt x="4707404" y="3112886"/>
                  <a:pt x="4706915" y="3113972"/>
                </a:cubicBezTo>
                <a:lnTo>
                  <a:pt x="4703388" y="3121841"/>
                </a:lnTo>
                <a:lnTo>
                  <a:pt x="4692589" y="3113700"/>
                </a:lnTo>
                <a:cubicBezTo>
                  <a:pt x="4690906" y="3112452"/>
                  <a:pt x="4688627" y="3112507"/>
                  <a:pt x="4686999" y="3113809"/>
                </a:cubicBezTo>
                <a:lnTo>
                  <a:pt x="4672616" y="3125640"/>
                </a:lnTo>
                <a:cubicBezTo>
                  <a:pt x="4671694" y="3126399"/>
                  <a:pt x="4671097" y="3127539"/>
                  <a:pt x="4670989" y="3128788"/>
                </a:cubicBezTo>
                <a:lnTo>
                  <a:pt x="4670175" y="3139479"/>
                </a:lnTo>
                <a:lnTo>
                  <a:pt x="4661166" y="3139588"/>
                </a:lnTo>
                <a:cubicBezTo>
                  <a:pt x="4659755" y="3139588"/>
                  <a:pt x="4658398" y="3140293"/>
                  <a:pt x="4657584" y="3141432"/>
                </a:cubicBezTo>
                <a:cubicBezTo>
                  <a:pt x="4656715" y="3142572"/>
                  <a:pt x="4656444" y="3144037"/>
                  <a:pt x="4656879" y="3145394"/>
                </a:cubicBezTo>
                <a:lnTo>
                  <a:pt x="4657801" y="3148379"/>
                </a:lnTo>
                <a:lnTo>
                  <a:pt x="4631643" y="3175840"/>
                </a:lnTo>
                <a:cubicBezTo>
                  <a:pt x="4631263" y="3176220"/>
                  <a:pt x="4630991" y="3176708"/>
                  <a:pt x="4630774" y="3177197"/>
                </a:cubicBezTo>
                <a:lnTo>
                  <a:pt x="4623610" y="3194292"/>
                </a:lnTo>
                <a:cubicBezTo>
                  <a:pt x="4622851" y="3195974"/>
                  <a:pt x="4623285" y="3197982"/>
                  <a:pt x="4624642" y="3199285"/>
                </a:cubicBezTo>
                <a:lnTo>
                  <a:pt x="4628983" y="3203464"/>
                </a:lnTo>
                <a:lnTo>
                  <a:pt x="4627952" y="3207697"/>
                </a:lnTo>
                <a:cubicBezTo>
                  <a:pt x="4627518" y="3209324"/>
                  <a:pt x="4628061" y="3211061"/>
                  <a:pt x="4629363" y="3212201"/>
                </a:cubicBezTo>
                <a:lnTo>
                  <a:pt x="4631372" y="3213938"/>
                </a:lnTo>
                <a:lnTo>
                  <a:pt x="4628821" y="3218930"/>
                </a:lnTo>
                <a:cubicBezTo>
                  <a:pt x="4628441" y="3219799"/>
                  <a:pt x="4628278" y="3220830"/>
                  <a:pt x="4628441" y="3221806"/>
                </a:cubicBezTo>
                <a:lnTo>
                  <a:pt x="4629743" y="3228753"/>
                </a:lnTo>
                <a:cubicBezTo>
                  <a:pt x="4629852" y="3229350"/>
                  <a:pt x="4630123" y="3229947"/>
                  <a:pt x="4630449" y="3230436"/>
                </a:cubicBezTo>
                <a:lnTo>
                  <a:pt x="4637287" y="3240530"/>
                </a:lnTo>
                <a:cubicBezTo>
                  <a:pt x="4637667" y="3241073"/>
                  <a:pt x="4638155" y="3241561"/>
                  <a:pt x="4638752" y="3241887"/>
                </a:cubicBezTo>
                <a:lnTo>
                  <a:pt x="4645699" y="3246011"/>
                </a:lnTo>
                <a:lnTo>
                  <a:pt x="4645590" y="3254314"/>
                </a:lnTo>
                <a:lnTo>
                  <a:pt x="4638101" y="3261044"/>
                </a:lnTo>
                <a:cubicBezTo>
                  <a:pt x="4636961" y="3262075"/>
                  <a:pt x="4636418" y="3263649"/>
                  <a:pt x="4636690" y="3265169"/>
                </a:cubicBezTo>
                <a:lnTo>
                  <a:pt x="4637395" y="3269401"/>
                </a:lnTo>
                <a:cubicBezTo>
                  <a:pt x="4637449" y="3269727"/>
                  <a:pt x="4637558" y="3270053"/>
                  <a:pt x="4637667" y="3270379"/>
                </a:cubicBezTo>
                <a:lnTo>
                  <a:pt x="4639241" y="3274232"/>
                </a:lnTo>
                <a:cubicBezTo>
                  <a:pt x="4640054" y="3276185"/>
                  <a:pt x="4642171" y="3277325"/>
                  <a:pt x="4644288" y="3276946"/>
                </a:cubicBezTo>
                <a:lnTo>
                  <a:pt x="4647815" y="3276294"/>
                </a:lnTo>
                <a:lnTo>
                  <a:pt x="4635984" y="3284815"/>
                </a:lnTo>
                <a:cubicBezTo>
                  <a:pt x="4635333" y="3285249"/>
                  <a:pt x="4634845" y="3285846"/>
                  <a:pt x="4634519" y="3286551"/>
                </a:cubicBezTo>
                <a:lnTo>
                  <a:pt x="4631209" y="3293606"/>
                </a:lnTo>
                <a:lnTo>
                  <a:pt x="4621929" y="3291273"/>
                </a:lnTo>
                <a:cubicBezTo>
                  <a:pt x="4620626" y="3290947"/>
                  <a:pt x="4619323" y="3291164"/>
                  <a:pt x="4618238" y="3291924"/>
                </a:cubicBezTo>
                <a:lnTo>
                  <a:pt x="4608415" y="3298654"/>
                </a:lnTo>
                <a:cubicBezTo>
                  <a:pt x="4608090" y="3298871"/>
                  <a:pt x="4607818" y="3299141"/>
                  <a:pt x="4607546" y="3299467"/>
                </a:cubicBezTo>
                <a:lnTo>
                  <a:pt x="4582908" y="3328665"/>
                </a:lnTo>
                <a:cubicBezTo>
                  <a:pt x="4582148" y="3329588"/>
                  <a:pt x="4581768" y="3330727"/>
                  <a:pt x="4581877" y="3331921"/>
                </a:cubicBezTo>
                <a:lnTo>
                  <a:pt x="4582474" y="3340604"/>
                </a:lnTo>
                <a:cubicBezTo>
                  <a:pt x="4582528" y="3341309"/>
                  <a:pt x="4582745" y="3342016"/>
                  <a:pt x="4583125" y="3342612"/>
                </a:cubicBezTo>
                <a:lnTo>
                  <a:pt x="4588661" y="3351784"/>
                </a:lnTo>
                <a:lnTo>
                  <a:pt x="4587630" y="3359979"/>
                </a:lnTo>
                <a:cubicBezTo>
                  <a:pt x="4587467" y="3361010"/>
                  <a:pt x="4587738" y="3362095"/>
                  <a:pt x="4588280" y="3362963"/>
                </a:cubicBezTo>
                <a:lnTo>
                  <a:pt x="4593328" y="3370941"/>
                </a:lnTo>
                <a:lnTo>
                  <a:pt x="4592514" y="3378974"/>
                </a:lnTo>
                <a:cubicBezTo>
                  <a:pt x="4592405" y="3379842"/>
                  <a:pt x="4592568" y="3380710"/>
                  <a:pt x="4593002" y="3381525"/>
                </a:cubicBezTo>
                <a:lnTo>
                  <a:pt x="4602391" y="3399271"/>
                </a:lnTo>
                <a:lnTo>
                  <a:pt x="4603476" y="3412132"/>
                </a:lnTo>
                <a:lnTo>
                  <a:pt x="4588769" y="3411481"/>
                </a:lnTo>
                <a:lnTo>
                  <a:pt x="4565704" y="3390153"/>
                </a:lnTo>
                <a:cubicBezTo>
                  <a:pt x="4564945" y="3389448"/>
                  <a:pt x="4564022" y="3389013"/>
                  <a:pt x="4562991" y="3388959"/>
                </a:cubicBezTo>
                <a:lnTo>
                  <a:pt x="4553656" y="3388254"/>
                </a:lnTo>
                <a:lnTo>
                  <a:pt x="4551702" y="3382175"/>
                </a:lnTo>
                <a:cubicBezTo>
                  <a:pt x="4551106" y="3380330"/>
                  <a:pt x="4549423" y="3379082"/>
                  <a:pt x="4547523" y="3379028"/>
                </a:cubicBezTo>
                <a:lnTo>
                  <a:pt x="4541771" y="3378865"/>
                </a:lnTo>
                <a:lnTo>
                  <a:pt x="4540089" y="3374143"/>
                </a:lnTo>
                <a:cubicBezTo>
                  <a:pt x="4539383" y="3372136"/>
                  <a:pt x="4537375" y="3370887"/>
                  <a:pt x="4535258" y="3371158"/>
                </a:cubicBezTo>
                <a:lnTo>
                  <a:pt x="4518544" y="3373330"/>
                </a:lnTo>
                <a:lnTo>
                  <a:pt x="4509752" y="3365406"/>
                </a:lnTo>
                <a:cubicBezTo>
                  <a:pt x="4508775" y="3364483"/>
                  <a:pt x="4507418" y="3364103"/>
                  <a:pt x="4506116" y="3364266"/>
                </a:cubicBezTo>
                <a:lnTo>
                  <a:pt x="4480934" y="3367685"/>
                </a:lnTo>
                <a:lnTo>
                  <a:pt x="4454451" y="3356560"/>
                </a:lnTo>
                <a:cubicBezTo>
                  <a:pt x="4454070" y="3356397"/>
                  <a:pt x="4453582" y="3356234"/>
                  <a:pt x="4453148" y="3356234"/>
                </a:cubicBezTo>
                <a:lnTo>
                  <a:pt x="4420748" y="3353141"/>
                </a:lnTo>
                <a:lnTo>
                  <a:pt x="4407018" y="3345706"/>
                </a:lnTo>
                <a:lnTo>
                  <a:pt x="4390520" y="3329805"/>
                </a:lnTo>
                <a:cubicBezTo>
                  <a:pt x="4389706" y="3329044"/>
                  <a:pt x="4388620" y="3328557"/>
                  <a:pt x="4387481" y="3328557"/>
                </a:cubicBezTo>
                <a:lnTo>
                  <a:pt x="4378092" y="3328394"/>
                </a:lnTo>
                <a:lnTo>
                  <a:pt x="4370657" y="3321935"/>
                </a:lnTo>
                <a:cubicBezTo>
                  <a:pt x="4369843" y="3321230"/>
                  <a:pt x="4368703" y="3320850"/>
                  <a:pt x="4367564" y="3320850"/>
                </a:cubicBezTo>
                <a:lnTo>
                  <a:pt x="4356112" y="3321230"/>
                </a:lnTo>
                <a:lnTo>
                  <a:pt x="4352965" y="3318951"/>
                </a:lnTo>
                <a:lnTo>
                  <a:pt x="4354918" y="3316454"/>
                </a:lnTo>
                <a:cubicBezTo>
                  <a:pt x="4355461" y="3315748"/>
                  <a:pt x="4355732" y="3314989"/>
                  <a:pt x="4355841" y="3314120"/>
                </a:cubicBezTo>
                <a:lnTo>
                  <a:pt x="4357089" y="3302018"/>
                </a:lnTo>
                <a:cubicBezTo>
                  <a:pt x="4357252" y="3300716"/>
                  <a:pt x="4356818" y="3299467"/>
                  <a:pt x="4355949" y="3298491"/>
                </a:cubicBezTo>
                <a:lnTo>
                  <a:pt x="4345312" y="3286931"/>
                </a:lnTo>
                <a:cubicBezTo>
                  <a:pt x="4344445" y="3286008"/>
                  <a:pt x="4343305" y="3285465"/>
                  <a:pt x="4342056" y="3285465"/>
                </a:cubicBezTo>
                <a:lnTo>
                  <a:pt x="4315627" y="3284923"/>
                </a:lnTo>
                <a:lnTo>
                  <a:pt x="4314433" y="3281178"/>
                </a:lnTo>
                <a:cubicBezTo>
                  <a:pt x="4313999" y="3279876"/>
                  <a:pt x="4313076" y="3278844"/>
                  <a:pt x="4311828" y="3278357"/>
                </a:cubicBezTo>
                <a:lnTo>
                  <a:pt x="4300051" y="3273526"/>
                </a:lnTo>
                <a:cubicBezTo>
                  <a:pt x="4297989" y="3272658"/>
                  <a:pt x="4295601" y="3273417"/>
                  <a:pt x="4294461" y="3275317"/>
                </a:cubicBezTo>
                <a:lnTo>
                  <a:pt x="4288112" y="3285683"/>
                </a:lnTo>
                <a:lnTo>
                  <a:pt x="4285181" y="3285140"/>
                </a:lnTo>
                <a:cubicBezTo>
                  <a:pt x="4284313" y="3285032"/>
                  <a:pt x="4283445" y="3285086"/>
                  <a:pt x="4282685" y="3285411"/>
                </a:cubicBezTo>
                <a:lnTo>
                  <a:pt x="4274435" y="3288722"/>
                </a:lnTo>
                <a:lnTo>
                  <a:pt x="4272102" y="3284380"/>
                </a:lnTo>
                <a:lnTo>
                  <a:pt x="4277638" y="3278357"/>
                </a:lnTo>
                <a:cubicBezTo>
                  <a:pt x="4278397" y="3277542"/>
                  <a:pt x="4278831" y="3276457"/>
                  <a:pt x="4278831" y="3275372"/>
                </a:cubicBezTo>
                <a:lnTo>
                  <a:pt x="4278995" y="3267231"/>
                </a:lnTo>
                <a:cubicBezTo>
                  <a:pt x="4278995" y="3265169"/>
                  <a:pt x="4277692" y="3263324"/>
                  <a:pt x="4275684" y="3262781"/>
                </a:cubicBezTo>
                <a:lnTo>
                  <a:pt x="4267489" y="3260448"/>
                </a:lnTo>
                <a:lnTo>
                  <a:pt x="4257775" y="3244438"/>
                </a:lnTo>
                <a:cubicBezTo>
                  <a:pt x="4256961" y="3243135"/>
                  <a:pt x="4255549" y="3242266"/>
                  <a:pt x="4254030" y="3242266"/>
                </a:cubicBezTo>
                <a:lnTo>
                  <a:pt x="4239485" y="3241832"/>
                </a:lnTo>
                <a:cubicBezTo>
                  <a:pt x="4238020" y="3241724"/>
                  <a:pt x="4236609" y="3242483"/>
                  <a:pt x="4235741" y="3243623"/>
                </a:cubicBezTo>
                <a:lnTo>
                  <a:pt x="4226244" y="3256160"/>
                </a:lnTo>
                <a:lnTo>
                  <a:pt x="4201605" y="3269293"/>
                </a:lnTo>
                <a:cubicBezTo>
                  <a:pt x="4201008" y="3269619"/>
                  <a:pt x="4200465" y="3270053"/>
                  <a:pt x="4200086" y="3270596"/>
                </a:cubicBezTo>
                <a:lnTo>
                  <a:pt x="4194387" y="3278248"/>
                </a:lnTo>
                <a:cubicBezTo>
                  <a:pt x="4193356" y="3279605"/>
                  <a:pt x="4193193" y="3281395"/>
                  <a:pt x="4193953" y="3282915"/>
                </a:cubicBezTo>
                <a:lnTo>
                  <a:pt x="4196720" y="3288559"/>
                </a:lnTo>
                <a:lnTo>
                  <a:pt x="4194930" y="3305220"/>
                </a:lnTo>
                <a:lnTo>
                  <a:pt x="4189665" y="3306794"/>
                </a:lnTo>
                <a:cubicBezTo>
                  <a:pt x="4188906" y="3307011"/>
                  <a:pt x="4188200" y="3307445"/>
                  <a:pt x="4187657" y="3308042"/>
                </a:cubicBezTo>
                <a:lnTo>
                  <a:pt x="4176695" y="3319982"/>
                </a:lnTo>
                <a:lnTo>
                  <a:pt x="4163616" y="3323726"/>
                </a:lnTo>
                <a:lnTo>
                  <a:pt x="4153250" y="3320904"/>
                </a:lnTo>
                <a:cubicBezTo>
                  <a:pt x="4151134" y="3320362"/>
                  <a:pt x="4148962" y="3321338"/>
                  <a:pt x="4147986" y="3323292"/>
                </a:cubicBezTo>
                <a:lnTo>
                  <a:pt x="4144024" y="3331433"/>
                </a:lnTo>
                <a:lnTo>
                  <a:pt x="4134581" y="3323726"/>
                </a:lnTo>
                <a:cubicBezTo>
                  <a:pt x="4133170" y="3322586"/>
                  <a:pt x="4131162" y="3322424"/>
                  <a:pt x="4129534" y="3323292"/>
                </a:cubicBezTo>
                <a:cubicBezTo>
                  <a:pt x="4127906" y="3324161"/>
                  <a:pt x="4127037" y="3325952"/>
                  <a:pt x="4127254" y="3327796"/>
                </a:cubicBezTo>
                <a:lnTo>
                  <a:pt x="4127743" y="3331595"/>
                </a:lnTo>
                <a:lnTo>
                  <a:pt x="4111190" y="3324703"/>
                </a:lnTo>
                <a:lnTo>
                  <a:pt x="4099631" y="3314718"/>
                </a:lnTo>
                <a:cubicBezTo>
                  <a:pt x="4098599" y="3313795"/>
                  <a:pt x="4097243" y="3313469"/>
                  <a:pt x="4095886" y="3313687"/>
                </a:cubicBezTo>
                <a:cubicBezTo>
                  <a:pt x="4094584" y="3313957"/>
                  <a:pt x="4093390" y="3314772"/>
                  <a:pt x="4092739" y="3315966"/>
                </a:cubicBezTo>
                <a:lnTo>
                  <a:pt x="4088180" y="3324215"/>
                </a:lnTo>
                <a:cubicBezTo>
                  <a:pt x="4087366" y="3325734"/>
                  <a:pt x="4087474" y="3327525"/>
                  <a:pt x="4088397" y="3328936"/>
                </a:cubicBezTo>
                <a:lnTo>
                  <a:pt x="4093227" y="3336154"/>
                </a:lnTo>
                <a:lnTo>
                  <a:pt x="4090947" y="3339573"/>
                </a:lnTo>
                <a:lnTo>
                  <a:pt x="4088126" y="3338000"/>
                </a:lnTo>
                <a:cubicBezTo>
                  <a:pt x="4086715" y="3337185"/>
                  <a:pt x="4084978" y="3337185"/>
                  <a:pt x="4083567" y="3338054"/>
                </a:cubicBezTo>
                <a:lnTo>
                  <a:pt x="4075318" y="3342992"/>
                </a:lnTo>
                <a:lnTo>
                  <a:pt x="4067720" y="3337619"/>
                </a:lnTo>
                <a:cubicBezTo>
                  <a:pt x="4066418" y="3336697"/>
                  <a:pt x="4064735" y="3336534"/>
                  <a:pt x="4063269" y="3337185"/>
                </a:cubicBezTo>
                <a:cubicBezTo>
                  <a:pt x="4061804" y="3337783"/>
                  <a:pt x="4060773" y="3339193"/>
                  <a:pt x="4060610" y="3340768"/>
                </a:cubicBezTo>
                <a:lnTo>
                  <a:pt x="4060177" y="3344620"/>
                </a:lnTo>
                <a:lnTo>
                  <a:pt x="4045035" y="3345869"/>
                </a:lnTo>
                <a:cubicBezTo>
                  <a:pt x="4043515" y="3346031"/>
                  <a:pt x="4042104" y="3346954"/>
                  <a:pt x="4041399" y="3348310"/>
                </a:cubicBezTo>
                <a:lnTo>
                  <a:pt x="4037708" y="3355420"/>
                </a:lnTo>
                <a:cubicBezTo>
                  <a:pt x="4037057" y="3356723"/>
                  <a:pt x="4037057" y="3358242"/>
                  <a:pt x="4037708" y="3359545"/>
                </a:cubicBezTo>
                <a:cubicBezTo>
                  <a:pt x="4038306" y="3360793"/>
                  <a:pt x="4039445" y="3361661"/>
                  <a:pt x="4040802" y="3361932"/>
                </a:cubicBezTo>
                <a:lnTo>
                  <a:pt x="4026149" y="3361932"/>
                </a:lnTo>
                <a:cubicBezTo>
                  <a:pt x="4024738" y="3361932"/>
                  <a:pt x="4023436" y="3362584"/>
                  <a:pt x="4022567" y="3363724"/>
                </a:cubicBezTo>
                <a:lnTo>
                  <a:pt x="3991796" y="3403883"/>
                </a:lnTo>
                <a:cubicBezTo>
                  <a:pt x="3991199" y="3404643"/>
                  <a:pt x="3990873" y="3405620"/>
                  <a:pt x="3990873" y="3406597"/>
                </a:cubicBezTo>
                <a:lnTo>
                  <a:pt x="3990656" y="3428468"/>
                </a:lnTo>
                <a:lnTo>
                  <a:pt x="3980128" y="3422498"/>
                </a:lnTo>
                <a:lnTo>
                  <a:pt x="3981755" y="3414249"/>
                </a:lnTo>
                <a:cubicBezTo>
                  <a:pt x="3982190" y="3412024"/>
                  <a:pt x="3980942" y="3409853"/>
                  <a:pt x="3978825" y="3409093"/>
                </a:cubicBezTo>
                <a:lnTo>
                  <a:pt x="3979476" y="3394875"/>
                </a:lnTo>
                <a:cubicBezTo>
                  <a:pt x="3979531" y="3393789"/>
                  <a:pt x="3979151" y="3392704"/>
                  <a:pt x="3978446" y="3391835"/>
                </a:cubicBezTo>
                <a:lnTo>
                  <a:pt x="3975352" y="3388091"/>
                </a:lnTo>
                <a:cubicBezTo>
                  <a:pt x="3974430" y="3386952"/>
                  <a:pt x="3973019" y="3386299"/>
                  <a:pt x="3971553" y="3386408"/>
                </a:cubicBezTo>
                <a:cubicBezTo>
                  <a:pt x="3970142" y="3386463"/>
                  <a:pt x="3968786" y="3387277"/>
                  <a:pt x="3968025" y="3388525"/>
                </a:cubicBezTo>
                <a:lnTo>
                  <a:pt x="3962436" y="3397642"/>
                </a:lnTo>
                <a:lnTo>
                  <a:pt x="3951852" y="3402527"/>
                </a:lnTo>
                <a:cubicBezTo>
                  <a:pt x="3950442" y="3403178"/>
                  <a:pt x="3949465" y="3404481"/>
                  <a:pt x="3949248" y="3406000"/>
                </a:cubicBezTo>
                <a:lnTo>
                  <a:pt x="3947836" y="3415552"/>
                </a:lnTo>
                <a:cubicBezTo>
                  <a:pt x="3947674" y="3416420"/>
                  <a:pt x="3947836" y="3417342"/>
                  <a:pt x="3948217" y="3418157"/>
                </a:cubicBezTo>
                <a:lnTo>
                  <a:pt x="3950496" y="3422878"/>
                </a:lnTo>
                <a:lnTo>
                  <a:pt x="3947511" y="3427165"/>
                </a:lnTo>
                <a:lnTo>
                  <a:pt x="3922981" y="3422281"/>
                </a:lnTo>
                <a:lnTo>
                  <a:pt x="3904041" y="3410288"/>
                </a:lnTo>
                <a:lnTo>
                  <a:pt x="3895194" y="3382609"/>
                </a:lnTo>
                <a:lnTo>
                  <a:pt x="3894706" y="3370073"/>
                </a:lnTo>
                <a:cubicBezTo>
                  <a:pt x="3894652" y="3369531"/>
                  <a:pt x="3894543" y="3368988"/>
                  <a:pt x="3894327" y="3368499"/>
                </a:cubicBezTo>
                <a:lnTo>
                  <a:pt x="3880379" y="3335557"/>
                </a:lnTo>
                <a:lnTo>
                  <a:pt x="3882278" y="3333658"/>
                </a:lnTo>
                <a:lnTo>
                  <a:pt x="3885535" y="3330401"/>
                </a:lnTo>
                <a:cubicBezTo>
                  <a:pt x="3885915" y="3329968"/>
                  <a:pt x="3886294" y="3329425"/>
                  <a:pt x="3886511" y="3328882"/>
                </a:cubicBezTo>
                <a:lnTo>
                  <a:pt x="3893675" y="3311352"/>
                </a:lnTo>
                <a:cubicBezTo>
                  <a:pt x="3894218" y="3309996"/>
                  <a:pt x="3894110" y="3308530"/>
                  <a:pt x="3893349" y="3307282"/>
                </a:cubicBezTo>
                <a:cubicBezTo>
                  <a:pt x="3892590" y="3306034"/>
                  <a:pt x="3891287" y="3305220"/>
                  <a:pt x="3889876" y="3305112"/>
                </a:cubicBezTo>
                <a:lnTo>
                  <a:pt x="3878100" y="3304081"/>
                </a:lnTo>
                <a:lnTo>
                  <a:pt x="3902087" y="3259687"/>
                </a:lnTo>
                <a:cubicBezTo>
                  <a:pt x="3903118" y="3257788"/>
                  <a:pt x="3902630" y="3255400"/>
                  <a:pt x="3901002" y="3254043"/>
                </a:cubicBezTo>
                <a:lnTo>
                  <a:pt x="3857368" y="3217465"/>
                </a:lnTo>
                <a:lnTo>
                  <a:pt x="3877720" y="3184577"/>
                </a:lnTo>
                <a:lnTo>
                  <a:pt x="3898397" y="3166885"/>
                </a:lnTo>
                <a:cubicBezTo>
                  <a:pt x="3898722" y="3166614"/>
                  <a:pt x="3898993" y="3166288"/>
                  <a:pt x="3899211" y="3165962"/>
                </a:cubicBezTo>
                <a:lnTo>
                  <a:pt x="3907460" y="3153697"/>
                </a:lnTo>
                <a:cubicBezTo>
                  <a:pt x="3908165" y="3152721"/>
                  <a:pt x="3908382" y="3151527"/>
                  <a:pt x="3908165" y="3150333"/>
                </a:cubicBezTo>
                <a:lnTo>
                  <a:pt x="3904312" y="3130415"/>
                </a:lnTo>
                <a:cubicBezTo>
                  <a:pt x="3904095" y="3129275"/>
                  <a:pt x="3903444" y="3128299"/>
                  <a:pt x="3902576" y="3127648"/>
                </a:cubicBezTo>
                <a:lnTo>
                  <a:pt x="3897582" y="3123903"/>
                </a:lnTo>
                <a:cubicBezTo>
                  <a:pt x="3896823" y="3123361"/>
                  <a:pt x="3896008" y="3123035"/>
                  <a:pt x="3895141" y="3122981"/>
                </a:cubicBezTo>
                <a:lnTo>
                  <a:pt x="3895249" y="3114840"/>
                </a:lnTo>
                <a:cubicBezTo>
                  <a:pt x="3895303" y="3112507"/>
                  <a:pt x="3893566" y="3110552"/>
                  <a:pt x="3891287" y="3110281"/>
                </a:cubicBezTo>
                <a:lnTo>
                  <a:pt x="3886294" y="3109685"/>
                </a:lnTo>
                <a:cubicBezTo>
                  <a:pt x="3884775" y="3109521"/>
                  <a:pt x="3883310" y="3110173"/>
                  <a:pt x="3882332" y="3111312"/>
                </a:cubicBezTo>
                <a:cubicBezTo>
                  <a:pt x="3882170" y="3111529"/>
                  <a:pt x="3881844" y="3111964"/>
                  <a:pt x="3881844" y="3111964"/>
                </a:cubicBezTo>
                <a:lnTo>
                  <a:pt x="3879890" y="3115383"/>
                </a:lnTo>
                <a:lnTo>
                  <a:pt x="3879782" y="3108382"/>
                </a:lnTo>
                <a:cubicBezTo>
                  <a:pt x="3879782" y="3107676"/>
                  <a:pt x="3879565" y="3106971"/>
                  <a:pt x="3879240" y="3106319"/>
                </a:cubicBezTo>
                <a:lnTo>
                  <a:pt x="3869959" y="3088899"/>
                </a:lnTo>
                <a:cubicBezTo>
                  <a:pt x="3869688" y="3088356"/>
                  <a:pt x="3869308" y="3087922"/>
                  <a:pt x="3868873" y="3087542"/>
                </a:cubicBezTo>
                <a:lnTo>
                  <a:pt x="3862959" y="3082604"/>
                </a:lnTo>
                <a:lnTo>
                  <a:pt x="3863989" y="3079076"/>
                </a:lnTo>
                <a:lnTo>
                  <a:pt x="3865020" y="3079293"/>
                </a:lnTo>
                <a:cubicBezTo>
                  <a:pt x="3865943" y="3079510"/>
                  <a:pt x="3866866" y="3079401"/>
                  <a:pt x="3867680" y="3079076"/>
                </a:cubicBezTo>
                <a:cubicBezTo>
                  <a:pt x="3867788" y="3079021"/>
                  <a:pt x="3867842" y="3078913"/>
                  <a:pt x="3867951" y="3078913"/>
                </a:cubicBezTo>
                <a:cubicBezTo>
                  <a:pt x="3868657" y="3078587"/>
                  <a:pt x="3869308" y="3078099"/>
                  <a:pt x="3869742" y="3077393"/>
                </a:cubicBezTo>
                <a:lnTo>
                  <a:pt x="3871804" y="3074300"/>
                </a:lnTo>
                <a:lnTo>
                  <a:pt x="3878805" y="3076254"/>
                </a:lnTo>
                <a:cubicBezTo>
                  <a:pt x="3880759" y="3076742"/>
                  <a:pt x="3882821" y="3075982"/>
                  <a:pt x="3883852" y="3074246"/>
                </a:cubicBezTo>
                <a:lnTo>
                  <a:pt x="3888791" y="3066268"/>
                </a:lnTo>
                <a:lnTo>
                  <a:pt x="3896443" y="3063717"/>
                </a:lnTo>
                <a:cubicBezTo>
                  <a:pt x="3897691" y="3063338"/>
                  <a:pt x="3898722" y="3062360"/>
                  <a:pt x="3899211" y="3061166"/>
                </a:cubicBezTo>
                <a:cubicBezTo>
                  <a:pt x="3899699" y="3059973"/>
                  <a:pt x="3899645" y="3058616"/>
                  <a:pt x="3899048" y="3057422"/>
                </a:cubicBezTo>
                <a:lnTo>
                  <a:pt x="3894327" y="3048088"/>
                </a:lnTo>
                <a:lnTo>
                  <a:pt x="3894977" y="3035714"/>
                </a:lnTo>
                <a:cubicBezTo>
                  <a:pt x="3895032" y="3034846"/>
                  <a:pt x="3894815" y="3033977"/>
                  <a:pt x="3894381" y="3033217"/>
                </a:cubicBezTo>
                <a:lnTo>
                  <a:pt x="3897800" y="3032078"/>
                </a:lnTo>
                <a:cubicBezTo>
                  <a:pt x="3899591" y="3031481"/>
                  <a:pt x="3900893" y="3029798"/>
                  <a:pt x="3900893" y="3027899"/>
                </a:cubicBezTo>
                <a:lnTo>
                  <a:pt x="3901327" y="3009664"/>
                </a:lnTo>
                <a:cubicBezTo>
                  <a:pt x="3901327" y="3008253"/>
                  <a:pt x="3900730" y="3006950"/>
                  <a:pt x="3899699" y="3006082"/>
                </a:cubicBezTo>
                <a:lnTo>
                  <a:pt x="3889550" y="2997508"/>
                </a:lnTo>
                <a:cubicBezTo>
                  <a:pt x="3888683" y="2996748"/>
                  <a:pt x="3887543" y="2996368"/>
                  <a:pt x="3886349" y="2996422"/>
                </a:cubicBezTo>
                <a:lnTo>
                  <a:pt x="3879511" y="2996857"/>
                </a:lnTo>
                <a:cubicBezTo>
                  <a:pt x="3878425" y="2996911"/>
                  <a:pt x="3877394" y="2997344"/>
                  <a:pt x="3876635" y="2998105"/>
                </a:cubicBezTo>
                <a:lnTo>
                  <a:pt x="3868059" y="3006408"/>
                </a:lnTo>
                <a:lnTo>
                  <a:pt x="3865400" y="3005214"/>
                </a:lnTo>
                <a:cubicBezTo>
                  <a:pt x="3864424" y="3004780"/>
                  <a:pt x="3863338" y="3004672"/>
                  <a:pt x="3862361" y="3004943"/>
                </a:cubicBezTo>
                <a:lnTo>
                  <a:pt x="3853407" y="3007331"/>
                </a:lnTo>
                <a:cubicBezTo>
                  <a:pt x="3853081" y="3007385"/>
                  <a:pt x="3852755" y="3007548"/>
                  <a:pt x="3852430" y="3007711"/>
                </a:cubicBezTo>
                <a:lnTo>
                  <a:pt x="3851344" y="2998050"/>
                </a:lnTo>
                <a:cubicBezTo>
                  <a:pt x="3851235" y="2997236"/>
                  <a:pt x="3850910" y="2996368"/>
                  <a:pt x="3850368" y="2995717"/>
                </a:cubicBezTo>
                <a:lnTo>
                  <a:pt x="3845808" y="2990127"/>
                </a:lnTo>
                <a:cubicBezTo>
                  <a:pt x="3845158" y="2989313"/>
                  <a:pt x="3844289" y="2988770"/>
                  <a:pt x="3843258" y="2988553"/>
                </a:cubicBezTo>
                <a:cubicBezTo>
                  <a:pt x="3842932" y="2988444"/>
                  <a:pt x="3842607" y="2988444"/>
                  <a:pt x="3842227" y="2988444"/>
                </a:cubicBezTo>
                <a:lnTo>
                  <a:pt x="3838374" y="2988553"/>
                </a:lnTo>
                <a:lnTo>
                  <a:pt x="3837505" y="2981227"/>
                </a:lnTo>
                <a:cubicBezTo>
                  <a:pt x="3837397" y="2980304"/>
                  <a:pt x="3837017" y="2979490"/>
                  <a:pt x="3836474" y="2978839"/>
                </a:cubicBezTo>
                <a:lnTo>
                  <a:pt x="3844072" y="2969830"/>
                </a:lnTo>
                <a:cubicBezTo>
                  <a:pt x="3844777" y="2969070"/>
                  <a:pt x="3845158" y="2968093"/>
                  <a:pt x="3845158" y="2967062"/>
                </a:cubicBezTo>
                <a:lnTo>
                  <a:pt x="3845321" y="2961472"/>
                </a:lnTo>
                <a:cubicBezTo>
                  <a:pt x="3845375" y="2960712"/>
                  <a:pt x="3845212" y="2960007"/>
                  <a:pt x="3844886" y="2959355"/>
                </a:cubicBezTo>
                <a:lnTo>
                  <a:pt x="3836040" y="2941067"/>
                </a:lnTo>
                <a:lnTo>
                  <a:pt x="3837505" y="2933035"/>
                </a:lnTo>
                <a:cubicBezTo>
                  <a:pt x="3837722" y="2931949"/>
                  <a:pt x="3837505" y="2930809"/>
                  <a:pt x="3836963" y="2929887"/>
                </a:cubicBezTo>
                <a:lnTo>
                  <a:pt x="3831970" y="2921529"/>
                </a:lnTo>
                <a:lnTo>
                  <a:pt x="3832241" y="2919467"/>
                </a:lnTo>
                <a:lnTo>
                  <a:pt x="3848793" y="2908342"/>
                </a:lnTo>
                <a:cubicBezTo>
                  <a:pt x="3850856" y="2906985"/>
                  <a:pt x="3851399" y="2904163"/>
                  <a:pt x="3850042" y="2902100"/>
                </a:cubicBezTo>
                <a:lnTo>
                  <a:pt x="3835769" y="2880555"/>
                </a:lnTo>
                <a:cubicBezTo>
                  <a:pt x="3835171" y="2879633"/>
                  <a:pt x="3834304" y="2878981"/>
                  <a:pt x="3833272" y="2878710"/>
                </a:cubicBezTo>
                <a:cubicBezTo>
                  <a:pt x="3832947" y="2878602"/>
                  <a:pt x="3832621" y="2878547"/>
                  <a:pt x="3832241" y="2878547"/>
                </a:cubicBezTo>
                <a:lnTo>
                  <a:pt x="3814929" y="2877679"/>
                </a:lnTo>
                <a:lnTo>
                  <a:pt x="3810370" y="2873012"/>
                </a:lnTo>
                <a:cubicBezTo>
                  <a:pt x="3809013" y="2871601"/>
                  <a:pt x="3806951" y="2871221"/>
                  <a:pt x="3805214" y="2872035"/>
                </a:cubicBezTo>
                <a:lnTo>
                  <a:pt x="3803749" y="2872686"/>
                </a:lnTo>
                <a:lnTo>
                  <a:pt x="3800276" y="2869429"/>
                </a:lnTo>
                <a:lnTo>
                  <a:pt x="3811130" y="2865413"/>
                </a:lnTo>
                <a:cubicBezTo>
                  <a:pt x="3812541" y="2864871"/>
                  <a:pt x="3813626" y="2863677"/>
                  <a:pt x="3813952" y="2862212"/>
                </a:cubicBezTo>
                <a:lnTo>
                  <a:pt x="3818619" y="2842783"/>
                </a:lnTo>
                <a:lnTo>
                  <a:pt x="3832567" y="2830138"/>
                </a:lnTo>
                <a:cubicBezTo>
                  <a:pt x="3833435" y="2829378"/>
                  <a:pt x="3833978" y="2828293"/>
                  <a:pt x="3834032" y="2827099"/>
                </a:cubicBezTo>
                <a:lnTo>
                  <a:pt x="3834737" y="2816516"/>
                </a:lnTo>
                <a:cubicBezTo>
                  <a:pt x="3834846" y="2815485"/>
                  <a:pt x="3834521" y="2814400"/>
                  <a:pt x="3833869" y="2813531"/>
                </a:cubicBezTo>
                <a:lnTo>
                  <a:pt x="3830070" y="2808430"/>
                </a:lnTo>
                <a:lnTo>
                  <a:pt x="3831264" y="2798824"/>
                </a:lnTo>
                <a:cubicBezTo>
                  <a:pt x="3831427" y="2797304"/>
                  <a:pt x="3830830" y="2795785"/>
                  <a:pt x="3829636" y="2794808"/>
                </a:cubicBezTo>
                <a:lnTo>
                  <a:pt x="3818728" y="2785745"/>
                </a:lnTo>
                <a:lnTo>
                  <a:pt x="3825457" y="2771960"/>
                </a:lnTo>
                <a:lnTo>
                  <a:pt x="3826543" y="2771797"/>
                </a:lnTo>
                <a:lnTo>
                  <a:pt x="3829636" y="2777170"/>
                </a:lnTo>
                <a:cubicBezTo>
                  <a:pt x="3830288" y="2778255"/>
                  <a:pt x="3831427" y="2779070"/>
                  <a:pt x="3832675" y="2779341"/>
                </a:cubicBezTo>
                <a:lnTo>
                  <a:pt x="3841196" y="2781077"/>
                </a:lnTo>
                <a:cubicBezTo>
                  <a:pt x="3842281" y="2781295"/>
                  <a:pt x="3843366" y="2781132"/>
                  <a:pt x="3844343" y="2780589"/>
                </a:cubicBezTo>
                <a:lnTo>
                  <a:pt x="3862578" y="2770332"/>
                </a:lnTo>
                <a:lnTo>
                  <a:pt x="3875061" y="2770061"/>
                </a:lnTo>
                <a:lnTo>
                  <a:pt x="3877503" y="2773371"/>
                </a:lnTo>
                <a:cubicBezTo>
                  <a:pt x="3878479" y="2774620"/>
                  <a:pt x="3879999" y="2775325"/>
                  <a:pt x="3881573" y="2775162"/>
                </a:cubicBezTo>
                <a:lnTo>
                  <a:pt x="3887108" y="2774620"/>
                </a:lnTo>
                <a:cubicBezTo>
                  <a:pt x="3889333" y="2774402"/>
                  <a:pt x="3891016" y="2772612"/>
                  <a:pt x="3891179" y="2770386"/>
                </a:cubicBezTo>
                <a:lnTo>
                  <a:pt x="3892047" y="2756710"/>
                </a:lnTo>
                <a:lnTo>
                  <a:pt x="3899265" y="2750632"/>
                </a:lnTo>
                <a:lnTo>
                  <a:pt x="3903172" y="2751555"/>
                </a:lnTo>
                <a:lnTo>
                  <a:pt x="3906700" y="2755625"/>
                </a:lnTo>
                <a:cubicBezTo>
                  <a:pt x="3907732" y="2756819"/>
                  <a:pt x="3909359" y="2757362"/>
                  <a:pt x="3910933" y="2757090"/>
                </a:cubicBezTo>
                <a:lnTo>
                  <a:pt x="3928734" y="2753780"/>
                </a:lnTo>
                <a:cubicBezTo>
                  <a:pt x="3930144" y="2753563"/>
                  <a:pt x="3931284" y="2752694"/>
                  <a:pt x="3931936" y="2751446"/>
                </a:cubicBezTo>
                <a:lnTo>
                  <a:pt x="3932261" y="2750849"/>
                </a:lnTo>
                <a:lnTo>
                  <a:pt x="3941704" y="2754540"/>
                </a:lnTo>
                <a:cubicBezTo>
                  <a:pt x="3943604" y="2755245"/>
                  <a:pt x="3945775" y="2754648"/>
                  <a:pt x="3946969" y="2753020"/>
                </a:cubicBezTo>
                <a:close/>
                <a:moveTo>
                  <a:pt x="2845227" y="2638509"/>
                </a:moveTo>
                <a:lnTo>
                  <a:pt x="2846150" y="2639324"/>
                </a:lnTo>
                <a:lnTo>
                  <a:pt x="2844902" y="2639649"/>
                </a:lnTo>
                <a:close/>
                <a:moveTo>
                  <a:pt x="3354608" y="2529643"/>
                </a:moveTo>
                <a:cubicBezTo>
                  <a:pt x="3353903" y="2530566"/>
                  <a:pt x="3352818" y="2531217"/>
                  <a:pt x="3351678" y="2531380"/>
                </a:cubicBezTo>
                <a:lnTo>
                  <a:pt x="3348204" y="2531869"/>
                </a:lnTo>
                <a:lnTo>
                  <a:pt x="3348150" y="2531869"/>
                </a:lnTo>
                <a:lnTo>
                  <a:pt x="3351624" y="2531380"/>
                </a:lnTo>
                <a:cubicBezTo>
                  <a:pt x="3352818" y="2531217"/>
                  <a:pt x="3353848" y="2530620"/>
                  <a:pt x="3354608" y="2529643"/>
                </a:cubicBezTo>
                <a:close/>
                <a:moveTo>
                  <a:pt x="2697647" y="2509465"/>
                </a:moveTo>
                <a:lnTo>
                  <a:pt x="2668306" y="2525898"/>
                </a:lnTo>
                <a:cubicBezTo>
                  <a:pt x="2667437" y="2526387"/>
                  <a:pt x="2666732" y="2527147"/>
                  <a:pt x="2666352" y="2528069"/>
                </a:cubicBezTo>
                <a:lnTo>
                  <a:pt x="2658103" y="2547715"/>
                </a:lnTo>
                <a:cubicBezTo>
                  <a:pt x="2657886" y="2548258"/>
                  <a:pt x="2657777" y="2548800"/>
                  <a:pt x="2657777" y="2549344"/>
                </a:cubicBezTo>
                <a:lnTo>
                  <a:pt x="2657506" y="2558732"/>
                </a:lnTo>
                <a:cubicBezTo>
                  <a:pt x="2657452" y="2560415"/>
                  <a:pt x="2658375" y="2561988"/>
                  <a:pt x="2659840" y="2562857"/>
                </a:cubicBezTo>
                <a:lnTo>
                  <a:pt x="2659894" y="2562857"/>
                </a:lnTo>
                <a:lnTo>
                  <a:pt x="2657777" y="2559167"/>
                </a:lnTo>
                <a:lnTo>
                  <a:pt x="2658049" y="2549778"/>
                </a:lnTo>
                <a:cubicBezTo>
                  <a:pt x="2658049" y="2549235"/>
                  <a:pt x="2658157" y="2548638"/>
                  <a:pt x="2658375" y="2548150"/>
                </a:cubicBezTo>
                <a:lnTo>
                  <a:pt x="2666624" y="2528503"/>
                </a:lnTo>
                <a:cubicBezTo>
                  <a:pt x="2667003" y="2527581"/>
                  <a:pt x="2667709" y="2526821"/>
                  <a:pt x="2668577" y="2526333"/>
                </a:cubicBezTo>
                <a:lnTo>
                  <a:pt x="2697938" y="2509889"/>
                </a:lnTo>
                <a:close/>
                <a:moveTo>
                  <a:pt x="3710675" y="2501586"/>
                </a:moveTo>
                <a:lnTo>
                  <a:pt x="3711055" y="2501586"/>
                </a:lnTo>
                <a:cubicBezTo>
                  <a:pt x="3710947" y="2501640"/>
                  <a:pt x="3710730" y="2501640"/>
                  <a:pt x="3710730" y="2501640"/>
                </a:cubicBezTo>
                <a:close/>
                <a:moveTo>
                  <a:pt x="3349506" y="2488181"/>
                </a:moveTo>
                <a:lnTo>
                  <a:pt x="3347553" y="2493988"/>
                </a:lnTo>
                <a:lnTo>
                  <a:pt x="3347227" y="2488669"/>
                </a:lnTo>
                <a:close/>
                <a:moveTo>
                  <a:pt x="3743020" y="2465170"/>
                </a:moveTo>
                <a:lnTo>
                  <a:pt x="3743021" y="2465170"/>
                </a:lnTo>
                <a:lnTo>
                  <a:pt x="3756643" y="2472008"/>
                </a:lnTo>
                <a:close/>
                <a:moveTo>
                  <a:pt x="3742912" y="2465116"/>
                </a:moveTo>
                <a:lnTo>
                  <a:pt x="3743020" y="2465170"/>
                </a:lnTo>
                <a:lnTo>
                  <a:pt x="3732276" y="2467232"/>
                </a:lnTo>
                <a:cubicBezTo>
                  <a:pt x="3731624" y="2467395"/>
                  <a:pt x="3730973" y="2467395"/>
                  <a:pt x="3730322" y="2467232"/>
                </a:cubicBezTo>
                <a:lnTo>
                  <a:pt x="3729942" y="2467123"/>
                </a:lnTo>
                <a:lnTo>
                  <a:pt x="3729887" y="2467069"/>
                </a:lnTo>
                <a:close/>
                <a:moveTo>
                  <a:pt x="2771094" y="2427561"/>
                </a:moveTo>
                <a:cubicBezTo>
                  <a:pt x="2771636" y="2427778"/>
                  <a:pt x="2772233" y="2427887"/>
                  <a:pt x="2772831" y="2427887"/>
                </a:cubicBezTo>
                <a:lnTo>
                  <a:pt x="2772939" y="2429298"/>
                </a:lnTo>
                <a:lnTo>
                  <a:pt x="2771422" y="2429840"/>
                </a:lnTo>
                <a:lnTo>
                  <a:pt x="2771474" y="2429840"/>
                </a:lnTo>
                <a:lnTo>
                  <a:pt x="2772993" y="2429297"/>
                </a:lnTo>
                <a:lnTo>
                  <a:pt x="2772885" y="2427886"/>
                </a:lnTo>
                <a:cubicBezTo>
                  <a:pt x="2773047" y="2427886"/>
                  <a:pt x="2773319" y="2427886"/>
                  <a:pt x="2773319" y="2427886"/>
                </a:cubicBezTo>
                <a:lnTo>
                  <a:pt x="2773427" y="2429569"/>
                </a:lnTo>
                <a:lnTo>
                  <a:pt x="2771420" y="2430274"/>
                </a:lnTo>
                <a:lnTo>
                  <a:pt x="2771420" y="2429841"/>
                </a:lnTo>
                <a:cubicBezTo>
                  <a:pt x="2771474" y="2429298"/>
                  <a:pt x="2771474" y="2428755"/>
                  <a:pt x="2771311" y="2428213"/>
                </a:cubicBezTo>
                <a:close/>
                <a:moveTo>
                  <a:pt x="3793112" y="2410900"/>
                </a:moveTo>
                <a:lnTo>
                  <a:pt x="3809718" y="2419149"/>
                </a:lnTo>
                <a:cubicBezTo>
                  <a:pt x="3810370" y="2419474"/>
                  <a:pt x="3811130" y="2419637"/>
                  <a:pt x="3811835" y="2419637"/>
                </a:cubicBezTo>
                <a:cubicBezTo>
                  <a:pt x="3812595" y="2419583"/>
                  <a:pt x="3813300" y="2419420"/>
                  <a:pt x="3813952" y="2419041"/>
                </a:cubicBezTo>
                <a:lnTo>
                  <a:pt x="3817100" y="2417249"/>
                </a:lnTo>
                <a:cubicBezTo>
                  <a:pt x="3816557" y="2419095"/>
                  <a:pt x="3817208" y="2421048"/>
                  <a:pt x="3818782" y="2422188"/>
                </a:cubicBezTo>
                <a:lnTo>
                  <a:pt x="3821332" y="2424033"/>
                </a:lnTo>
                <a:lnTo>
                  <a:pt x="3825728" y="2438198"/>
                </a:lnTo>
                <a:lnTo>
                  <a:pt x="3824589" y="2450083"/>
                </a:lnTo>
                <a:cubicBezTo>
                  <a:pt x="3824426" y="2451711"/>
                  <a:pt x="3825132" y="2453285"/>
                  <a:pt x="3826489" y="2454208"/>
                </a:cubicBezTo>
                <a:cubicBezTo>
                  <a:pt x="3827139" y="2454696"/>
                  <a:pt x="3827954" y="2454967"/>
                  <a:pt x="3828713" y="2455021"/>
                </a:cubicBezTo>
                <a:cubicBezTo>
                  <a:pt x="3829202" y="2455076"/>
                  <a:pt x="3829636" y="2455021"/>
                  <a:pt x="3830124" y="2454913"/>
                </a:cubicBezTo>
                <a:cubicBezTo>
                  <a:pt x="3830450" y="2454858"/>
                  <a:pt x="3830776" y="2454804"/>
                  <a:pt x="3831047" y="2454642"/>
                </a:cubicBezTo>
                <a:lnTo>
                  <a:pt x="3838591" y="2451060"/>
                </a:lnTo>
                <a:lnTo>
                  <a:pt x="3845266" y="2455998"/>
                </a:lnTo>
                <a:cubicBezTo>
                  <a:pt x="3846079" y="2456595"/>
                  <a:pt x="3847002" y="2456867"/>
                  <a:pt x="3847980" y="2456867"/>
                </a:cubicBezTo>
                <a:cubicBezTo>
                  <a:pt x="3848956" y="2456867"/>
                  <a:pt x="3849879" y="2456541"/>
                  <a:pt x="3850693" y="2455944"/>
                </a:cubicBezTo>
                <a:lnTo>
                  <a:pt x="3871533" y="2439880"/>
                </a:lnTo>
                <a:lnTo>
                  <a:pt x="3884177" y="2438361"/>
                </a:lnTo>
                <a:lnTo>
                  <a:pt x="3885860" y="2438144"/>
                </a:lnTo>
                <a:cubicBezTo>
                  <a:pt x="3887325" y="2437981"/>
                  <a:pt x="3888573" y="2437112"/>
                  <a:pt x="3889279" y="2435864"/>
                </a:cubicBezTo>
                <a:lnTo>
                  <a:pt x="3896551" y="2422894"/>
                </a:lnTo>
                <a:lnTo>
                  <a:pt x="3915980" y="2419312"/>
                </a:lnTo>
                <a:lnTo>
                  <a:pt x="3945774" y="2424088"/>
                </a:lnTo>
                <a:lnTo>
                  <a:pt x="3952612" y="2430057"/>
                </a:lnTo>
                <a:lnTo>
                  <a:pt x="3952938" y="2446447"/>
                </a:lnTo>
                <a:cubicBezTo>
                  <a:pt x="3952938" y="2448346"/>
                  <a:pt x="3954132" y="2449974"/>
                  <a:pt x="3955923" y="2450626"/>
                </a:cubicBezTo>
                <a:lnTo>
                  <a:pt x="3980128" y="2459309"/>
                </a:lnTo>
                <a:lnTo>
                  <a:pt x="3980290" y="2477435"/>
                </a:lnTo>
                <a:cubicBezTo>
                  <a:pt x="3980290" y="2478738"/>
                  <a:pt x="3980887" y="2479932"/>
                  <a:pt x="3981864" y="2480800"/>
                </a:cubicBezTo>
                <a:cubicBezTo>
                  <a:pt x="3982841" y="2481614"/>
                  <a:pt x="3984144" y="2481994"/>
                  <a:pt x="3985446" y="2481831"/>
                </a:cubicBezTo>
                <a:lnTo>
                  <a:pt x="3997059" y="2480203"/>
                </a:lnTo>
                <a:lnTo>
                  <a:pt x="3997223" y="2480908"/>
                </a:lnTo>
                <a:lnTo>
                  <a:pt x="3989788" y="2483350"/>
                </a:lnTo>
                <a:lnTo>
                  <a:pt x="3988268" y="2483839"/>
                </a:lnTo>
                <a:cubicBezTo>
                  <a:pt x="3986531" y="2484436"/>
                  <a:pt x="3985338" y="2485956"/>
                  <a:pt x="3985175" y="2487801"/>
                </a:cubicBezTo>
                <a:lnTo>
                  <a:pt x="3983927" y="2503810"/>
                </a:lnTo>
                <a:lnTo>
                  <a:pt x="3972421" y="2521069"/>
                </a:lnTo>
                <a:cubicBezTo>
                  <a:pt x="3971825" y="2521937"/>
                  <a:pt x="3971553" y="2523076"/>
                  <a:pt x="3971716" y="2524162"/>
                </a:cubicBezTo>
                <a:lnTo>
                  <a:pt x="3973344" y="2536373"/>
                </a:lnTo>
                <a:lnTo>
                  <a:pt x="3960699" y="2550320"/>
                </a:lnTo>
                <a:cubicBezTo>
                  <a:pt x="3960318" y="2550755"/>
                  <a:pt x="3960047" y="2551243"/>
                  <a:pt x="3959830" y="2551785"/>
                </a:cubicBezTo>
                <a:lnTo>
                  <a:pt x="3953969" y="2567849"/>
                </a:lnTo>
                <a:cubicBezTo>
                  <a:pt x="3953426" y="2569369"/>
                  <a:pt x="3953698" y="2571051"/>
                  <a:pt x="3954729" y="2572300"/>
                </a:cubicBezTo>
                <a:lnTo>
                  <a:pt x="3957497" y="2575610"/>
                </a:lnTo>
                <a:lnTo>
                  <a:pt x="3956140" y="2591185"/>
                </a:lnTo>
                <a:lnTo>
                  <a:pt x="3957969" y="2595221"/>
                </a:lnTo>
                <a:lnTo>
                  <a:pt x="3957985" y="2595256"/>
                </a:lnTo>
                <a:cubicBezTo>
                  <a:pt x="3958420" y="2595582"/>
                  <a:pt x="3958853" y="2595799"/>
                  <a:pt x="3959396" y="2595962"/>
                </a:cubicBezTo>
                <a:cubicBezTo>
                  <a:pt x="3960264" y="2596233"/>
                  <a:pt x="3961241" y="2596178"/>
                  <a:pt x="3962055" y="2595907"/>
                </a:cubicBezTo>
                <a:lnTo>
                  <a:pt x="3961675" y="2596775"/>
                </a:lnTo>
                <a:cubicBezTo>
                  <a:pt x="3961296" y="2597535"/>
                  <a:pt x="3961187" y="2598349"/>
                  <a:pt x="3961296" y="2599163"/>
                </a:cubicBezTo>
                <a:lnTo>
                  <a:pt x="3962869" y="2612405"/>
                </a:lnTo>
                <a:cubicBezTo>
                  <a:pt x="3963032" y="2613600"/>
                  <a:pt x="3963684" y="2614739"/>
                  <a:pt x="3964606" y="2615444"/>
                </a:cubicBezTo>
                <a:cubicBezTo>
                  <a:pt x="3964932" y="2615661"/>
                  <a:pt x="3965258" y="2615879"/>
                  <a:pt x="3965637" y="2616042"/>
                </a:cubicBezTo>
                <a:lnTo>
                  <a:pt x="3971390" y="2618429"/>
                </a:lnTo>
                <a:lnTo>
                  <a:pt x="3970522" y="2637207"/>
                </a:lnTo>
                <a:lnTo>
                  <a:pt x="3968188" y="2637424"/>
                </a:lnTo>
                <a:cubicBezTo>
                  <a:pt x="3965963" y="2637641"/>
                  <a:pt x="3964226" y="2639432"/>
                  <a:pt x="3964117" y="2641657"/>
                </a:cubicBezTo>
                <a:lnTo>
                  <a:pt x="3963358" y="2655116"/>
                </a:lnTo>
                <a:lnTo>
                  <a:pt x="3960536" y="2655279"/>
                </a:lnTo>
                <a:cubicBezTo>
                  <a:pt x="3958962" y="2655333"/>
                  <a:pt x="3957497" y="2656310"/>
                  <a:pt x="3956791" y="2657775"/>
                </a:cubicBezTo>
                <a:lnTo>
                  <a:pt x="3952395" y="2666730"/>
                </a:lnTo>
                <a:cubicBezTo>
                  <a:pt x="3951852" y="2667815"/>
                  <a:pt x="3951798" y="2669064"/>
                  <a:pt x="3952178" y="2670203"/>
                </a:cubicBezTo>
                <a:lnTo>
                  <a:pt x="3958039" y="2687136"/>
                </a:lnTo>
                <a:lnTo>
                  <a:pt x="3958688" y="2688378"/>
                </a:lnTo>
                <a:lnTo>
                  <a:pt x="3958690" y="2688384"/>
                </a:lnTo>
                <a:cubicBezTo>
                  <a:pt x="3959016" y="2688763"/>
                  <a:pt x="3959342" y="2689089"/>
                  <a:pt x="3959722" y="2689361"/>
                </a:cubicBezTo>
                <a:lnTo>
                  <a:pt x="3964389" y="2692617"/>
                </a:lnTo>
                <a:lnTo>
                  <a:pt x="3962273" y="2694136"/>
                </a:lnTo>
                <a:cubicBezTo>
                  <a:pt x="3960264" y="2695601"/>
                  <a:pt x="3959776" y="2698369"/>
                  <a:pt x="3961187" y="2700378"/>
                </a:cubicBezTo>
                <a:cubicBezTo>
                  <a:pt x="3961187" y="2700378"/>
                  <a:pt x="3963466" y="2703742"/>
                  <a:pt x="3963466" y="2703742"/>
                </a:cubicBezTo>
                <a:lnTo>
                  <a:pt x="3963466" y="2707161"/>
                </a:lnTo>
                <a:lnTo>
                  <a:pt x="3960264" y="2710255"/>
                </a:lnTo>
                <a:cubicBezTo>
                  <a:pt x="3959288" y="2711232"/>
                  <a:pt x="3958799" y="2712534"/>
                  <a:pt x="3958908" y="2713891"/>
                </a:cubicBezTo>
                <a:lnTo>
                  <a:pt x="3959939" y="2726915"/>
                </a:lnTo>
                <a:lnTo>
                  <a:pt x="3951527" y="2735002"/>
                </a:lnTo>
                <a:cubicBezTo>
                  <a:pt x="3951473" y="2735002"/>
                  <a:pt x="3951419" y="2735110"/>
                  <a:pt x="3951419" y="2735110"/>
                </a:cubicBezTo>
                <a:cubicBezTo>
                  <a:pt x="3951147" y="2735382"/>
                  <a:pt x="3950930" y="2735653"/>
                  <a:pt x="3950767" y="2735979"/>
                </a:cubicBezTo>
                <a:cubicBezTo>
                  <a:pt x="3950658" y="2736142"/>
                  <a:pt x="3950604" y="2736250"/>
                  <a:pt x="3950550" y="2736413"/>
                </a:cubicBezTo>
                <a:cubicBezTo>
                  <a:pt x="3950442" y="2736630"/>
                  <a:pt x="3950279" y="2737119"/>
                  <a:pt x="3950279" y="2737119"/>
                </a:cubicBezTo>
                <a:lnTo>
                  <a:pt x="3949953" y="2736738"/>
                </a:lnTo>
                <a:cubicBezTo>
                  <a:pt x="3949953" y="2736847"/>
                  <a:pt x="3949899" y="2736901"/>
                  <a:pt x="3949899" y="2736956"/>
                </a:cubicBezTo>
                <a:cubicBezTo>
                  <a:pt x="3949736" y="2736956"/>
                  <a:pt x="3949573" y="2736956"/>
                  <a:pt x="3949410" y="2736956"/>
                </a:cubicBezTo>
                <a:cubicBezTo>
                  <a:pt x="3949247" y="2736956"/>
                  <a:pt x="3949085" y="2736956"/>
                  <a:pt x="3948922" y="2736956"/>
                </a:cubicBezTo>
                <a:cubicBezTo>
                  <a:pt x="3948705" y="2736956"/>
                  <a:pt x="3948488" y="2737064"/>
                  <a:pt x="3948271" y="2737119"/>
                </a:cubicBezTo>
                <a:cubicBezTo>
                  <a:pt x="3948162" y="2737173"/>
                  <a:pt x="3947999" y="2737227"/>
                  <a:pt x="3947836" y="2737282"/>
                </a:cubicBezTo>
                <a:cubicBezTo>
                  <a:pt x="3947620" y="2737390"/>
                  <a:pt x="3947403" y="2737498"/>
                  <a:pt x="3947185" y="2737661"/>
                </a:cubicBezTo>
                <a:cubicBezTo>
                  <a:pt x="3947023" y="2737715"/>
                  <a:pt x="3946914" y="2737769"/>
                  <a:pt x="3946805" y="2737878"/>
                </a:cubicBezTo>
                <a:cubicBezTo>
                  <a:pt x="3946480" y="2738150"/>
                  <a:pt x="3946209" y="2738421"/>
                  <a:pt x="3945937" y="2738747"/>
                </a:cubicBezTo>
                <a:lnTo>
                  <a:pt x="3941596" y="2744499"/>
                </a:lnTo>
                <a:lnTo>
                  <a:pt x="3931555" y="2740591"/>
                </a:lnTo>
                <a:cubicBezTo>
                  <a:pt x="3929439" y="2739778"/>
                  <a:pt x="3926997" y="2740646"/>
                  <a:pt x="3925911" y="2742709"/>
                </a:cubicBezTo>
                <a:lnTo>
                  <a:pt x="3924717" y="2744988"/>
                </a:lnTo>
                <a:lnTo>
                  <a:pt x="3911638" y="2747430"/>
                </a:lnTo>
                <a:lnTo>
                  <a:pt x="3908870" y="2744228"/>
                </a:lnTo>
                <a:cubicBezTo>
                  <a:pt x="3908274" y="2743468"/>
                  <a:pt x="3907405" y="2742980"/>
                  <a:pt x="3906483" y="2742763"/>
                </a:cubicBezTo>
                <a:lnTo>
                  <a:pt x="3898939" y="2741026"/>
                </a:lnTo>
                <a:cubicBezTo>
                  <a:pt x="3897582" y="2740700"/>
                  <a:pt x="3896117" y="2741026"/>
                  <a:pt x="3895031" y="2741948"/>
                </a:cubicBezTo>
                <a:lnTo>
                  <a:pt x="3884612" y="2750740"/>
                </a:lnTo>
                <a:cubicBezTo>
                  <a:pt x="3883635" y="2751554"/>
                  <a:pt x="3883038" y="2752694"/>
                  <a:pt x="3882983" y="2753942"/>
                </a:cubicBezTo>
                <a:lnTo>
                  <a:pt x="3882332" y="2764579"/>
                </a:lnTo>
                <a:lnTo>
                  <a:pt x="3880759" y="2762517"/>
                </a:lnTo>
                <a:cubicBezTo>
                  <a:pt x="3879890" y="2761323"/>
                  <a:pt x="3878642" y="2760672"/>
                  <a:pt x="3877014" y="2760672"/>
                </a:cubicBezTo>
                <a:lnTo>
                  <a:pt x="3861058" y="2760997"/>
                </a:lnTo>
                <a:cubicBezTo>
                  <a:pt x="3860299" y="2761052"/>
                  <a:pt x="3859593" y="2761214"/>
                  <a:pt x="3858942" y="2761594"/>
                </a:cubicBezTo>
                <a:lnTo>
                  <a:pt x="3841196" y="2771580"/>
                </a:lnTo>
                <a:lnTo>
                  <a:pt x="3836365" y="2770603"/>
                </a:lnTo>
                <a:lnTo>
                  <a:pt x="3832729" y="2764199"/>
                </a:lnTo>
                <a:cubicBezTo>
                  <a:pt x="3831753" y="2762517"/>
                  <a:pt x="3829907" y="2761649"/>
                  <a:pt x="3828008" y="2761974"/>
                </a:cubicBezTo>
                <a:lnTo>
                  <a:pt x="3821495" y="2763114"/>
                </a:lnTo>
                <a:cubicBezTo>
                  <a:pt x="3820084" y="2763385"/>
                  <a:pt x="3818890" y="2764308"/>
                  <a:pt x="3818239" y="2765611"/>
                </a:cubicBezTo>
                <a:lnTo>
                  <a:pt x="3808959" y="2784659"/>
                </a:lnTo>
                <a:cubicBezTo>
                  <a:pt x="3808742" y="2785148"/>
                  <a:pt x="3808579" y="2785636"/>
                  <a:pt x="3808525" y="2786125"/>
                </a:cubicBezTo>
                <a:cubicBezTo>
                  <a:pt x="3808362" y="2787644"/>
                  <a:pt x="3808959" y="2789164"/>
                  <a:pt x="3810153" y="2790141"/>
                </a:cubicBezTo>
                <a:lnTo>
                  <a:pt x="3821929" y="2799855"/>
                </a:lnTo>
                <a:lnTo>
                  <a:pt x="3820844" y="2808809"/>
                </a:lnTo>
                <a:cubicBezTo>
                  <a:pt x="3820681" y="2809949"/>
                  <a:pt x="3821007" y="2811143"/>
                  <a:pt x="3821712" y="2812066"/>
                </a:cubicBezTo>
                <a:lnTo>
                  <a:pt x="3825620" y="2817330"/>
                </a:lnTo>
                <a:lnTo>
                  <a:pt x="3825132" y="2824440"/>
                </a:lnTo>
                <a:lnTo>
                  <a:pt x="3811510" y="2836813"/>
                </a:lnTo>
                <a:cubicBezTo>
                  <a:pt x="3810858" y="2837410"/>
                  <a:pt x="3810370" y="2838224"/>
                  <a:pt x="3810153" y="2839093"/>
                </a:cubicBezTo>
                <a:lnTo>
                  <a:pt x="3805703" y="2857544"/>
                </a:lnTo>
                <a:lnTo>
                  <a:pt x="3790235" y="2863297"/>
                </a:lnTo>
                <a:cubicBezTo>
                  <a:pt x="3788770" y="2863840"/>
                  <a:pt x="3787685" y="2865142"/>
                  <a:pt x="3787359" y="2866662"/>
                </a:cubicBezTo>
                <a:cubicBezTo>
                  <a:pt x="3787088" y="2868181"/>
                  <a:pt x="3787576" y="2869755"/>
                  <a:pt x="3788716" y="2870840"/>
                </a:cubicBezTo>
                <a:lnTo>
                  <a:pt x="3799787" y="2881206"/>
                </a:lnTo>
                <a:cubicBezTo>
                  <a:pt x="3801144" y="2882454"/>
                  <a:pt x="3803098" y="2882780"/>
                  <a:pt x="3804780" y="2882020"/>
                </a:cubicBezTo>
                <a:lnTo>
                  <a:pt x="3806083" y="2881423"/>
                </a:lnTo>
                <a:lnTo>
                  <a:pt x="3809665" y="2885114"/>
                </a:lnTo>
                <a:cubicBezTo>
                  <a:pt x="3810478" y="2885927"/>
                  <a:pt x="3811564" y="2886416"/>
                  <a:pt x="3812704" y="2886470"/>
                </a:cubicBezTo>
                <a:lnTo>
                  <a:pt x="3829527" y="2887338"/>
                </a:lnTo>
                <a:lnTo>
                  <a:pt x="3840056" y="2903240"/>
                </a:lnTo>
                <a:lnTo>
                  <a:pt x="3825565" y="2913008"/>
                </a:lnTo>
                <a:cubicBezTo>
                  <a:pt x="3824480" y="2913769"/>
                  <a:pt x="3823775" y="2914908"/>
                  <a:pt x="3823612" y="2916156"/>
                </a:cubicBezTo>
                <a:lnTo>
                  <a:pt x="3822960" y="2920986"/>
                </a:lnTo>
                <a:lnTo>
                  <a:pt x="3822852" y="2921800"/>
                </a:lnTo>
                <a:cubicBezTo>
                  <a:pt x="3822689" y="2922831"/>
                  <a:pt x="3822906" y="2923862"/>
                  <a:pt x="3823449" y="2924731"/>
                </a:cubicBezTo>
                <a:lnTo>
                  <a:pt x="3828387" y="2932980"/>
                </a:lnTo>
                <a:lnTo>
                  <a:pt x="3826922" y="2940795"/>
                </a:lnTo>
                <a:cubicBezTo>
                  <a:pt x="3826759" y="2941717"/>
                  <a:pt x="3826868" y="2942695"/>
                  <a:pt x="3827302" y="2943563"/>
                </a:cubicBezTo>
                <a:lnTo>
                  <a:pt x="3836311" y="2962177"/>
                </a:lnTo>
                <a:lnTo>
                  <a:pt x="3836203" y="2965108"/>
                </a:lnTo>
                <a:lnTo>
                  <a:pt x="3825728" y="2977482"/>
                </a:lnTo>
                <a:cubicBezTo>
                  <a:pt x="3824752" y="2978621"/>
                  <a:pt x="3824426" y="2980195"/>
                  <a:pt x="3824860" y="2981660"/>
                </a:cubicBezTo>
                <a:cubicBezTo>
                  <a:pt x="3825294" y="2983071"/>
                  <a:pt x="3826380" y="2984265"/>
                  <a:pt x="3827845" y="2984700"/>
                </a:cubicBezTo>
                <a:lnTo>
                  <a:pt x="3828931" y="2985025"/>
                </a:lnTo>
                <a:lnTo>
                  <a:pt x="3829907" y="2993545"/>
                </a:lnTo>
                <a:cubicBezTo>
                  <a:pt x="3830179" y="2995825"/>
                  <a:pt x="3832132" y="2997561"/>
                  <a:pt x="3834412" y="2997561"/>
                </a:cubicBezTo>
                <a:lnTo>
                  <a:pt x="3834520" y="2997561"/>
                </a:lnTo>
                <a:lnTo>
                  <a:pt x="3840273" y="2997453"/>
                </a:lnTo>
                <a:lnTo>
                  <a:pt x="3842607" y="3000329"/>
                </a:lnTo>
                <a:lnTo>
                  <a:pt x="3844397" y="3016447"/>
                </a:lnTo>
                <a:cubicBezTo>
                  <a:pt x="3844506" y="3017642"/>
                  <a:pt x="3845103" y="3018727"/>
                  <a:pt x="3846079" y="3019487"/>
                </a:cubicBezTo>
                <a:lnTo>
                  <a:pt x="3848522" y="3021441"/>
                </a:lnTo>
                <a:cubicBezTo>
                  <a:pt x="3849608" y="3022309"/>
                  <a:pt x="3850964" y="3022580"/>
                  <a:pt x="3852267" y="3022309"/>
                </a:cubicBezTo>
                <a:cubicBezTo>
                  <a:pt x="3853569" y="3022037"/>
                  <a:pt x="3854655" y="3021224"/>
                  <a:pt x="3855306" y="3020030"/>
                </a:cubicBezTo>
                <a:lnTo>
                  <a:pt x="3857694" y="3015525"/>
                </a:lnTo>
                <a:lnTo>
                  <a:pt x="3863175" y="3014060"/>
                </a:lnTo>
                <a:lnTo>
                  <a:pt x="3867137" y="3015851"/>
                </a:lnTo>
                <a:cubicBezTo>
                  <a:pt x="3867571" y="3016068"/>
                  <a:pt x="3868005" y="3016231"/>
                  <a:pt x="3868439" y="3016231"/>
                </a:cubicBezTo>
                <a:cubicBezTo>
                  <a:pt x="3869742" y="3016393"/>
                  <a:pt x="3871099" y="3015959"/>
                  <a:pt x="3872129" y="3014982"/>
                </a:cubicBezTo>
                <a:lnTo>
                  <a:pt x="3881735" y="3005702"/>
                </a:lnTo>
                <a:lnTo>
                  <a:pt x="3885100" y="3005485"/>
                </a:lnTo>
                <a:lnTo>
                  <a:pt x="3892209" y="3011509"/>
                </a:lnTo>
                <a:lnTo>
                  <a:pt x="3891884" y="3024425"/>
                </a:lnTo>
                <a:lnTo>
                  <a:pt x="3883852" y="3027085"/>
                </a:lnTo>
                <a:cubicBezTo>
                  <a:pt x="3882278" y="3027627"/>
                  <a:pt x="3881084" y="3028984"/>
                  <a:pt x="3880813" y="3030612"/>
                </a:cubicBezTo>
                <a:cubicBezTo>
                  <a:pt x="3880813" y="3031047"/>
                  <a:pt x="3880813" y="3031480"/>
                  <a:pt x="3880813" y="3031860"/>
                </a:cubicBezTo>
                <a:cubicBezTo>
                  <a:pt x="3880976" y="3033054"/>
                  <a:pt x="3881573" y="3034194"/>
                  <a:pt x="3882549" y="3034954"/>
                </a:cubicBezTo>
                <a:lnTo>
                  <a:pt x="3885860" y="3037559"/>
                </a:lnTo>
                <a:lnTo>
                  <a:pt x="3885263" y="3048793"/>
                </a:lnTo>
                <a:cubicBezTo>
                  <a:pt x="3885209" y="3049607"/>
                  <a:pt x="3885371" y="3050366"/>
                  <a:pt x="3885751" y="3051072"/>
                </a:cubicBezTo>
                <a:lnTo>
                  <a:pt x="3888628" y="3056825"/>
                </a:lnTo>
                <a:lnTo>
                  <a:pt x="3884394" y="3058236"/>
                </a:lnTo>
                <a:cubicBezTo>
                  <a:pt x="3883363" y="3058561"/>
                  <a:pt x="3882495" y="3059213"/>
                  <a:pt x="3881953" y="3060135"/>
                </a:cubicBezTo>
                <a:lnTo>
                  <a:pt x="3877936" y="3066648"/>
                </a:lnTo>
                <a:lnTo>
                  <a:pt x="3871044" y="3064748"/>
                </a:lnTo>
                <a:cubicBezTo>
                  <a:pt x="3869199" y="3064205"/>
                  <a:pt x="3867191" y="3064966"/>
                  <a:pt x="3866106" y="3066593"/>
                </a:cubicBezTo>
                <a:lnTo>
                  <a:pt x="3863989" y="3069795"/>
                </a:lnTo>
                <a:lnTo>
                  <a:pt x="3861819" y="3069307"/>
                </a:lnTo>
                <a:cubicBezTo>
                  <a:pt x="3859484" y="3068764"/>
                  <a:pt x="3857151" y="3070175"/>
                  <a:pt x="3856500" y="3072454"/>
                </a:cubicBezTo>
                <a:lnTo>
                  <a:pt x="3853515" y="3082874"/>
                </a:lnTo>
                <a:cubicBezTo>
                  <a:pt x="3853026" y="3084611"/>
                  <a:pt x="3853624" y="3086456"/>
                  <a:pt x="3854980" y="3087596"/>
                </a:cubicBezTo>
                <a:lnTo>
                  <a:pt x="3862469" y="3093891"/>
                </a:lnTo>
                <a:lnTo>
                  <a:pt x="3870827" y="3109575"/>
                </a:lnTo>
                <a:lnTo>
                  <a:pt x="3871099" y="3124337"/>
                </a:lnTo>
                <a:cubicBezTo>
                  <a:pt x="3871153" y="3126670"/>
                  <a:pt x="3872889" y="3128570"/>
                  <a:pt x="3875169" y="3128787"/>
                </a:cubicBezTo>
                <a:lnTo>
                  <a:pt x="3879402" y="3129221"/>
                </a:lnTo>
                <a:cubicBezTo>
                  <a:pt x="3881192" y="3129384"/>
                  <a:pt x="3882929" y="3128570"/>
                  <a:pt x="3883798" y="3126996"/>
                </a:cubicBezTo>
                <a:lnTo>
                  <a:pt x="3886294" y="3122600"/>
                </a:lnTo>
                <a:lnTo>
                  <a:pt x="3886186" y="3130307"/>
                </a:lnTo>
                <a:cubicBezTo>
                  <a:pt x="3886131" y="3131989"/>
                  <a:pt x="3887054" y="3133508"/>
                  <a:pt x="3888519" y="3134323"/>
                </a:cubicBezTo>
                <a:cubicBezTo>
                  <a:pt x="3889985" y="3135137"/>
                  <a:pt x="3891776" y="3135082"/>
                  <a:pt x="3893187" y="3134160"/>
                </a:cubicBezTo>
                <a:lnTo>
                  <a:pt x="3894814" y="3133075"/>
                </a:lnTo>
                <a:lnTo>
                  <a:pt x="3895900" y="3133889"/>
                </a:lnTo>
                <a:lnTo>
                  <a:pt x="3899047" y="3150278"/>
                </a:lnTo>
                <a:lnTo>
                  <a:pt x="3892209" y="3160481"/>
                </a:lnTo>
                <a:lnTo>
                  <a:pt x="3871478" y="3178227"/>
                </a:lnTo>
                <a:cubicBezTo>
                  <a:pt x="3871099" y="3178498"/>
                  <a:pt x="3870827" y="3178879"/>
                  <a:pt x="3870555" y="3179259"/>
                </a:cubicBezTo>
                <a:lnTo>
                  <a:pt x="3847762" y="3216108"/>
                </a:lnTo>
                <a:cubicBezTo>
                  <a:pt x="3846568" y="3218061"/>
                  <a:pt x="3846948" y="3220503"/>
                  <a:pt x="3848685" y="3221969"/>
                </a:cubicBezTo>
                <a:lnTo>
                  <a:pt x="3892481" y="3258710"/>
                </a:lnTo>
                <a:lnTo>
                  <a:pt x="3892474" y="3258723"/>
                </a:lnTo>
                <a:lnTo>
                  <a:pt x="3871804" y="3296971"/>
                </a:lnTo>
                <a:lnTo>
                  <a:pt x="3871099" y="3296265"/>
                </a:lnTo>
                <a:cubicBezTo>
                  <a:pt x="3869307" y="3294529"/>
                  <a:pt x="3866485" y="3294529"/>
                  <a:pt x="3864695" y="3296265"/>
                </a:cubicBezTo>
                <a:lnTo>
                  <a:pt x="3864586" y="3296374"/>
                </a:lnTo>
                <a:cubicBezTo>
                  <a:pt x="3863609" y="3295668"/>
                  <a:pt x="3862415" y="3295396"/>
                  <a:pt x="3861221" y="3295560"/>
                </a:cubicBezTo>
                <a:cubicBezTo>
                  <a:pt x="3859810" y="3295777"/>
                  <a:pt x="3858562" y="3296645"/>
                  <a:pt x="3857911" y="3297947"/>
                </a:cubicBezTo>
                <a:lnTo>
                  <a:pt x="3854329" y="3304894"/>
                </a:lnTo>
                <a:cubicBezTo>
                  <a:pt x="3853569" y="3306197"/>
                  <a:pt x="3853624" y="3307825"/>
                  <a:pt x="3854329" y="3309127"/>
                </a:cubicBezTo>
                <a:cubicBezTo>
                  <a:pt x="3854491" y="3309453"/>
                  <a:pt x="3854709" y="3309779"/>
                  <a:pt x="3854980" y="3310050"/>
                </a:cubicBezTo>
                <a:cubicBezTo>
                  <a:pt x="3855740" y="3310864"/>
                  <a:pt x="3856771" y="3311352"/>
                  <a:pt x="3857911" y="3311461"/>
                </a:cubicBezTo>
                <a:lnTo>
                  <a:pt x="3883038" y="3313740"/>
                </a:lnTo>
                <a:lnTo>
                  <a:pt x="3878533" y="3324757"/>
                </a:lnTo>
                <a:lnTo>
                  <a:pt x="3872889" y="3330347"/>
                </a:lnTo>
                <a:lnTo>
                  <a:pt x="3833597" y="3336099"/>
                </a:lnTo>
                <a:lnTo>
                  <a:pt x="3819976" y="3335231"/>
                </a:lnTo>
                <a:lnTo>
                  <a:pt x="3773521" y="3318082"/>
                </a:lnTo>
                <a:cubicBezTo>
                  <a:pt x="3771947" y="3317485"/>
                  <a:pt x="3770210" y="3317865"/>
                  <a:pt x="3768962" y="3318950"/>
                </a:cubicBezTo>
                <a:lnTo>
                  <a:pt x="3761744" y="3325354"/>
                </a:lnTo>
                <a:lnTo>
                  <a:pt x="3759030" y="3325137"/>
                </a:lnTo>
                <a:lnTo>
                  <a:pt x="3755557" y="3318624"/>
                </a:lnTo>
                <a:cubicBezTo>
                  <a:pt x="3754960" y="3317593"/>
                  <a:pt x="3754038" y="3316834"/>
                  <a:pt x="3752898" y="3316454"/>
                </a:cubicBezTo>
                <a:lnTo>
                  <a:pt x="3752192" y="3316237"/>
                </a:lnTo>
                <a:lnTo>
                  <a:pt x="3752301" y="3315314"/>
                </a:lnTo>
                <a:cubicBezTo>
                  <a:pt x="3752409" y="3314066"/>
                  <a:pt x="3752029" y="3312817"/>
                  <a:pt x="3751215" y="3311895"/>
                </a:cubicBezTo>
                <a:cubicBezTo>
                  <a:pt x="3750401" y="3310973"/>
                  <a:pt x="3749261" y="3310375"/>
                  <a:pt x="3748013" y="3310375"/>
                </a:cubicBezTo>
                <a:lnTo>
                  <a:pt x="3747688" y="3307499"/>
                </a:lnTo>
                <a:cubicBezTo>
                  <a:pt x="3747580" y="3306305"/>
                  <a:pt x="3747036" y="3305166"/>
                  <a:pt x="3746114" y="3304352"/>
                </a:cubicBezTo>
                <a:cubicBezTo>
                  <a:pt x="3745191" y="3303537"/>
                  <a:pt x="3743997" y="3303158"/>
                  <a:pt x="3742749" y="3303266"/>
                </a:cubicBezTo>
                <a:lnTo>
                  <a:pt x="3726739" y="3304677"/>
                </a:lnTo>
                <a:lnTo>
                  <a:pt x="3724894" y="3301204"/>
                </a:lnTo>
                <a:cubicBezTo>
                  <a:pt x="3724460" y="3300336"/>
                  <a:pt x="3723809" y="3299684"/>
                  <a:pt x="3722941" y="3299250"/>
                </a:cubicBezTo>
                <a:lnTo>
                  <a:pt x="3716862" y="3296211"/>
                </a:lnTo>
                <a:lnTo>
                  <a:pt x="3708939" y="3278302"/>
                </a:lnTo>
                <a:cubicBezTo>
                  <a:pt x="3708667" y="3277705"/>
                  <a:pt x="3708233" y="3277108"/>
                  <a:pt x="3707690" y="3276674"/>
                </a:cubicBezTo>
                <a:lnTo>
                  <a:pt x="3693906" y="3265277"/>
                </a:lnTo>
                <a:lnTo>
                  <a:pt x="3691790" y="3247314"/>
                </a:lnTo>
                <a:lnTo>
                  <a:pt x="3695480" y="3241670"/>
                </a:lnTo>
                <a:cubicBezTo>
                  <a:pt x="3696348" y="3240367"/>
                  <a:pt x="3696456" y="3238630"/>
                  <a:pt x="3695751" y="3237219"/>
                </a:cubicBezTo>
                <a:lnTo>
                  <a:pt x="3689185" y="3223869"/>
                </a:lnTo>
                <a:cubicBezTo>
                  <a:pt x="3689022" y="3223597"/>
                  <a:pt x="3688588" y="3223000"/>
                  <a:pt x="3688588" y="3223000"/>
                </a:cubicBezTo>
                <a:lnTo>
                  <a:pt x="3688913" y="3222838"/>
                </a:lnTo>
                <a:cubicBezTo>
                  <a:pt x="3690541" y="3221915"/>
                  <a:pt x="3691464" y="3220124"/>
                  <a:pt x="3691192" y="3218279"/>
                </a:cubicBezTo>
                <a:lnTo>
                  <a:pt x="3689510" y="3206014"/>
                </a:lnTo>
                <a:cubicBezTo>
                  <a:pt x="3689293" y="3204060"/>
                  <a:pt x="3687828" y="3202540"/>
                  <a:pt x="3685928" y="3202161"/>
                </a:cubicBezTo>
                <a:lnTo>
                  <a:pt x="3676865" y="3200370"/>
                </a:lnTo>
                <a:lnTo>
                  <a:pt x="3668508" y="3193423"/>
                </a:lnTo>
                <a:lnTo>
                  <a:pt x="3666174" y="3173397"/>
                </a:lnTo>
                <a:cubicBezTo>
                  <a:pt x="3666011" y="3172095"/>
                  <a:pt x="3665360" y="3170955"/>
                  <a:pt x="3664274" y="3170195"/>
                </a:cubicBezTo>
                <a:lnTo>
                  <a:pt x="3650707" y="3160698"/>
                </a:lnTo>
                <a:cubicBezTo>
                  <a:pt x="3650218" y="3160372"/>
                  <a:pt x="3649621" y="3160101"/>
                  <a:pt x="3649024" y="3159993"/>
                </a:cubicBezTo>
                <a:lnTo>
                  <a:pt x="3643109" y="3158744"/>
                </a:lnTo>
                <a:lnTo>
                  <a:pt x="3646365" y="3153534"/>
                </a:lnTo>
                <a:cubicBezTo>
                  <a:pt x="3646582" y="3153209"/>
                  <a:pt x="3646745" y="3152883"/>
                  <a:pt x="3646854" y="3152503"/>
                </a:cubicBezTo>
                <a:lnTo>
                  <a:pt x="3656242" y="3122491"/>
                </a:lnTo>
                <a:cubicBezTo>
                  <a:pt x="3656622" y="3121243"/>
                  <a:pt x="3656460" y="3119886"/>
                  <a:pt x="3655808" y="3118801"/>
                </a:cubicBezTo>
                <a:lnTo>
                  <a:pt x="3650001" y="3109141"/>
                </a:lnTo>
                <a:cubicBezTo>
                  <a:pt x="3649730" y="3108653"/>
                  <a:pt x="3649296" y="3108219"/>
                  <a:pt x="3648807" y="3107838"/>
                </a:cubicBezTo>
                <a:lnTo>
                  <a:pt x="3630464" y="3094434"/>
                </a:lnTo>
                <a:cubicBezTo>
                  <a:pt x="3629975" y="3094054"/>
                  <a:pt x="3629379" y="3093783"/>
                  <a:pt x="3628782" y="3093674"/>
                </a:cubicBezTo>
                <a:lnTo>
                  <a:pt x="3607562" y="3089007"/>
                </a:lnTo>
                <a:lnTo>
                  <a:pt x="3601972" y="3080649"/>
                </a:lnTo>
                <a:lnTo>
                  <a:pt x="3605174" y="3074137"/>
                </a:lnTo>
                <a:cubicBezTo>
                  <a:pt x="3605825" y="3072780"/>
                  <a:pt x="3605825" y="3071206"/>
                  <a:pt x="3605065" y="3069904"/>
                </a:cubicBezTo>
                <a:lnTo>
                  <a:pt x="3601104" y="3062903"/>
                </a:lnTo>
                <a:cubicBezTo>
                  <a:pt x="3600670" y="3062143"/>
                  <a:pt x="3600018" y="3061492"/>
                  <a:pt x="3599259" y="3061112"/>
                </a:cubicBezTo>
                <a:lnTo>
                  <a:pt x="3551989" y="3036474"/>
                </a:lnTo>
                <a:cubicBezTo>
                  <a:pt x="3550849" y="3035876"/>
                  <a:pt x="3549547" y="3035822"/>
                  <a:pt x="3548407" y="3036202"/>
                </a:cubicBezTo>
                <a:lnTo>
                  <a:pt x="3532778" y="3041575"/>
                </a:lnTo>
                <a:lnTo>
                  <a:pt x="3518613" y="3029419"/>
                </a:lnTo>
                <a:cubicBezTo>
                  <a:pt x="3517364" y="3028333"/>
                  <a:pt x="3515574" y="3028007"/>
                  <a:pt x="3514000" y="3028658"/>
                </a:cubicBezTo>
                <a:lnTo>
                  <a:pt x="3505426" y="3032132"/>
                </a:lnTo>
                <a:lnTo>
                  <a:pt x="3509116" y="3028767"/>
                </a:lnTo>
                <a:cubicBezTo>
                  <a:pt x="3510201" y="3027736"/>
                  <a:pt x="3510744" y="3026270"/>
                  <a:pt x="3510527" y="3024750"/>
                </a:cubicBezTo>
                <a:lnTo>
                  <a:pt x="3507922" y="3007819"/>
                </a:lnTo>
                <a:lnTo>
                  <a:pt x="3513566" y="3000601"/>
                </a:lnTo>
                <a:cubicBezTo>
                  <a:pt x="3514054" y="3000004"/>
                  <a:pt x="3514379" y="2999244"/>
                  <a:pt x="3514488" y="2998430"/>
                </a:cubicBezTo>
                <a:lnTo>
                  <a:pt x="3517962" y="2972055"/>
                </a:lnTo>
                <a:lnTo>
                  <a:pt x="3532126" y="2942477"/>
                </a:lnTo>
                <a:cubicBezTo>
                  <a:pt x="3532289" y="2942206"/>
                  <a:pt x="3532398" y="2941880"/>
                  <a:pt x="3532452" y="2941609"/>
                </a:cubicBezTo>
                <a:lnTo>
                  <a:pt x="3536196" y="2926630"/>
                </a:lnTo>
                <a:cubicBezTo>
                  <a:pt x="3536305" y="2926196"/>
                  <a:pt x="3536305" y="2925707"/>
                  <a:pt x="3536305" y="2925219"/>
                </a:cubicBezTo>
                <a:lnTo>
                  <a:pt x="3535328" y="2911218"/>
                </a:lnTo>
                <a:cubicBezTo>
                  <a:pt x="3535165" y="2909155"/>
                  <a:pt x="3533645" y="2907473"/>
                  <a:pt x="3531638" y="2907093"/>
                </a:cubicBezTo>
                <a:lnTo>
                  <a:pt x="3514868" y="2903945"/>
                </a:lnTo>
                <a:cubicBezTo>
                  <a:pt x="3514000" y="2903782"/>
                  <a:pt x="3513023" y="2903891"/>
                  <a:pt x="3512209" y="2904271"/>
                </a:cubicBezTo>
                <a:lnTo>
                  <a:pt x="3505208" y="2907364"/>
                </a:lnTo>
                <a:lnTo>
                  <a:pt x="3496742" y="2892711"/>
                </a:lnTo>
                <a:cubicBezTo>
                  <a:pt x="3496145" y="2891735"/>
                  <a:pt x="3495222" y="2890975"/>
                  <a:pt x="3494137" y="2890649"/>
                </a:cubicBezTo>
                <a:lnTo>
                  <a:pt x="3486322" y="2888262"/>
                </a:lnTo>
                <a:cubicBezTo>
                  <a:pt x="3485020" y="2887881"/>
                  <a:pt x="3483554" y="2888098"/>
                  <a:pt x="3482415" y="2888912"/>
                </a:cubicBezTo>
                <a:lnTo>
                  <a:pt x="3452349" y="2910186"/>
                </a:lnTo>
                <a:lnTo>
                  <a:pt x="3429664" y="2899875"/>
                </a:lnTo>
                <a:cubicBezTo>
                  <a:pt x="3428958" y="2899549"/>
                  <a:pt x="3428199" y="2899441"/>
                  <a:pt x="3427439" y="2899495"/>
                </a:cubicBezTo>
                <a:lnTo>
                  <a:pt x="3399055" y="2901612"/>
                </a:lnTo>
                <a:cubicBezTo>
                  <a:pt x="3398350" y="2901666"/>
                  <a:pt x="3397699" y="2901883"/>
                  <a:pt x="3397102" y="2902208"/>
                </a:cubicBezTo>
                <a:cubicBezTo>
                  <a:pt x="3397102" y="2902208"/>
                  <a:pt x="3395311" y="2903294"/>
                  <a:pt x="3395311" y="2903294"/>
                </a:cubicBezTo>
                <a:lnTo>
                  <a:pt x="3395311" y="2898844"/>
                </a:lnTo>
                <a:cubicBezTo>
                  <a:pt x="3395311" y="2897216"/>
                  <a:pt x="3394496" y="2895696"/>
                  <a:pt x="3393085" y="2894882"/>
                </a:cubicBezTo>
                <a:lnTo>
                  <a:pt x="3388039" y="2891897"/>
                </a:lnTo>
                <a:lnTo>
                  <a:pt x="3385542" y="2882074"/>
                </a:lnTo>
                <a:cubicBezTo>
                  <a:pt x="3385107" y="2880500"/>
                  <a:pt x="3383914" y="2879252"/>
                  <a:pt x="3382340" y="2878818"/>
                </a:cubicBezTo>
                <a:cubicBezTo>
                  <a:pt x="3380766" y="2878439"/>
                  <a:pt x="3379084" y="2878873"/>
                  <a:pt x="3377944" y="2880012"/>
                </a:cubicBezTo>
                <a:lnTo>
                  <a:pt x="3366439" y="2891571"/>
                </a:lnTo>
                <a:lnTo>
                  <a:pt x="3336427" y="2883594"/>
                </a:lnTo>
                <a:lnTo>
                  <a:pt x="3311626" y="2831223"/>
                </a:lnTo>
                <a:lnTo>
                  <a:pt x="3313145" y="2821400"/>
                </a:lnTo>
                <a:cubicBezTo>
                  <a:pt x="3313363" y="2819881"/>
                  <a:pt x="3312820" y="2818415"/>
                  <a:pt x="3311734" y="2817385"/>
                </a:cubicBezTo>
                <a:lnTo>
                  <a:pt x="3302726" y="2808973"/>
                </a:lnTo>
                <a:cubicBezTo>
                  <a:pt x="3302183" y="2808484"/>
                  <a:pt x="3301586" y="2808158"/>
                  <a:pt x="3300880" y="2807942"/>
                </a:cubicBezTo>
                <a:lnTo>
                  <a:pt x="3278738" y="2801700"/>
                </a:lnTo>
                <a:lnTo>
                  <a:pt x="3268590" y="2791823"/>
                </a:lnTo>
                <a:cubicBezTo>
                  <a:pt x="3267342" y="2790629"/>
                  <a:pt x="3265550" y="2790249"/>
                  <a:pt x="3263922" y="2790791"/>
                </a:cubicBezTo>
                <a:lnTo>
                  <a:pt x="3256107" y="2793505"/>
                </a:lnTo>
                <a:cubicBezTo>
                  <a:pt x="3254859" y="2793939"/>
                  <a:pt x="3253882" y="2794862"/>
                  <a:pt x="3253394" y="2796056"/>
                </a:cubicBezTo>
                <a:lnTo>
                  <a:pt x="3247695" y="2810003"/>
                </a:lnTo>
                <a:lnTo>
                  <a:pt x="3237384" y="2819935"/>
                </a:lnTo>
                <a:lnTo>
                  <a:pt x="3223654" y="2819501"/>
                </a:lnTo>
                <a:lnTo>
                  <a:pt x="3221863" y="2810818"/>
                </a:lnTo>
                <a:cubicBezTo>
                  <a:pt x="3221429" y="2808647"/>
                  <a:pt x="3219421" y="2807018"/>
                  <a:pt x="3217250" y="2807236"/>
                </a:cubicBezTo>
                <a:lnTo>
                  <a:pt x="3203031" y="2807887"/>
                </a:lnTo>
                <a:lnTo>
                  <a:pt x="3194890" y="2802948"/>
                </a:lnTo>
                <a:lnTo>
                  <a:pt x="3192937" y="2794320"/>
                </a:lnTo>
                <a:cubicBezTo>
                  <a:pt x="3192828" y="2793722"/>
                  <a:pt x="3192557" y="2793126"/>
                  <a:pt x="3192177" y="2792637"/>
                </a:cubicBezTo>
                <a:lnTo>
                  <a:pt x="3181051" y="2777658"/>
                </a:lnTo>
                <a:cubicBezTo>
                  <a:pt x="3180563" y="2777061"/>
                  <a:pt x="3179966" y="2776573"/>
                  <a:pt x="3179315" y="2776247"/>
                </a:cubicBezTo>
                <a:lnTo>
                  <a:pt x="3143877" y="2759695"/>
                </a:lnTo>
                <a:lnTo>
                  <a:pt x="3150661" y="2741297"/>
                </a:lnTo>
                <a:lnTo>
                  <a:pt x="3166724" y="2708518"/>
                </a:lnTo>
                <a:lnTo>
                  <a:pt x="3173182" y="2695330"/>
                </a:lnTo>
                <a:cubicBezTo>
                  <a:pt x="3173345" y="2694896"/>
                  <a:pt x="3173508" y="2694462"/>
                  <a:pt x="3173562" y="2694028"/>
                </a:cubicBezTo>
                <a:lnTo>
                  <a:pt x="3175136" y="2684205"/>
                </a:lnTo>
                <a:lnTo>
                  <a:pt x="3175325" y="2684058"/>
                </a:lnTo>
                <a:lnTo>
                  <a:pt x="3179803" y="2680569"/>
                </a:lnTo>
                <a:cubicBezTo>
                  <a:pt x="3180997" y="2679646"/>
                  <a:pt x="3181649" y="2678181"/>
                  <a:pt x="3181540" y="2676715"/>
                </a:cubicBezTo>
                <a:cubicBezTo>
                  <a:pt x="3181540" y="2676227"/>
                  <a:pt x="3181432" y="2675739"/>
                  <a:pt x="3181214" y="2675250"/>
                </a:cubicBezTo>
                <a:lnTo>
                  <a:pt x="3163088" y="2631454"/>
                </a:lnTo>
                <a:lnTo>
                  <a:pt x="3166344" y="2627221"/>
                </a:lnTo>
                <a:lnTo>
                  <a:pt x="3175733" y="2630477"/>
                </a:lnTo>
                <a:cubicBezTo>
                  <a:pt x="3177524" y="2631075"/>
                  <a:pt x="3179478" y="2630531"/>
                  <a:pt x="3180672" y="2629120"/>
                </a:cubicBezTo>
                <a:lnTo>
                  <a:pt x="3181866" y="2627764"/>
                </a:lnTo>
                <a:lnTo>
                  <a:pt x="3214482" y="2626461"/>
                </a:lnTo>
                <a:lnTo>
                  <a:pt x="3219366" y="2627818"/>
                </a:lnTo>
                <a:lnTo>
                  <a:pt x="3223003" y="2637207"/>
                </a:lnTo>
                <a:cubicBezTo>
                  <a:pt x="3223545" y="2638563"/>
                  <a:pt x="3224685" y="2639541"/>
                  <a:pt x="3226096" y="2639920"/>
                </a:cubicBezTo>
                <a:cubicBezTo>
                  <a:pt x="3227507" y="2640300"/>
                  <a:pt x="3228972" y="2639975"/>
                  <a:pt x="3230112" y="2639052"/>
                </a:cubicBezTo>
                <a:lnTo>
                  <a:pt x="3239229" y="2631508"/>
                </a:lnTo>
                <a:cubicBezTo>
                  <a:pt x="3239663" y="2631183"/>
                  <a:pt x="3239989" y="2630749"/>
                  <a:pt x="3240261" y="2630260"/>
                </a:cubicBezTo>
                <a:lnTo>
                  <a:pt x="3247044" y="2618375"/>
                </a:lnTo>
                <a:lnTo>
                  <a:pt x="3252580" y="2617290"/>
                </a:lnTo>
                <a:cubicBezTo>
                  <a:pt x="3254262" y="2616964"/>
                  <a:pt x="3255565" y="2615770"/>
                  <a:pt x="3256053" y="2614142"/>
                </a:cubicBezTo>
                <a:lnTo>
                  <a:pt x="3256124" y="2613906"/>
                </a:lnTo>
                <a:lnTo>
                  <a:pt x="3258224" y="2606816"/>
                </a:lnTo>
                <a:lnTo>
                  <a:pt x="3258265" y="2606771"/>
                </a:lnTo>
                <a:lnTo>
                  <a:pt x="3267667" y="2596721"/>
                </a:lnTo>
                <a:cubicBezTo>
                  <a:pt x="3268264" y="2596124"/>
                  <a:pt x="3268644" y="2595365"/>
                  <a:pt x="3268807" y="2594551"/>
                </a:cubicBezTo>
                <a:lnTo>
                  <a:pt x="3270218" y="2587495"/>
                </a:lnTo>
                <a:lnTo>
                  <a:pt x="3270814" y="2587387"/>
                </a:lnTo>
                <a:lnTo>
                  <a:pt x="3273854" y="2586789"/>
                </a:lnTo>
                <a:cubicBezTo>
                  <a:pt x="3275048" y="2586573"/>
                  <a:pt x="3276133" y="2585867"/>
                  <a:pt x="3276785" y="2584836"/>
                </a:cubicBezTo>
                <a:lnTo>
                  <a:pt x="3281940" y="2576859"/>
                </a:lnTo>
                <a:cubicBezTo>
                  <a:pt x="3282429" y="2576044"/>
                  <a:pt x="3282646" y="2575122"/>
                  <a:pt x="3282646" y="2574199"/>
                </a:cubicBezTo>
                <a:lnTo>
                  <a:pt x="3282627" y="2574149"/>
                </a:lnTo>
                <a:lnTo>
                  <a:pt x="3281668" y="2571594"/>
                </a:lnTo>
                <a:lnTo>
                  <a:pt x="3278358" y="2567415"/>
                </a:lnTo>
                <a:lnTo>
                  <a:pt x="3292089" y="2566710"/>
                </a:lnTo>
                <a:lnTo>
                  <a:pt x="3293717" y="2568392"/>
                </a:lnTo>
                <a:cubicBezTo>
                  <a:pt x="3294477" y="2569206"/>
                  <a:pt x="3295399" y="2569640"/>
                  <a:pt x="3296430" y="2569749"/>
                </a:cubicBezTo>
                <a:cubicBezTo>
                  <a:pt x="3297407" y="2569912"/>
                  <a:pt x="3298438" y="2569695"/>
                  <a:pt x="3299360" y="2569097"/>
                </a:cubicBezTo>
                <a:lnTo>
                  <a:pt x="3308044" y="2563562"/>
                </a:lnTo>
                <a:cubicBezTo>
                  <a:pt x="3308641" y="2563182"/>
                  <a:pt x="3309075" y="2562748"/>
                  <a:pt x="3309455" y="2562151"/>
                </a:cubicBezTo>
                <a:lnTo>
                  <a:pt x="3310866" y="2559926"/>
                </a:lnTo>
                <a:lnTo>
                  <a:pt x="3312277" y="2557701"/>
                </a:lnTo>
                <a:lnTo>
                  <a:pt x="3314828" y="2559383"/>
                </a:lnTo>
                <a:cubicBezTo>
                  <a:pt x="3316022" y="2560197"/>
                  <a:pt x="3317542" y="2560360"/>
                  <a:pt x="3318898" y="2559872"/>
                </a:cubicBezTo>
                <a:cubicBezTo>
                  <a:pt x="3320255" y="2559383"/>
                  <a:pt x="3321286" y="2558243"/>
                  <a:pt x="3321666" y="2556887"/>
                </a:cubicBezTo>
                <a:lnTo>
                  <a:pt x="3324922" y="2545707"/>
                </a:lnTo>
                <a:lnTo>
                  <a:pt x="3328830" y="2544947"/>
                </a:lnTo>
                <a:lnTo>
                  <a:pt x="3329970" y="2546141"/>
                </a:lnTo>
                <a:lnTo>
                  <a:pt x="3331055" y="2547281"/>
                </a:lnTo>
                <a:cubicBezTo>
                  <a:pt x="3331489" y="2547661"/>
                  <a:pt x="3331977" y="2547987"/>
                  <a:pt x="3332466" y="2548204"/>
                </a:cubicBezTo>
                <a:cubicBezTo>
                  <a:pt x="3333388" y="2548638"/>
                  <a:pt x="3334311" y="2548746"/>
                  <a:pt x="3335288" y="2548529"/>
                </a:cubicBezTo>
                <a:cubicBezTo>
                  <a:pt x="3335614" y="2548421"/>
                  <a:pt x="3335939" y="2548367"/>
                  <a:pt x="3336210" y="2548258"/>
                </a:cubicBezTo>
                <a:cubicBezTo>
                  <a:pt x="3337513" y="2547661"/>
                  <a:pt x="3338436" y="2546521"/>
                  <a:pt x="3338761" y="2545165"/>
                </a:cubicBezTo>
                <a:lnTo>
                  <a:pt x="3338788" y="2544819"/>
                </a:lnTo>
                <a:lnTo>
                  <a:pt x="3338870" y="2543753"/>
                </a:lnTo>
                <a:lnTo>
                  <a:pt x="3338544" y="2539249"/>
                </a:lnTo>
                <a:lnTo>
                  <a:pt x="3340986" y="2539629"/>
                </a:lnTo>
                <a:cubicBezTo>
                  <a:pt x="3342235" y="2539846"/>
                  <a:pt x="3343428" y="2539466"/>
                  <a:pt x="3344405" y="2538707"/>
                </a:cubicBezTo>
                <a:cubicBezTo>
                  <a:pt x="3344568" y="2538544"/>
                  <a:pt x="3344731" y="2538489"/>
                  <a:pt x="3344894" y="2538326"/>
                </a:cubicBezTo>
                <a:cubicBezTo>
                  <a:pt x="3344948" y="2538272"/>
                  <a:pt x="3345003" y="2538163"/>
                  <a:pt x="3345003" y="2538163"/>
                </a:cubicBezTo>
                <a:cubicBezTo>
                  <a:pt x="3345274" y="2537892"/>
                  <a:pt x="3345545" y="2537567"/>
                  <a:pt x="3345707" y="2537187"/>
                </a:cubicBezTo>
                <a:lnTo>
                  <a:pt x="3348150" y="2532248"/>
                </a:lnTo>
                <a:lnTo>
                  <a:pt x="3351623" y="2531760"/>
                </a:lnTo>
                <a:cubicBezTo>
                  <a:pt x="3352817" y="2531597"/>
                  <a:pt x="3353902" y="2530945"/>
                  <a:pt x="3354608" y="2530023"/>
                </a:cubicBezTo>
                <a:cubicBezTo>
                  <a:pt x="3354663" y="2529969"/>
                  <a:pt x="3354771" y="2529914"/>
                  <a:pt x="3354771" y="2529860"/>
                </a:cubicBezTo>
                <a:cubicBezTo>
                  <a:pt x="3354934" y="2529643"/>
                  <a:pt x="3355042" y="2529426"/>
                  <a:pt x="3355151" y="2529209"/>
                </a:cubicBezTo>
                <a:cubicBezTo>
                  <a:pt x="3355204" y="2529155"/>
                  <a:pt x="3355259" y="2529101"/>
                  <a:pt x="3355259" y="2529046"/>
                </a:cubicBezTo>
                <a:cubicBezTo>
                  <a:pt x="3355313" y="2528938"/>
                  <a:pt x="3355368" y="2528829"/>
                  <a:pt x="3355368" y="2528721"/>
                </a:cubicBezTo>
                <a:cubicBezTo>
                  <a:pt x="3355422" y="2528558"/>
                  <a:pt x="3355531" y="2528340"/>
                  <a:pt x="3355531" y="2528178"/>
                </a:cubicBezTo>
                <a:cubicBezTo>
                  <a:pt x="3355531" y="2528124"/>
                  <a:pt x="3355531" y="2528069"/>
                  <a:pt x="3355531" y="2528015"/>
                </a:cubicBezTo>
                <a:cubicBezTo>
                  <a:pt x="3355585" y="2527744"/>
                  <a:pt x="3355585" y="2527527"/>
                  <a:pt x="3355585" y="2527255"/>
                </a:cubicBezTo>
                <a:lnTo>
                  <a:pt x="3355571" y="2527133"/>
                </a:lnTo>
                <a:lnTo>
                  <a:pt x="3355476" y="2526333"/>
                </a:lnTo>
                <a:lnTo>
                  <a:pt x="3354554" y="2522045"/>
                </a:lnTo>
                <a:lnTo>
                  <a:pt x="3362477" y="2522263"/>
                </a:lnTo>
                <a:cubicBezTo>
                  <a:pt x="3362532" y="2522263"/>
                  <a:pt x="3362532" y="2522263"/>
                  <a:pt x="3362532" y="2522263"/>
                </a:cubicBezTo>
                <a:cubicBezTo>
                  <a:pt x="3364539" y="2522371"/>
                  <a:pt x="3366439" y="2520906"/>
                  <a:pt x="3366982" y="2518897"/>
                </a:cubicBezTo>
                <a:lnTo>
                  <a:pt x="3368447" y="2513199"/>
                </a:lnTo>
                <a:cubicBezTo>
                  <a:pt x="3368555" y="2512874"/>
                  <a:pt x="3368610" y="2512548"/>
                  <a:pt x="3368610" y="2512222"/>
                </a:cubicBezTo>
                <a:lnTo>
                  <a:pt x="3368604" y="2512203"/>
                </a:lnTo>
                <a:lnTo>
                  <a:pt x="3367850" y="2509509"/>
                </a:lnTo>
                <a:lnTo>
                  <a:pt x="3364756" y="2504950"/>
                </a:lnTo>
                <a:lnTo>
                  <a:pt x="3362532" y="2487096"/>
                </a:lnTo>
                <a:cubicBezTo>
                  <a:pt x="3362477" y="2486552"/>
                  <a:pt x="3362315" y="2486064"/>
                  <a:pt x="3362097" y="2485630"/>
                </a:cubicBezTo>
                <a:cubicBezTo>
                  <a:pt x="3362477" y="2485359"/>
                  <a:pt x="3362803" y="2485087"/>
                  <a:pt x="3363074" y="2484761"/>
                </a:cubicBezTo>
                <a:cubicBezTo>
                  <a:pt x="3363291" y="2484545"/>
                  <a:pt x="3363454" y="2484219"/>
                  <a:pt x="3363617" y="2483893"/>
                </a:cubicBezTo>
                <a:cubicBezTo>
                  <a:pt x="3363617" y="2483785"/>
                  <a:pt x="3363725" y="2483730"/>
                  <a:pt x="3363725" y="2483676"/>
                </a:cubicBezTo>
                <a:cubicBezTo>
                  <a:pt x="3363834" y="2483350"/>
                  <a:pt x="3363943" y="2483025"/>
                  <a:pt x="3363997" y="2482645"/>
                </a:cubicBezTo>
                <a:cubicBezTo>
                  <a:pt x="3364051" y="2482591"/>
                  <a:pt x="3364051" y="2482482"/>
                  <a:pt x="3364051" y="2482428"/>
                </a:cubicBezTo>
                <a:cubicBezTo>
                  <a:pt x="3364105" y="2481994"/>
                  <a:pt x="3364105" y="2481506"/>
                  <a:pt x="3364051" y="2481071"/>
                </a:cubicBezTo>
                <a:lnTo>
                  <a:pt x="3363454" y="2477598"/>
                </a:lnTo>
                <a:lnTo>
                  <a:pt x="3370618" y="2476350"/>
                </a:lnTo>
                <a:cubicBezTo>
                  <a:pt x="3371812" y="2476133"/>
                  <a:pt x="3372842" y="2475427"/>
                  <a:pt x="3373548" y="2474450"/>
                </a:cubicBezTo>
                <a:lnTo>
                  <a:pt x="3373596" y="2474219"/>
                </a:lnTo>
                <a:lnTo>
                  <a:pt x="3374253" y="2471031"/>
                </a:lnTo>
                <a:lnTo>
                  <a:pt x="3371432" y="2456378"/>
                </a:lnTo>
                <a:cubicBezTo>
                  <a:pt x="3371161" y="2454804"/>
                  <a:pt x="3370021" y="2453447"/>
                  <a:pt x="3368447" y="2452959"/>
                </a:cubicBezTo>
                <a:lnTo>
                  <a:pt x="3365028" y="2451820"/>
                </a:lnTo>
                <a:cubicBezTo>
                  <a:pt x="3365028" y="2451820"/>
                  <a:pt x="3363617" y="2447641"/>
                  <a:pt x="3363617" y="2447641"/>
                </a:cubicBezTo>
                <a:lnTo>
                  <a:pt x="3375122" y="2447641"/>
                </a:lnTo>
                <a:lnTo>
                  <a:pt x="3388147" y="2452579"/>
                </a:lnTo>
                <a:lnTo>
                  <a:pt x="3398079" y="2462674"/>
                </a:lnTo>
                <a:lnTo>
                  <a:pt x="3404156" y="2478792"/>
                </a:lnTo>
                <a:cubicBezTo>
                  <a:pt x="3404320" y="2479226"/>
                  <a:pt x="3404537" y="2479660"/>
                  <a:pt x="3404863" y="2480040"/>
                </a:cubicBezTo>
                <a:lnTo>
                  <a:pt x="3412894" y="2489918"/>
                </a:lnTo>
                <a:lnTo>
                  <a:pt x="3416422" y="2518192"/>
                </a:lnTo>
                <a:cubicBezTo>
                  <a:pt x="3416693" y="2520200"/>
                  <a:pt x="3418213" y="2521774"/>
                  <a:pt x="3420221" y="2522100"/>
                </a:cubicBezTo>
                <a:lnTo>
                  <a:pt x="3444534" y="2525844"/>
                </a:lnTo>
                <a:cubicBezTo>
                  <a:pt x="3445239" y="2525953"/>
                  <a:pt x="3445891" y="2525953"/>
                  <a:pt x="3446542" y="2525735"/>
                </a:cubicBezTo>
                <a:lnTo>
                  <a:pt x="3454520" y="2523348"/>
                </a:lnTo>
                <a:cubicBezTo>
                  <a:pt x="3454900" y="2523239"/>
                  <a:pt x="3455280" y="2523076"/>
                  <a:pt x="3455605" y="2522859"/>
                </a:cubicBezTo>
                <a:lnTo>
                  <a:pt x="3468250" y="2514990"/>
                </a:lnTo>
                <a:cubicBezTo>
                  <a:pt x="3469498" y="2514231"/>
                  <a:pt x="3470258" y="2512874"/>
                  <a:pt x="3470367" y="2511409"/>
                </a:cubicBezTo>
                <a:lnTo>
                  <a:pt x="3470378" y="2511212"/>
                </a:lnTo>
                <a:lnTo>
                  <a:pt x="3470692" y="2505330"/>
                </a:lnTo>
                <a:lnTo>
                  <a:pt x="3470733" y="2505320"/>
                </a:lnTo>
                <a:lnTo>
                  <a:pt x="3499727" y="2498004"/>
                </a:lnTo>
                <a:cubicBezTo>
                  <a:pt x="3501681" y="2497515"/>
                  <a:pt x="3503037" y="2495833"/>
                  <a:pt x="3503146" y="2493825"/>
                </a:cubicBezTo>
                <a:lnTo>
                  <a:pt x="3503471" y="2486824"/>
                </a:lnTo>
                <a:lnTo>
                  <a:pt x="3506131" y="2485250"/>
                </a:lnTo>
                <a:lnTo>
                  <a:pt x="3520675" y="2487367"/>
                </a:lnTo>
                <a:cubicBezTo>
                  <a:pt x="3521055" y="2487421"/>
                  <a:pt x="3521489" y="2487421"/>
                  <a:pt x="3521924" y="2487367"/>
                </a:cubicBezTo>
                <a:lnTo>
                  <a:pt x="3542221" y="2484653"/>
                </a:lnTo>
                <a:lnTo>
                  <a:pt x="3557308" y="2492088"/>
                </a:lnTo>
                <a:cubicBezTo>
                  <a:pt x="3558393" y="2492631"/>
                  <a:pt x="3559641" y="2492685"/>
                  <a:pt x="3560781" y="2492305"/>
                </a:cubicBezTo>
                <a:lnTo>
                  <a:pt x="3574131" y="2487638"/>
                </a:lnTo>
                <a:lnTo>
                  <a:pt x="3577605" y="2496972"/>
                </a:lnTo>
                <a:cubicBezTo>
                  <a:pt x="3578256" y="2498655"/>
                  <a:pt x="3579830" y="2499849"/>
                  <a:pt x="3581675" y="2499903"/>
                </a:cubicBezTo>
                <a:cubicBezTo>
                  <a:pt x="3583574" y="2500011"/>
                  <a:pt x="3585202" y="2498926"/>
                  <a:pt x="3585962" y="2497298"/>
                </a:cubicBezTo>
                <a:lnTo>
                  <a:pt x="3588784" y="2491274"/>
                </a:lnTo>
                <a:cubicBezTo>
                  <a:pt x="3589381" y="2491545"/>
                  <a:pt x="3590033" y="2491599"/>
                  <a:pt x="3590684" y="2491599"/>
                </a:cubicBezTo>
                <a:cubicBezTo>
                  <a:pt x="3591335" y="2491599"/>
                  <a:pt x="3591986" y="2491437"/>
                  <a:pt x="3592584" y="2491111"/>
                </a:cubicBezTo>
                <a:lnTo>
                  <a:pt x="3602840" y="2485739"/>
                </a:lnTo>
                <a:lnTo>
                  <a:pt x="3605011" y="2491491"/>
                </a:lnTo>
                <a:cubicBezTo>
                  <a:pt x="3605608" y="2493065"/>
                  <a:pt x="3607019" y="2494150"/>
                  <a:pt x="3608702" y="2494367"/>
                </a:cubicBezTo>
                <a:lnTo>
                  <a:pt x="3658521" y="2500392"/>
                </a:lnTo>
                <a:cubicBezTo>
                  <a:pt x="3658685" y="2500392"/>
                  <a:pt x="3658956" y="2500392"/>
                  <a:pt x="3658956" y="2500392"/>
                </a:cubicBezTo>
                <a:lnTo>
                  <a:pt x="3710621" y="2501803"/>
                </a:lnTo>
                <a:cubicBezTo>
                  <a:pt x="3710621" y="2501803"/>
                  <a:pt x="3710730" y="2501803"/>
                  <a:pt x="3710730" y="2501803"/>
                </a:cubicBezTo>
                <a:cubicBezTo>
                  <a:pt x="3710839" y="2501803"/>
                  <a:pt x="3710947" y="2501748"/>
                  <a:pt x="3711055" y="2501748"/>
                </a:cubicBezTo>
                <a:cubicBezTo>
                  <a:pt x="3712900" y="2501640"/>
                  <a:pt x="3714474" y="2500392"/>
                  <a:pt x="3715017" y="2498600"/>
                </a:cubicBezTo>
                <a:lnTo>
                  <a:pt x="3724840" y="2466581"/>
                </a:lnTo>
                <a:lnTo>
                  <a:pt x="3726468" y="2467178"/>
                </a:lnTo>
                <a:cubicBezTo>
                  <a:pt x="3727174" y="2467449"/>
                  <a:pt x="3727987" y="2467558"/>
                  <a:pt x="3728747" y="2467449"/>
                </a:cubicBezTo>
                <a:lnTo>
                  <a:pt x="3729942" y="2467286"/>
                </a:lnTo>
                <a:lnTo>
                  <a:pt x="3730321" y="2467395"/>
                </a:lnTo>
                <a:cubicBezTo>
                  <a:pt x="3730973" y="2467504"/>
                  <a:pt x="3731624" y="2467504"/>
                  <a:pt x="3732275" y="2467395"/>
                </a:cubicBezTo>
                <a:lnTo>
                  <a:pt x="3743020" y="2465333"/>
                </a:lnTo>
                <a:lnTo>
                  <a:pt x="3756642" y="2472171"/>
                </a:lnTo>
                <a:cubicBezTo>
                  <a:pt x="3758867" y="2473311"/>
                  <a:pt x="3761581" y="2472442"/>
                  <a:pt x="3762721" y="2470217"/>
                </a:cubicBezTo>
                <a:close/>
                <a:moveTo>
                  <a:pt x="211709" y="2392339"/>
                </a:moveTo>
                <a:cubicBezTo>
                  <a:pt x="211818" y="2392556"/>
                  <a:pt x="211928" y="2392719"/>
                  <a:pt x="212036" y="2392936"/>
                </a:cubicBezTo>
                <a:cubicBezTo>
                  <a:pt x="211981" y="2392991"/>
                  <a:pt x="211873" y="2393099"/>
                  <a:pt x="211873" y="2393099"/>
                </a:cubicBezTo>
                <a:close/>
                <a:moveTo>
                  <a:pt x="2783034" y="2388486"/>
                </a:moveTo>
                <a:lnTo>
                  <a:pt x="2783522" y="2388486"/>
                </a:lnTo>
                <a:lnTo>
                  <a:pt x="2782220" y="2395541"/>
                </a:lnTo>
                <a:lnTo>
                  <a:pt x="2775219" y="2395650"/>
                </a:lnTo>
                <a:cubicBezTo>
                  <a:pt x="2773862" y="2395650"/>
                  <a:pt x="2772560" y="2396301"/>
                  <a:pt x="2771745" y="2397387"/>
                </a:cubicBezTo>
                <a:lnTo>
                  <a:pt x="2767729" y="2402543"/>
                </a:lnTo>
                <a:cubicBezTo>
                  <a:pt x="2767133" y="2403302"/>
                  <a:pt x="2766753" y="2404171"/>
                  <a:pt x="2766753" y="2405093"/>
                </a:cubicBezTo>
                <a:lnTo>
                  <a:pt x="2766427" y="2411009"/>
                </a:lnTo>
                <a:lnTo>
                  <a:pt x="2766264" y="2410357"/>
                </a:lnTo>
                <a:cubicBezTo>
                  <a:pt x="2766210" y="2410248"/>
                  <a:pt x="2766101" y="2409977"/>
                  <a:pt x="2766101" y="2409977"/>
                </a:cubicBezTo>
                <a:lnTo>
                  <a:pt x="2766427" y="2404821"/>
                </a:lnTo>
                <a:cubicBezTo>
                  <a:pt x="2766481" y="2403953"/>
                  <a:pt x="2766807" y="2403085"/>
                  <a:pt x="2767349" y="2402380"/>
                </a:cubicBezTo>
                <a:lnTo>
                  <a:pt x="2771311" y="2397224"/>
                </a:lnTo>
                <a:cubicBezTo>
                  <a:pt x="2772180" y="2396138"/>
                  <a:pt x="2773482" y="2395433"/>
                  <a:pt x="2774839" y="2395433"/>
                </a:cubicBezTo>
                <a:lnTo>
                  <a:pt x="2774784" y="2395379"/>
                </a:lnTo>
                <a:lnTo>
                  <a:pt x="2781786" y="2395270"/>
                </a:lnTo>
                <a:close/>
                <a:moveTo>
                  <a:pt x="639901" y="2346536"/>
                </a:moveTo>
                <a:lnTo>
                  <a:pt x="648475" y="2354839"/>
                </a:lnTo>
                <a:lnTo>
                  <a:pt x="647444" y="2357118"/>
                </a:lnTo>
                <a:cubicBezTo>
                  <a:pt x="646576" y="2356793"/>
                  <a:pt x="645599" y="2356738"/>
                  <a:pt x="644677" y="2356955"/>
                </a:cubicBezTo>
                <a:lnTo>
                  <a:pt x="638436" y="2358529"/>
                </a:lnTo>
                <a:lnTo>
                  <a:pt x="641204" y="2353428"/>
                </a:lnTo>
                <a:cubicBezTo>
                  <a:pt x="642235" y="2351528"/>
                  <a:pt x="641800" y="2349141"/>
                  <a:pt x="640118" y="2347784"/>
                </a:cubicBezTo>
                <a:cubicBezTo>
                  <a:pt x="639738" y="2347513"/>
                  <a:pt x="639304" y="2347241"/>
                  <a:pt x="638869" y="2347078"/>
                </a:cubicBezTo>
                <a:lnTo>
                  <a:pt x="638924" y="2347078"/>
                </a:lnTo>
                <a:close/>
                <a:moveTo>
                  <a:pt x="2835133" y="2346427"/>
                </a:moveTo>
                <a:cubicBezTo>
                  <a:pt x="2833993" y="2346318"/>
                  <a:pt x="2832907" y="2346590"/>
                  <a:pt x="2831985" y="2347241"/>
                </a:cubicBezTo>
                <a:lnTo>
                  <a:pt x="2823030" y="2353536"/>
                </a:lnTo>
                <a:cubicBezTo>
                  <a:pt x="2821945" y="2354296"/>
                  <a:pt x="2821240" y="2355490"/>
                  <a:pt x="2821131" y="2356792"/>
                </a:cubicBezTo>
                <a:lnTo>
                  <a:pt x="2820588" y="2362111"/>
                </a:lnTo>
                <a:lnTo>
                  <a:pt x="2815324" y="2364608"/>
                </a:lnTo>
                <a:lnTo>
                  <a:pt x="2793290" y="2360320"/>
                </a:lnTo>
                <a:cubicBezTo>
                  <a:pt x="2792205" y="2360049"/>
                  <a:pt x="2791011" y="2360320"/>
                  <a:pt x="2790034" y="2360917"/>
                </a:cubicBezTo>
                <a:lnTo>
                  <a:pt x="2774404" y="2370848"/>
                </a:lnTo>
                <a:cubicBezTo>
                  <a:pt x="2773156" y="2371608"/>
                  <a:pt x="2772396" y="2372911"/>
                  <a:pt x="2772288" y="2374376"/>
                </a:cubicBezTo>
                <a:lnTo>
                  <a:pt x="2771745" y="2383222"/>
                </a:lnTo>
                <a:cubicBezTo>
                  <a:pt x="2771691" y="2384470"/>
                  <a:pt x="2772125" y="2385664"/>
                  <a:pt x="2772993" y="2386587"/>
                </a:cubicBezTo>
                <a:cubicBezTo>
                  <a:pt x="2773319" y="2386912"/>
                  <a:pt x="2773699" y="2387184"/>
                  <a:pt x="2774079" y="2387401"/>
                </a:cubicBezTo>
                <a:lnTo>
                  <a:pt x="2774336" y="2387485"/>
                </a:lnTo>
                <a:lnTo>
                  <a:pt x="2773428" y="2386804"/>
                </a:lnTo>
                <a:cubicBezTo>
                  <a:pt x="2772560" y="2385882"/>
                  <a:pt x="2772125" y="2384688"/>
                  <a:pt x="2772180" y="2383439"/>
                </a:cubicBezTo>
                <a:lnTo>
                  <a:pt x="2772722" y="2374593"/>
                </a:lnTo>
                <a:cubicBezTo>
                  <a:pt x="2772831" y="2373182"/>
                  <a:pt x="2773591" y="2371825"/>
                  <a:pt x="2774839" y="2371066"/>
                </a:cubicBezTo>
                <a:lnTo>
                  <a:pt x="2790469" y="2361134"/>
                </a:lnTo>
                <a:cubicBezTo>
                  <a:pt x="2791446" y="2360537"/>
                  <a:pt x="2792585" y="2360320"/>
                  <a:pt x="2793725" y="2360537"/>
                </a:cubicBezTo>
                <a:lnTo>
                  <a:pt x="2815759" y="2364824"/>
                </a:lnTo>
                <a:lnTo>
                  <a:pt x="2821023" y="2362328"/>
                </a:lnTo>
                <a:lnTo>
                  <a:pt x="2821566" y="2357009"/>
                </a:lnTo>
                <a:cubicBezTo>
                  <a:pt x="2821728" y="2355707"/>
                  <a:pt x="2822379" y="2354513"/>
                  <a:pt x="2823465" y="2353754"/>
                </a:cubicBezTo>
                <a:lnTo>
                  <a:pt x="2832420" y="2347458"/>
                </a:lnTo>
                <a:cubicBezTo>
                  <a:pt x="2833342" y="2346807"/>
                  <a:pt x="2834427" y="2346536"/>
                  <a:pt x="2835567" y="2346644"/>
                </a:cubicBezTo>
                <a:lnTo>
                  <a:pt x="2835621" y="2346590"/>
                </a:lnTo>
                <a:lnTo>
                  <a:pt x="2840569" y="2347181"/>
                </a:lnTo>
                <a:lnTo>
                  <a:pt x="2840125" y="2347024"/>
                </a:lnTo>
                <a:close/>
                <a:moveTo>
                  <a:pt x="1918996" y="2344039"/>
                </a:moveTo>
                <a:lnTo>
                  <a:pt x="1918888" y="2344310"/>
                </a:lnTo>
                <a:lnTo>
                  <a:pt x="1917694" y="2344636"/>
                </a:lnTo>
                <a:lnTo>
                  <a:pt x="1917965" y="2344527"/>
                </a:lnTo>
                <a:cubicBezTo>
                  <a:pt x="1918345" y="2344419"/>
                  <a:pt x="1918671" y="2344256"/>
                  <a:pt x="1918996" y="2344039"/>
                </a:cubicBezTo>
                <a:close/>
                <a:moveTo>
                  <a:pt x="689450" y="2306972"/>
                </a:moveTo>
                <a:cubicBezTo>
                  <a:pt x="689993" y="2307840"/>
                  <a:pt x="690862" y="2308492"/>
                  <a:pt x="691892" y="2308763"/>
                </a:cubicBezTo>
                <a:lnTo>
                  <a:pt x="691947" y="2308763"/>
                </a:lnTo>
                <a:cubicBezTo>
                  <a:pt x="692706" y="2308980"/>
                  <a:pt x="693466" y="2308980"/>
                  <a:pt x="694226" y="2308818"/>
                </a:cubicBezTo>
                <a:lnTo>
                  <a:pt x="694117" y="2317121"/>
                </a:lnTo>
                <a:lnTo>
                  <a:pt x="690155" y="2312019"/>
                </a:lnTo>
                <a:close/>
                <a:moveTo>
                  <a:pt x="147896" y="2287706"/>
                </a:moveTo>
                <a:cubicBezTo>
                  <a:pt x="148432" y="2288195"/>
                  <a:pt x="149145" y="2288575"/>
                  <a:pt x="149900" y="2288737"/>
                </a:cubicBezTo>
                <a:lnTo>
                  <a:pt x="154349" y="2289714"/>
                </a:lnTo>
                <a:lnTo>
                  <a:pt x="155107" y="2292482"/>
                </a:lnTo>
                <a:cubicBezTo>
                  <a:pt x="154842" y="2292211"/>
                  <a:pt x="154566" y="2291993"/>
                  <a:pt x="154245" y="2291776"/>
                </a:cubicBezTo>
                <a:lnTo>
                  <a:pt x="147780" y="2287815"/>
                </a:lnTo>
                <a:close/>
                <a:moveTo>
                  <a:pt x="4346457" y="2266340"/>
                </a:moveTo>
                <a:lnTo>
                  <a:pt x="4347103" y="2268332"/>
                </a:lnTo>
                <a:lnTo>
                  <a:pt x="4346452" y="2266378"/>
                </a:lnTo>
                <a:close/>
                <a:moveTo>
                  <a:pt x="4346994" y="2262471"/>
                </a:moveTo>
                <a:lnTo>
                  <a:pt x="4346457" y="2266340"/>
                </a:lnTo>
                <a:lnTo>
                  <a:pt x="4346452" y="2266324"/>
                </a:lnTo>
                <a:cubicBezTo>
                  <a:pt x="4346018" y="2265021"/>
                  <a:pt x="4346235" y="2263610"/>
                  <a:pt x="4346994" y="2262471"/>
                </a:cubicBezTo>
                <a:close/>
                <a:moveTo>
                  <a:pt x="4432145" y="2257749"/>
                </a:moveTo>
                <a:lnTo>
                  <a:pt x="4437084" y="2258238"/>
                </a:lnTo>
                <a:lnTo>
                  <a:pt x="4445930" y="2275604"/>
                </a:lnTo>
                <a:cubicBezTo>
                  <a:pt x="4446527" y="2276689"/>
                  <a:pt x="4447558" y="2277558"/>
                  <a:pt x="4448752" y="2277883"/>
                </a:cubicBezTo>
                <a:lnTo>
                  <a:pt x="4455047" y="2279620"/>
                </a:lnTo>
                <a:cubicBezTo>
                  <a:pt x="4455535" y="2279783"/>
                  <a:pt x="4456078" y="2279783"/>
                  <a:pt x="4456566" y="2279783"/>
                </a:cubicBezTo>
                <a:lnTo>
                  <a:pt x="4493145" y="2277504"/>
                </a:lnTo>
                <a:lnTo>
                  <a:pt x="4500852" y="2280651"/>
                </a:lnTo>
                <a:cubicBezTo>
                  <a:pt x="4501448" y="2280923"/>
                  <a:pt x="4502100" y="2280977"/>
                  <a:pt x="4502750" y="2280977"/>
                </a:cubicBezTo>
                <a:lnTo>
                  <a:pt x="4512248" y="2280543"/>
                </a:lnTo>
                <a:lnTo>
                  <a:pt x="4514039" y="2286621"/>
                </a:lnTo>
                <a:cubicBezTo>
                  <a:pt x="4514528" y="2288358"/>
                  <a:pt x="4516047" y="2289606"/>
                  <a:pt x="4517838" y="2289823"/>
                </a:cubicBezTo>
                <a:lnTo>
                  <a:pt x="4542748" y="2292699"/>
                </a:lnTo>
                <a:lnTo>
                  <a:pt x="4536887" y="2321516"/>
                </a:lnTo>
                <a:cubicBezTo>
                  <a:pt x="4536398" y="2323959"/>
                  <a:pt x="4537972" y="2326347"/>
                  <a:pt x="4540414" y="2326835"/>
                </a:cubicBezTo>
                <a:lnTo>
                  <a:pt x="4605756" y="2340511"/>
                </a:lnTo>
                <a:cubicBezTo>
                  <a:pt x="4607601" y="2340891"/>
                  <a:pt x="4609446" y="2340078"/>
                  <a:pt x="4610477" y="2338504"/>
                </a:cubicBezTo>
                <a:lnTo>
                  <a:pt x="4612811" y="2334867"/>
                </a:lnTo>
                <a:lnTo>
                  <a:pt x="4638155" y="2352017"/>
                </a:lnTo>
                <a:cubicBezTo>
                  <a:pt x="4639892" y="2353211"/>
                  <a:pt x="4642226" y="2353048"/>
                  <a:pt x="4643745" y="2351582"/>
                </a:cubicBezTo>
                <a:lnTo>
                  <a:pt x="4648738" y="2346916"/>
                </a:lnTo>
                <a:lnTo>
                  <a:pt x="4658452" y="2347784"/>
                </a:lnTo>
                <a:lnTo>
                  <a:pt x="4667407" y="2369383"/>
                </a:lnTo>
                <a:cubicBezTo>
                  <a:pt x="4668058" y="2370903"/>
                  <a:pt x="4669415" y="2371934"/>
                  <a:pt x="4671043" y="2372151"/>
                </a:cubicBezTo>
                <a:lnTo>
                  <a:pt x="4752665" y="2382191"/>
                </a:lnTo>
                <a:lnTo>
                  <a:pt x="4810627" y="2486770"/>
                </a:lnTo>
                <a:cubicBezTo>
                  <a:pt x="4810789" y="2487041"/>
                  <a:pt x="4811169" y="2487529"/>
                  <a:pt x="4811169" y="2487529"/>
                </a:cubicBezTo>
                <a:lnTo>
                  <a:pt x="4838196" y="2518898"/>
                </a:lnTo>
                <a:lnTo>
                  <a:pt x="4834071" y="2525627"/>
                </a:lnTo>
                <a:cubicBezTo>
                  <a:pt x="4833800" y="2526007"/>
                  <a:pt x="4833637" y="2526442"/>
                  <a:pt x="4833528" y="2526875"/>
                </a:cubicBezTo>
                <a:lnTo>
                  <a:pt x="4817247" y="2589558"/>
                </a:lnTo>
                <a:cubicBezTo>
                  <a:pt x="4817138" y="2590155"/>
                  <a:pt x="4817030" y="2590751"/>
                  <a:pt x="4817138" y="2591349"/>
                </a:cubicBezTo>
                <a:lnTo>
                  <a:pt x="4827667" y="2662714"/>
                </a:lnTo>
                <a:cubicBezTo>
                  <a:pt x="4827775" y="2663474"/>
                  <a:pt x="4828047" y="2664179"/>
                  <a:pt x="4828536" y="2664776"/>
                </a:cubicBezTo>
                <a:lnTo>
                  <a:pt x="4832497" y="2669932"/>
                </a:lnTo>
                <a:cubicBezTo>
                  <a:pt x="4832877" y="2670475"/>
                  <a:pt x="4833419" y="2670909"/>
                  <a:pt x="4834017" y="2671234"/>
                </a:cubicBezTo>
                <a:lnTo>
                  <a:pt x="4860337" y="2684802"/>
                </a:lnTo>
                <a:cubicBezTo>
                  <a:pt x="4862074" y="2685671"/>
                  <a:pt x="4864191" y="2685345"/>
                  <a:pt x="4865602" y="2683988"/>
                </a:cubicBezTo>
                <a:cubicBezTo>
                  <a:pt x="4867013" y="2682577"/>
                  <a:pt x="4867338" y="2680460"/>
                  <a:pt x="4866471" y="2678724"/>
                </a:cubicBezTo>
                <a:lnTo>
                  <a:pt x="4863486" y="2672808"/>
                </a:lnTo>
                <a:lnTo>
                  <a:pt x="4865764" y="2666296"/>
                </a:lnTo>
                <a:cubicBezTo>
                  <a:pt x="4866145" y="2665211"/>
                  <a:pt x="4866090" y="2664071"/>
                  <a:pt x="4865656" y="2663040"/>
                </a:cubicBezTo>
                <a:lnTo>
                  <a:pt x="4859849" y="2649363"/>
                </a:lnTo>
                <a:lnTo>
                  <a:pt x="4861423" y="2649852"/>
                </a:lnTo>
                <a:lnTo>
                  <a:pt x="4867067" y="2660163"/>
                </a:lnTo>
                <a:cubicBezTo>
                  <a:pt x="4867610" y="2661086"/>
                  <a:pt x="4868424" y="2661846"/>
                  <a:pt x="4869455" y="2662226"/>
                </a:cubicBezTo>
                <a:lnTo>
                  <a:pt x="4885791" y="2668412"/>
                </a:lnTo>
                <a:lnTo>
                  <a:pt x="4883945" y="2673839"/>
                </a:lnTo>
                <a:cubicBezTo>
                  <a:pt x="4883294" y="2675739"/>
                  <a:pt x="4884000" y="2677855"/>
                  <a:pt x="4885628" y="2678995"/>
                </a:cubicBezTo>
                <a:lnTo>
                  <a:pt x="4889155" y="2681492"/>
                </a:lnTo>
                <a:lnTo>
                  <a:pt x="4891218" y="2688872"/>
                </a:lnTo>
                <a:lnTo>
                  <a:pt x="4876836" y="2713620"/>
                </a:lnTo>
                <a:cubicBezTo>
                  <a:pt x="4875859" y="2715302"/>
                  <a:pt x="4876077" y="2717418"/>
                  <a:pt x="4877379" y="2718884"/>
                </a:cubicBezTo>
                <a:lnTo>
                  <a:pt x="4881612" y="2723660"/>
                </a:lnTo>
                <a:lnTo>
                  <a:pt x="4881720" y="2733103"/>
                </a:lnTo>
                <a:lnTo>
                  <a:pt x="4874720" y="2736684"/>
                </a:lnTo>
                <a:lnTo>
                  <a:pt x="4867013" y="2736522"/>
                </a:lnTo>
                <a:cubicBezTo>
                  <a:pt x="4865493" y="2736576"/>
                  <a:pt x="4864191" y="2737173"/>
                  <a:pt x="4863322" y="2738313"/>
                </a:cubicBezTo>
                <a:lnTo>
                  <a:pt x="4860337" y="2742274"/>
                </a:lnTo>
                <a:cubicBezTo>
                  <a:pt x="4859089" y="2743957"/>
                  <a:pt x="4859144" y="2746236"/>
                  <a:pt x="4860446" y="2747864"/>
                </a:cubicBezTo>
                <a:lnTo>
                  <a:pt x="4870269" y="2759912"/>
                </a:lnTo>
                <a:lnTo>
                  <a:pt x="4869672" y="2764363"/>
                </a:lnTo>
                <a:cubicBezTo>
                  <a:pt x="4869564" y="2765394"/>
                  <a:pt x="4869780" y="2766479"/>
                  <a:pt x="4870324" y="2767347"/>
                </a:cubicBezTo>
                <a:lnTo>
                  <a:pt x="4873905" y="2773154"/>
                </a:lnTo>
                <a:cubicBezTo>
                  <a:pt x="4874122" y="2773589"/>
                  <a:pt x="4874448" y="2773914"/>
                  <a:pt x="4874828" y="2774239"/>
                </a:cubicBezTo>
                <a:lnTo>
                  <a:pt x="4881178" y="2779558"/>
                </a:lnTo>
                <a:lnTo>
                  <a:pt x="4880743" y="2791281"/>
                </a:lnTo>
                <a:cubicBezTo>
                  <a:pt x="4880634" y="2793505"/>
                  <a:pt x="4882154" y="2795405"/>
                  <a:pt x="4884271" y="2795893"/>
                </a:cubicBezTo>
                <a:lnTo>
                  <a:pt x="4908041" y="2801158"/>
                </a:lnTo>
                <a:lnTo>
                  <a:pt x="4906847" y="2810384"/>
                </a:lnTo>
                <a:lnTo>
                  <a:pt x="4894202" y="2815919"/>
                </a:lnTo>
                <a:cubicBezTo>
                  <a:pt x="4892845" y="2816516"/>
                  <a:pt x="4891869" y="2817710"/>
                  <a:pt x="4891597" y="2819175"/>
                </a:cubicBezTo>
                <a:cubicBezTo>
                  <a:pt x="4891326" y="2820640"/>
                  <a:pt x="4891760" y="2822106"/>
                  <a:pt x="4892791" y="2823191"/>
                </a:cubicBezTo>
                <a:lnTo>
                  <a:pt x="4901094" y="2831766"/>
                </a:lnTo>
                <a:cubicBezTo>
                  <a:pt x="4902397" y="2833069"/>
                  <a:pt x="4904297" y="2833503"/>
                  <a:pt x="4906034" y="2832797"/>
                </a:cubicBezTo>
                <a:lnTo>
                  <a:pt x="4924540" y="2825308"/>
                </a:lnTo>
                <a:lnTo>
                  <a:pt x="4932952" y="2831603"/>
                </a:lnTo>
                <a:cubicBezTo>
                  <a:pt x="4933874" y="2832255"/>
                  <a:pt x="4935013" y="2832580"/>
                  <a:pt x="4936099" y="2832472"/>
                </a:cubicBezTo>
                <a:lnTo>
                  <a:pt x="4940875" y="2832038"/>
                </a:lnTo>
                <a:lnTo>
                  <a:pt x="4943100" y="2837899"/>
                </a:lnTo>
                <a:cubicBezTo>
                  <a:pt x="4943480" y="2838984"/>
                  <a:pt x="4944294" y="2839852"/>
                  <a:pt x="4945271" y="2840341"/>
                </a:cubicBezTo>
                <a:lnTo>
                  <a:pt x="4951946" y="2843760"/>
                </a:lnTo>
                <a:cubicBezTo>
                  <a:pt x="4953194" y="2844411"/>
                  <a:pt x="4954660" y="2844466"/>
                  <a:pt x="4955908" y="2843868"/>
                </a:cubicBezTo>
                <a:lnTo>
                  <a:pt x="4973165" y="2835999"/>
                </a:lnTo>
                <a:lnTo>
                  <a:pt x="4990641" y="2838767"/>
                </a:lnTo>
                <a:lnTo>
                  <a:pt x="4991781" y="2845551"/>
                </a:lnTo>
                <a:lnTo>
                  <a:pt x="4986299" y="2851086"/>
                </a:lnTo>
                <a:cubicBezTo>
                  <a:pt x="4984617" y="2852769"/>
                  <a:pt x="4984508" y="2855428"/>
                  <a:pt x="4986082" y="2857219"/>
                </a:cubicBezTo>
                <a:lnTo>
                  <a:pt x="4988687" y="2860204"/>
                </a:lnTo>
                <a:lnTo>
                  <a:pt x="4986462" y="2871384"/>
                </a:lnTo>
                <a:cubicBezTo>
                  <a:pt x="4986299" y="2872197"/>
                  <a:pt x="4986408" y="2873066"/>
                  <a:pt x="4986679" y="2873825"/>
                </a:cubicBezTo>
                <a:lnTo>
                  <a:pt x="4990098" y="2882997"/>
                </a:lnTo>
                <a:lnTo>
                  <a:pt x="4989013" y="2888044"/>
                </a:lnTo>
                <a:lnTo>
                  <a:pt x="4971755" y="2905682"/>
                </a:lnTo>
                <a:cubicBezTo>
                  <a:pt x="4970724" y="2906713"/>
                  <a:pt x="4970289" y="2908179"/>
                  <a:pt x="4970506" y="2909590"/>
                </a:cubicBezTo>
                <a:lnTo>
                  <a:pt x="4971375" y="2914474"/>
                </a:lnTo>
                <a:cubicBezTo>
                  <a:pt x="4970072" y="2914582"/>
                  <a:pt x="4968770" y="2915234"/>
                  <a:pt x="4967956" y="2916428"/>
                </a:cubicBezTo>
                <a:lnTo>
                  <a:pt x="4959001" y="2929344"/>
                </a:lnTo>
                <a:lnTo>
                  <a:pt x="4949178" y="2927173"/>
                </a:lnTo>
                <a:cubicBezTo>
                  <a:pt x="4948093" y="2926956"/>
                  <a:pt x="4946899" y="2927119"/>
                  <a:pt x="4945922" y="2927716"/>
                </a:cubicBezTo>
                <a:lnTo>
                  <a:pt x="4932029" y="2935911"/>
                </a:lnTo>
                <a:lnTo>
                  <a:pt x="4917267" y="2926902"/>
                </a:lnTo>
                <a:lnTo>
                  <a:pt x="4908639" y="2913008"/>
                </a:lnTo>
                <a:cubicBezTo>
                  <a:pt x="4907824" y="2911706"/>
                  <a:pt x="4906413" y="2910892"/>
                  <a:pt x="4904839" y="2910892"/>
                </a:cubicBezTo>
                <a:cubicBezTo>
                  <a:pt x="4903320" y="2910892"/>
                  <a:pt x="4901855" y="2911706"/>
                  <a:pt x="4901040" y="2913008"/>
                </a:cubicBezTo>
                <a:lnTo>
                  <a:pt x="4894691" y="2922994"/>
                </a:lnTo>
                <a:lnTo>
                  <a:pt x="4885194" y="2927879"/>
                </a:lnTo>
                <a:lnTo>
                  <a:pt x="4867990" y="2920878"/>
                </a:lnTo>
                <a:cubicBezTo>
                  <a:pt x="4867501" y="2920661"/>
                  <a:pt x="4867013" y="2920553"/>
                  <a:pt x="4866471" y="2920553"/>
                </a:cubicBezTo>
                <a:lnTo>
                  <a:pt x="4835428" y="2919142"/>
                </a:lnTo>
                <a:cubicBezTo>
                  <a:pt x="4834885" y="2919142"/>
                  <a:pt x="4834342" y="2919196"/>
                  <a:pt x="4833800" y="2919359"/>
                </a:cubicBezTo>
                <a:lnTo>
                  <a:pt x="4802594" y="2929561"/>
                </a:lnTo>
                <a:lnTo>
                  <a:pt x="4786801" y="2931298"/>
                </a:lnTo>
                <a:lnTo>
                  <a:pt x="4774428" y="2928639"/>
                </a:lnTo>
                <a:cubicBezTo>
                  <a:pt x="4772420" y="2928204"/>
                  <a:pt x="4770357" y="2929181"/>
                  <a:pt x="4769435" y="2930972"/>
                </a:cubicBezTo>
                <a:lnTo>
                  <a:pt x="4769055" y="2931786"/>
                </a:lnTo>
                <a:lnTo>
                  <a:pt x="4739966" y="2931786"/>
                </a:lnTo>
                <a:cubicBezTo>
                  <a:pt x="4739260" y="2931786"/>
                  <a:pt x="4738501" y="2932003"/>
                  <a:pt x="4737849" y="2932329"/>
                </a:cubicBezTo>
                <a:lnTo>
                  <a:pt x="4734485" y="2934120"/>
                </a:lnTo>
                <a:lnTo>
                  <a:pt x="4730198" y="2932383"/>
                </a:lnTo>
                <a:lnTo>
                  <a:pt x="4724011" y="2929832"/>
                </a:lnTo>
                <a:cubicBezTo>
                  <a:pt x="4723196" y="2929452"/>
                  <a:pt x="4722329" y="2929398"/>
                  <a:pt x="4721460" y="2929561"/>
                </a:cubicBezTo>
                <a:lnTo>
                  <a:pt x="4717878" y="2930267"/>
                </a:lnTo>
                <a:lnTo>
                  <a:pt x="4716685" y="2928693"/>
                </a:lnTo>
                <a:cubicBezTo>
                  <a:pt x="4715924" y="2927716"/>
                  <a:pt x="4714839" y="2927119"/>
                  <a:pt x="4713699" y="2926956"/>
                </a:cubicBezTo>
                <a:cubicBezTo>
                  <a:pt x="4713373" y="2926956"/>
                  <a:pt x="4712994" y="2926956"/>
                  <a:pt x="4712668" y="2926956"/>
                </a:cubicBezTo>
                <a:cubicBezTo>
                  <a:pt x="4712614" y="2926956"/>
                  <a:pt x="4712506" y="2926956"/>
                  <a:pt x="4712506" y="2926956"/>
                </a:cubicBezTo>
                <a:lnTo>
                  <a:pt x="4702411" y="2928204"/>
                </a:lnTo>
                <a:lnTo>
                  <a:pt x="4686782" y="2921420"/>
                </a:lnTo>
                <a:cubicBezTo>
                  <a:pt x="4685533" y="2920878"/>
                  <a:pt x="4684176" y="2920878"/>
                  <a:pt x="4682983" y="2921475"/>
                </a:cubicBezTo>
                <a:cubicBezTo>
                  <a:pt x="4682983" y="2921475"/>
                  <a:pt x="4678641" y="2923537"/>
                  <a:pt x="4678641" y="2923537"/>
                </a:cubicBezTo>
                <a:lnTo>
                  <a:pt x="4678370" y="2923537"/>
                </a:lnTo>
                <a:lnTo>
                  <a:pt x="4675276" y="2923266"/>
                </a:lnTo>
                <a:lnTo>
                  <a:pt x="4670120" y="2920553"/>
                </a:lnTo>
                <a:cubicBezTo>
                  <a:pt x="4669957" y="2920444"/>
                  <a:pt x="4669740" y="2920389"/>
                  <a:pt x="4669578" y="2920335"/>
                </a:cubicBezTo>
                <a:cubicBezTo>
                  <a:pt x="4669361" y="2920227"/>
                  <a:pt x="4669089" y="2920064"/>
                  <a:pt x="4668818" y="2920064"/>
                </a:cubicBezTo>
                <a:cubicBezTo>
                  <a:pt x="4668384" y="2920064"/>
                  <a:pt x="4667950" y="2920064"/>
                  <a:pt x="4667516" y="2920064"/>
                </a:cubicBezTo>
                <a:cubicBezTo>
                  <a:pt x="4667461" y="2920064"/>
                  <a:pt x="4667407" y="2920064"/>
                  <a:pt x="4667407" y="2920064"/>
                </a:cubicBezTo>
                <a:lnTo>
                  <a:pt x="4644722" y="2923320"/>
                </a:lnTo>
                <a:cubicBezTo>
                  <a:pt x="4643962" y="2923429"/>
                  <a:pt x="4643202" y="2923754"/>
                  <a:pt x="4642605" y="2924243"/>
                </a:cubicBezTo>
                <a:lnTo>
                  <a:pt x="4634519" y="2930538"/>
                </a:lnTo>
                <a:lnTo>
                  <a:pt x="4631643" y="2928584"/>
                </a:lnTo>
                <a:cubicBezTo>
                  <a:pt x="4630503" y="2927824"/>
                  <a:pt x="4629092" y="2927608"/>
                  <a:pt x="4627789" y="2928042"/>
                </a:cubicBezTo>
                <a:cubicBezTo>
                  <a:pt x="4626487" y="2928421"/>
                  <a:pt x="4625402" y="2929398"/>
                  <a:pt x="4624913" y="2930646"/>
                </a:cubicBezTo>
                <a:lnTo>
                  <a:pt x="4621114" y="2940089"/>
                </a:lnTo>
                <a:lnTo>
                  <a:pt x="4616393" y="2940198"/>
                </a:lnTo>
                <a:cubicBezTo>
                  <a:pt x="4614765" y="2940252"/>
                  <a:pt x="4613245" y="2941121"/>
                  <a:pt x="4612485" y="2942586"/>
                </a:cubicBezTo>
                <a:lnTo>
                  <a:pt x="4609772" y="2947688"/>
                </a:lnTo>
                <a:cubicBezTo>
                  <a:pt x="4609718" y="2947144"/>
                  <a:pt x="4609555" y="2946602"/>
                  <a:pt x="4609283" y="2946113"/>
                </a:cubicBezTo>
                <a:cubicBezTo>
                  <a:pt x="4609283" y="2946059"/>
                  <a:pt x="4609283" y="2946059"/>
                  <a:pt x="4609283" y="2946059"/>
                </a:cubicBezTo>
                <a:cubicBezTo>
                  <a:pt x="4609012" y="2945571"/>
                  <a:pt x="4608632" y="2945137"/>
                  <a:pt x="4608198" y="2944757"/>
                </a:cubicBezTo>
                <a:cubicBezTo>
                  <a:pt x="4608144" y="2944757"/>
                  <a:pt x="4608144" y="2944757"/>
                  <a:pt x="4608144" y="2944757"/>
                </a:cubicBezTo>
                <a:cubicBezTo>
                  <a:pt x="4607818" y="2944485"/>
                  <a:pt x="4607384" y="2944268"/>
                  <a:pt x="4607004" y="2944105"/>
                </a:cubicBezTo>
                <a:cubicBezTo>
                  <a:pt x="4606841" y="2944051"/>
                  <a:pt x="4606733" y="2943997"/>
                  <a:pt x="4606570" y="2943997"/>
                </a:cubicBezTo>
                <a:cubicBezTo>
                  <a:pt x="4606244" y="2943889"/>
                  <a:pt x="4605918" y="2943835"/>
                  <a:pt x="4605593" y="2943835"/>
                </a:cubicBezTo>
                <a:cubicBezTo>
                  <a:pt x="4605485" y="2943835"/>
                  <a:pt x="4605431" y="2943835"/>
                  <a:pt x="4605322" y="2943835"/>
                </a:cubicBezTo>
                <a:cubicBezTo>
                  <a:pt x="4605267" y="2943835"/>
                  <a:pt x="4605213" y="2943835"/>
                  <a:pt x="4605159" y="2943835"/>
                </a:cubicBezTo>
                <a:cubicBezTo>
                  <a:pt x="4604670" y="2943889"/>
                  <a:pt x="4604182" y="2943943"/>
                  <a:pt x="4603748" y="2944105"/>
                </a:cubicBezTo>
                <a:lnTo>
                  <a:pt x="4596475" y="2946765"/>
                </a:lnTo>
                <a:lnTo>
                  <a:pt x="4593653" y="2945300"/>
                </a:lnTo>
                <a:lnTo>
                  <a:pt x="4591971" y="2938408"/>
                </a:lnTo>
                <a:cubicBezTo>
                  <a:pt x="4591537" y="2936508"/>
                  <a:pt x="4589909" y="2935151"/>
                  <a:pt x="4588009" y="2934988"/>
                </a:cubicBezTo>
                <a:lnTo>
                  <a:pt x="4577861" y="2934066"/>
                </a:lnTo>
                <a:lnTo>
                  <a:pt x="4575039" y="2918273"/>
                </a:lnTo>
                <a:cubicBezTo>
                  <a:pt x="4574713" y="2916157"/>
                  <a:pt x="4572922" y="2914637"/>
                  <a:pt x="4570806" y="2914528"/>
                </a:cubicBezTo>
                <a:lnTo>
                  <a:pt x="4549043" y="2913606"/>
                </a:lnTo>
                <a:lnTo>
                  <a:pt x="4552842" y="2893471"/>
                </a:lnTo>
                <a:lnTo>
                  <a:pt x="4562231" y="2882672"/>
                </a:lnTo>
                <a:cubicBezTo>
                  <a:pt x="4562991" y="2881803"/>
                  <a:pt x="4563371" y="2880663"/>
                  <a:pt x="4563317" y="2879470"/>
                </a:cubicBezTo>
                <a:lnTo>
                  <a:pt x="4563099" y="2875780"/>
                </a:lnTo>
                <a:lnTo>
                  <a:pt x="4566518" y="2876973"/>
                </a:lnTo>
                <a:cubicBezTo>
                  <a:pt x="4566952" y="2877136"/>
                  <a:pt x="4567441" y="2877245"/>
                  <a:pt x="4567875" y="2877245"/>
                </a:cubicBezTo>
                <a:cubicBezTo>
                  <a:pt x="4569286" y="2877299"/>
                  <a:pt x="4570588" y="2876702"/>
                  <a:pt x="4571512" y="2875562"/>
                </a:cubicBezTo>
                <a:lnTo>
                  <a:pt x="4578078" y="2867422"/>
                </a:lnTo>
                <a:cubicBezTo>
                  <a:pt x="4578512" y="2866933"/>
                  <a:pt x="4578783" y="2866336"/>
                  <a:pt x="4578946" y="2865685"/>
                </a:cubicBezTo>
                <a:lnTo>
                  <a:pt x="4583505" y="2865522"/>
                </a:lnTo>
                <a:cubicBezTo>
                  <a:pt x="4585621" y="2865468"/>
                  <a:pt x="4587413" y="2863894"/>
                  <a:pt x="4587793" y="2861832"/>
                </a:cubicBezTo>
                <a:cubicBezTo>
                  <a:pt x="4587793" y="2861832"/>
                  <a:pt x="4588769" y="2856459"/>
                  <a:pt x="4588769" y="2856459"/>
                </a:cubicBezTo>
                <a:lnTo>
                  <a:pt x="4589691" y="2856459"/>
                </a:lnTo>
                <a:cubicBezTo>
                  <a:pt x="4591483" y="2856622"/>
                  <a:pt x="4593165" y="2855699"/>
                  <a:pt x="4594033" y="2854126"/>
                </a:cubicBezTo>
                <a:lnTo>
                  <a:pt x="4597290" y="2848156"/>
                </a:lnTo>
                <a:cubicBezTo>
                  <a:pt x="4597507" y="2847721"/>
                  <a:pt x="4597724" y="2847179"/>
                  <a:pt x="4597778" y="2846690"/>
                </a:cubicBezTo>
                <a:lnTo>
                  <a:pt x="4599732" y="2834425"/>
                </a:lnTo>
                <a:cubicBezTo>
                  <a:pt x="4599949" y="2833069"/>
                  <a:pt x="4599515" y="2831766"/>
                  <a:pt x="4598701" y="2830789"/>
                </a:cubicBezTo>
                <a:cubicBezTo>
                  <a:pt x="4598429" y="2830463"/>
                  <a:pt x="4598103" y="2830192"/>
                  <a:pt x="4597724" y="2829921"/>
                </a:cubicBezTo>
                <a:lnTo>
                  <a:pt x="4588335" y="2823788"/>
                </a:lnTo>
                <a:cubicBezTo>
                  <a:pt x="4588064" y="2823625"/>
                  <a:pt x="4587793" y="2823517"/>
                  <a:pt x="4587521" y="2823408"/>
                </a:cubicBezTo>
                <a:cubicBezTo>
                  <a:pt x="4587467" y="2823408"/>
                  <a:pt x="4587413" y="2823408"/>
                  <a:pt x="4587413" y="2823408"/>
                </a:cubicBezTo>
                <a:cubicBezTo>
                  <a:pt x="4587087" y="2823299"/>
                  <a:pt x="4586761" y="2823191"/>
                  <a:pt x="4586436" y="2823191"/>
                </a:cubicBezTo>
                <a:cubicBezTo>
                  <a:pt x="4586164" y="2823191"/>
                  <a:pt x="4585838" y="2823191"/>
                  <a:pt x="4585513" y="2823191"/>
                </a:cubicBezTo>
                <a:cubicBezTo>
                  <a:pt x="4585188" y="2823245"/>
                  <a:pt x="4584862" y="2823299"/>
                  <a:pt x="4584536" y="2823408"/>
                </a:cubicBezTo>
                <a:lnTo>
                  <a:pt x="4579218" y="2825091"/>
                </a:lnTo>
                <a:lnTo>
                  <a:pt x="4578241" y="2824060"/>
                </a:lnTo>
                <a:cubicBezTo>
                  <a:pt x="4579815" y="2823137"/>
                  <a:pt x="4580629" y="2821292"/>
                  <a:pt x="4580357" y="2819501"/>
                </a:cubicBezTo>
                <a:lnTo>
                  <a:pt x="4578078" y="2805120"/>
                </a:lnTo>
                <a:cubicBezTo>
                  <a:pt x="4577915" y="2804088"/>
                  <a:pt x="4577372" y="2803111"/>
                  <a:pt x="4576613" y="2802460"/>
                </a:cubicBezTo>
                <a:cubicBezTo>
                  <a:pt x="4575853" y="2801809"/>
                  <a:pt x="4574876" y="2801320"/>
                  <a:pt x="4573791" y="2801320"/>
                </a:cubicBezTo>
                <a:cubicBezTo>
                  <a:pt x="4573791" y="2801320"/>
                  <a:pt x="4565161" y="2800886"/>
                  <a:pt x="4565161" y="2800886"/>
                </a:cubicBezTo>
                <a:lnTo>
                  <a:pt x="4564348" y="2800886"/>
                </a:lnTo>
                <a:cubicBezTo>
                  <a:pt x="4563534" y="2800886"/>
                  <a:pt x="4562719" y="2801104"/>
                  <a:pt x="4562014" y="2801483"/>
                </a:cubicBezTo>
                <a:cubicBezTo>
                  <a:pt x="4561634" y="2801700"/>
                  <a:pt x="4561308" y="2801917"/>
                  <a:pt x="4560983" y="2802243"/>
                </a:cubicBezTo>
                <a:cubicBezTo>
                  <a:pt x="4560060" y="2803166"/>
                  <a:pt x="4559572" y="2804414"/>
                  <a:pt x="4559680" y="2805716"/>
                </a:cubicBezTo>
                <a:lnTo>
                  <a:pt x="4560983" y="2826231"/>
                </a:lnTo>
                <a:lnTo>
                  <a:pt x="4559301" y="2828835"/>
                </a:lnTo>
                <a:lnTo>
                  <a:pt x="4536290" y="2814725"/>
                </a:lnTo>
                <a:cubicBezTo>
                  <a:pt x="4535530" y="2814291"/>
                  <a:pt x="4534607" y="2814074"/>
                  <a:pt x="4533739" y="2814074"/>
                </a:cubicBezTo>
                <a:cubicBezTo>
                  <a:pt x="4533468" y="2814074"/>
                  <a:pt x="4533142" y="2814128"/>
                  <a:pt x="4532870" y="2814182"/>
                </a:cubicBezTo>
                <a:lnTo>
                  <a:pt x="4516047" y="2818198"/>
                </a:lnTo>
                <a:lnTo>
                  <a:pt x="4496456" y="2806042"/>
                </a:lnTo>
                <a:lnTo>
                  <a:pt x="4497161" y="2802352"/>
                </a:lnTo>
                <a:cubicBezTo>
                  <a:pt x="4497432" y="2800995"/>
                  <a:pt x="4497052" y="2799530"/>
                  <a:pt x="4496130" y="2798498"/>
                </a:cubicBezTo>
                <a:cubicBezTo>
                  <a:pt x="4495208" y="2797413"/>
                  <a:pt x="4493851" y="2796870"/>
                  <a:pt x="4492440" y="2796979"/>
                </a:cubicBezTo>
                <a:lnTo>
                  <a:pt x="4472468" y="2798390"/>
                </a:lnTo>
                <a:cubicBezTo>
                  <a:pt x="4472088" y="2798444"/>
                  <a:pt x="4471654" y="2798498"/>
                  <a:pt x="4471274" y="2798661"/>
                </a:cubicBezTo>
                <a:lnTo>
                  <a:pt x="4467638" y="2787861"/>
                </a:lnTo>
                <a:cubicBezTo>
                  <a:pt x="4467041" y="2786125"/>
                  <a:pt x="4465467" y="2784985"/>
                  <a:pt x="4463730" y="2784822"/>
                </a:cubicBezTo>
                <a:cubicBezTo>
                  <a:pt x="4463133" y="2784768"/>
                  <a:pt x="4462537" y="2784822"/>
                  <a:pt x="4461939" y="2785039"/>
                </a:cubicBezTo>
                <a:lnTo>
                  <a:pt x="4451139" y="2788567"/>
                </a:lnTo>
                <a:lnTo>
                  <a:pt x="4449729" y="2780318"/>
                </a:lnTo>
                <a:cubicBezTo>
                  <a:pt x="4449674" y="2779775"/>
                  <a:pt x="4449457" y="2779287"/>
                  <a:pt x="4449186" y="2778798"/>
                </a:cubicBezTo>
                <a:lnTo>
                  <a:pt x="4434533" y="2753888"/>
                </a:lnTo>
                <a:cubicBezTo>
                  <a:pt x="4433610" y="2752314"/>
                  <a:pt x="4431982" y="2751500"/>
                  <a:pt x="4430137" y="2751663"/>
                </a:cubicBezTo>
                <a:lnTo>
                  <a:pt x="4416461" y="2753183"/>
                </a:lnTo>
                <a:lnTo>
                  <a:pt x="4414507" y="2751392"/>
                </a:lnTo>
                <a:lnTo>
                  <a:pt x="4415918" y="2748678"/>
                </a:lnTo>
                <a:cubicBezTo>
                  <a:pt x="4416678" y="2747321"/>
                  <a:pt x="4416678" y="2745693"/>
                  <a:pt x="4415918" y="2744336"/>
                </a:cubicBezTo>
                <a:lnTo>
                  <a:pt x="4413368" y="2739778"/>
                </a:lnTo>
                <a:cubicBezTo>
                  <a:pt x="4413042" y="2739181"/>
                  <a:pt x="4412554" y="2738638"/>
                  <a:pt x="4412011" y="2738259"/>
                </a:cubicBezTo>
                <a:cubicBezTo>
                  <a:pt x="4411957" y="2738204"/>
                  <a:pt x="4411848" y="2738150"/>
                  <a:pt x="4411793" y="2738150"/>
                </a:cubicBezTo>
                <a:cubicBezTo>
                  <a:pt x="4411576" y="2738041"/>
                  <a:pt x="4411360" y="2737933"/>
                  <a:pt x="4411143" y="2737824"/>
                </a:cubicBezTo>
                <a:cubicBezTo>
                  <a:pt x="4410871" y="2737715"/>
                  <a:pt x="4410491" y="2737553"/>
                  <a:pt x="4410165" y="2737553"/>
                </a:cubicBezTo>
                <a:cubicBezTo>
                  <a:pt x="4408809" y="2737282"/>
                  <a:pt x="4407398" y="2737770"/>
                  <a:pt x="4406366" y="2738693"/>
                </a:cubicBezTo>
                <a:lnTo>
                  <a:pt x="4391388" y="2752640"/>
                </a:lnTo>
                <a:lnTo>
                  <a:pt x="4390520" y="2752314"/>
                </a:lnTo>
                <a:cubicBezTo>
                  <a:pt x="4390466" y="2752260"/>
                  <a:pt x="4390357" y="2752260"/>
                  <a:pt x="4390248" y="2752260"/>
                </a:cubicBezTo>
                <a:cubicBezTo>
                  <a:pt x="4389272" y="2751935"/>
                  <a:pt x="4388240" y="2751989"/>
                  <a:pt x="4387318" y="2752369"/>
                </a:cubicBezTo>
                <a:cubicBezTo>
                  <a:pt x="4387209" y="2752423"/>
                  <a:pt x="4387100" y="2752477"/>
                  <a:pt x="4386992" y="2752477"/>
                </a:cubicBezTo>
                <a:cubicBezTo>
                  <a:pt x="4386721" y="2752640"/>
                  <a:pt x="4386450" y="2752803"/>
                  <a:pt x="4386233" y="2752966"/>
                </a:cubicBezTo>
                <a:cubicBezTo>
                  <a:pt x="4385473" y="2753563"/>
                  <a:pt x="4384930" y="2754322"/>
                  <a:pt x="4384658" y="2755190"/>
                </a:cubicBezTo>
                <a:lnTo>
                  <a:pt x="4383573" y="2758555"/>
                </a:lnTo>
                <a:lnTo>
                  <a:pt x="4380806" y="2756547"/>
                </a:lnTo>
                <a:lnTo>
                  <a:pt x="4376464" y="2753400"/>
                </a:lnTo>
                <a:cubicBezTo>
                  <a:pt x="4376084" y="2753128"/>
                  <a:pt x="4375704" y="2752966"/>
                  <a:pt x="4375324" y="2752803"/>
                </a:cubicBezTo>
                <a:cubicBezTo>
                  <a:pt x="4374130" y="2752369"/>
                  <a:pt x="4372773" y="2752477"/>
                  <a:pt x="4371634" y="2753074"/>
                </a:cubicBezTo>
                <a:lnTo>
                  <a:pt x="4368540" y="2754757"/>
                </a:lnTo>
                <a:cubicBezTo>
                  <a:pt x="4366749" y="2755733"/>
                  <a:pt x="4365827" y="2757741"/>
                  <a:pt x="4366261" y="2759695"/>
                </a:cubicBezTo>
                <a:lnTo>
                  <a:pt x="4366370" y="2760238"/>
                </a:lnTo>
                <a:lnTo>
                  <a:pt x="4362842" y="2760509"/>
                </a:lnTo>
                <a:cubicBezTo>
                  <a:pt x="4360997" y="2760618"/>
                  <a:pt x="4359423" y="2761920"/>
                  <a:pt x="4358880" y="2763711"/>
                </a:cubicBezTo>
                <a:lnTo>
                  <a:pt x="4356438" y="2771960"/>
                </a:lnTo>
                <a:cubicBezTo>
                  <a:pt x="4356113" y="2773154"/>
                  <a:pt x="4356221" y="2774402"/>
                  <a:pt x="4356818" y="2775434"/>
                </a:cubicBezTo>
                <a:lnTo>
                  <a:pt x="4365175" y="2790792"/>
                </a:lnTo>
                <a:lnTo>
                  <a:pt x="4367781" y="2803437"/>
                </a:lnTo>
                <a:cubicBezTo>
                  <a:pt x="4367943" y="2804468"/>
                  <a:pt x="4368486" y="2805336"/>
                  <a:pt x="4369246" y="2805987"/>
                </a:cubicBezTo>
                <a:lnTo>
                  <a:pt x="4380534" y="2815702"/>
                </a:lnTo>
                <a:lnTo>
                  <a:pt x="4363168" y="2812229"/>
                </a:lnTo>
                <a:lnTo>
                  <a:pt x="4363059" y="2809190"/>
                </a:lnTo>
                <a:cubicBezTo>
                  <a:pt x="4363005" y="2807942"/>
                  <a:pt x="4362462" y="2806802"/>
                  <a:pt x="4361540" y="2805987"/>
                </a:cubicBezTo>
                <a:cubicBezTo>
                  <a:pt x="4360617" y="2805174"/>
                  <a:pt x="4359423" y="2804794"/>
                  <a:pt x="4358175" y="2804903"/>
                </a:cubicBezTo>
                <a:lnTo>
                  <a:pt x="4331854" y="2807236"/>
                </a:lnTo>
                <a:lnTo>
                  <a:pt x="4320402" y="2805174"/>
                </a:lnTo>
                <a:lnTo>
                  <a:pt x="4320402" y="2802840"/>
                </a:lnTo>
                <a:cubicBezTo>
                  <a:pt x="4320402" y="2801049"/>
                  <a:pt x="4319371" y="2799421"/>
                  <a:pt x="4317689" y="2798715"/>
                </a:cubicBezTo>
                <a:lnTo>
                  <a:pt x="4316278" y="2798119"/>
                </a:lnTo>
                <a:lnTo>
                  <a:pt x="4314433" y="2797304"/>
                </a:lnTo>
                <a:cubicBezTo>
                  <a:pt x="4313185" y="2796762"/>
                  <a:pt x="4311774" y="2796816"/>
                  <a:pt x="4310580" y="2797413"/>
                </a:cubicBezTo>
                <a:cubicBezTo>
                  <a:pt x="4309386" y="2798010"/>
                  <a:pt x="4308517" y="2799150"/>
                  <a:pt x="4308246" y="2800452"/>
                </a:cubicBezTo>
                <a:lnTo>
                  <a:pt x="4308137" y="2800832"/>
                </a:lnTo>
                <a:lnTo>
                  <a:pt x="4304718" y="2796436"/>
                </a:lnTo>
                <a:cubicBezTo>
                  <a:pt x="4303796" y="2795297"/>
                  <a:pt x="4302385" y="2794699"/>
                  <a:pt x="4300920" y="2794699"/>
                </a:cubicBezTo>
                <a:lnTo>
                  <a:pt x="4297663" y="2794862"/>
                </a:lnTo>
                <a:lnTo>
                  <a:pt x="4294841" y="2766859"/>
                </a:lnTo>
                <a:cubicBezTo>
                  <a:pt x="4294678" y="2765394"/>
                  <a:pt x="4293810" y="2764037"/>
                  <a:pt x="4292453" y="2763331"/>
                </a:cubicBezTo>
                <a:cubicBezTo>
                  <a:pt x="4291748" y="2762952"/>
                  <a:pt x="4291042" y="2762789"/>
                  <a:pt x="4290283" y="2762789"/>
                </a:cubicBezTo>
                <a:cubicBezTo>
                  <a:pt x="4289577" y="2762789"/>
                  <a:pt x="4288817" y="2762952"/>
                  <a:pt x="4288166" y="2763331"/>
                </a:cubicBezTo>
                <a:lnTo>
                  <a:pt x="4262768" y="2777279"/>
                </a:lnTo>
                <a:cubicBezTo>
                  <a:pt x="4261357" y="2778093"/>
                  <a:pt x="4260434" y="2779612"/>
                  <a:pt x="4260434" y="2781240"/>
                </a:cubicBezTo>
                <a:lnTo>
                  <a:pt x="4260434" y="2782542"/>
                </a:lnTo>
                <a:lnTo>
                  <a:pt x="4249363" y="2786939"/>
                </a:lnTo>
                <a:lnTo>
                  <a:pt x="4242253" y="2786125"/>
                </a:lnTo>
                <a:cubicBezTo>
                  <a:pt x="4240788" y="2785962"/>
                  <a:pt x="4239377" y="2786504"/>
                  <a:pt x="4238401" y="2787590"/>
                </a:cubicBezTo>
                <a:lnTo>
                  <a:pt x="4234493" y="2791823"/>
                </a:lnTo>
                <a:lnTo>
                  <a:pt x="4234493" y="2789381"/>
                </a:lnTo>
                <a:cubicBezTo>
                  <a:pt x="4234493" y="2786939"/>
                  <a:pt x="4232485" y="2784877"/>
                  <a:pt x="4230043" y="2784877"/>
                </a:cubicBezTo>
                <a:lnTo>
                  <a:pt x="4221522" y="2784714"/>
                </a:lnTo>
                <a:cubicBezTo>
                  <a:pt x="4221034" y="2784714"/>
                  <a:pt x="4220545" y="2784768"/>
                  <a:pt x="4220111" y="2784931"/>
                </a:cubicBezTo>
                <a:lnTo>
                  <a:pt x="4198349" y="2791552"/>
                </a:lnTo>
                <a:lnTo>
                  <a:pt x="4186681" y="2787047"/>
                </a:lnTo>
                <a:cubicBezTo>
                  <a:pt x="4185486" y="2786559"/>
                  <a:pt x="4184075" y="2786667"/>
                  <a:pt x="4182935" y="2787265"/>
                </a:cubicBezTo>
                <a:lnTo>
                  <a:pt x="4158460" y="2800398"/>
                </a:lnTo>
                <a:lnTo>
                  <a:pt x="4152001" y="2792312"/>
                </a:lnTo>
                <a:lnTo>
                  <a:pt x="4149560" y="2783954"/>
                </a:lnTo>
                <a:cubicBezTo>
                  <a:pt x="4149288" y="2783031"/>
                  <a:pt x="4148745" y="2782217"/>
                  <a:pt x="4148040" y="2781675"/>
                </a:cubicBezTo>
                <a:cubicBezTo>
                  <a:pt x="4147280" y="2781077"/>
                  <a:pt x="4146412" y="2780698"/>
                  <a:pt x="4145435" y="2780698"/>
                </a:cubicBezTo>
                <a:cubicBezTo>
                  <a:pt x="4143535" y="2780644"/>
                  <a:pt x="4141745" y="2781729"/>
                  <a:pt x="4141039" y="2783520"/>
                </a:cubicBezTo>
                <a:lnTo>
                  <a:pt x="4140876" y="2783954"/>
                </a:lnTo>
                <a:lnTo>
                  <a:pt x="4132844" y="2784551"/>
                </a:lnTo>
                <a:lnTo>
                  <a:pt x="4130891" y="2782272"/>
                </a:lnTo>
                <a:cubicBezTo>
                  <a:pt x="4130674" y="2782001"/>
                  <a:pt x="4130457" y="2781783"/>
                  <a:pt x="4130239" y="2781620"/>
                </a:cubicBezTo>
                <a:cubicBezTo>
                  <a:pt x="4128611" y="2780318"/>
                  <a:pt x="4126223" y="2780318"/>
                  <a:pt x="4124541" y="2781729"/>
                </a:cubicBezTo>
                <a:lnTo>
                  <a:pt x="4114826" y="2789924"/>
                </a:lnTo>
                <a:lnTo>
                  <a:pt x="4112275" y="2782760"/>
                </a:lnTo>
                <a:cubicBezTo>
                  <a:pt x="4112167" y="2782434"/>
                  <a:pt x="4111950" y="2782163"/>
                  <a:pt x="4111788" y="2781892"/>
                </a:cubicBezTo>
                <a:cubicBezTo>
                  <a:pt x="4110919" y="2780427"/>
                  <a:pt x="4109345" y="2779612"/>
                  <a:pt x="4107609" y="2779775"/>
                </a:cubicBezTo>
                <a:cubicBezTo>
                  <a:pt x="4107554" y="2779775"/>
                  <a:pt x="4107446" y="2779775"/>
                  <a:pt x="4107446" y="2779775"/>
                </a:cubicBezTo>
                <a:lnTo>
                  <a:pt x="4101150" y="2780589"/>
                </a:lnTo>
                <a:lnTo>
                  <a:pt x="4098871" y="2778039"/>
                </a:lnTo>
                <a:cubicBezTo>
                  <a:pt x="4097894" y="2776899"/>
                  <a:pt x="4096429" y="2776356"/>
                  <a:pt x="4095018" y="2776519"/>
                </a:cubicBezTo>
                <a:cubicBezTo>
                  <a:pt x="4094529" y="2776573"/>
                  <a:pt x="4094041" y="2776682"/>
                  <a:pt x="4093607" y="2776899"/>
                </a:cubicBezTo>
                <a:lnTo>
                  <a:pt x="4090785" y="2778147"/>
                </a:lnTo>
                <a:lnTo>
                  <a:pt x="4082699" y="2773534"/>
                </a:lnTo>
                <a:lnTo>
                  <a:pt x="4080040" y="2766316"/>
                </a:lnTo>
                <a:cubicBezTo>
                  <a:pt x="4079496" y="2764905"/>
                  <a:pt x="4078248" y="2763820"/>
                  <a:pt x="4076783" y="2763494"/>
                </a:cubicBezTo>
                <a:lnTo>
                  <a:pt x="4072550" y="2762517"/>
                </a:lnTo>
                <a:cubicBezTo>
                  <a:pt x="4071031" y="2762137"/>
                  <a:pt x="4069403" y="2762626"/>
                  <a:pt x="4068317" y="2763765"/>
                </a:cubicBezTo>
                <a:lnTo>
                  <a:pt x="4061316" y="2770984"/>
                </a:lnTo>
                <a:lnTo>
                  <a:pt x="4058005" y="2769627"/>
                </a:lnTo>
                <a:cubicBezTo>
                  <a:pt x="4057517" y="2769409"/>
                  <a:pt x="4057029" y="2769301"/>
                  <a:pt x="4056540" y="2769301"/>
                </a:cubicBezTo>
                <a:cubicBezTo>
                  <a:pt x="4055075" y="2769247"/>
                  <a:pt x="4053610" y="2769844"/>
                  <a:pt x="4052687" y="2771092"/>
                </a:cubicBezTo>
                <a:lnTo>
                  <a:pt x="4047912" y="2777387"/>
                </a:lnTo>
                <a:lnTo>
                  <a:pt x="4032118" y="2778039"/>
                </a:lnTo>
                <a:lnTo>
                  <a:pt x="4029296" y="2772991"/>
                </a:lnTo>
                <a:cubicBezTo>
                  <a:pt x="4029025" y="2772557"/>
                  <a:pt x="4028646" y="2772123"/>
                  <a:pt x="4028265" y="2771797"/>
                </a:cubicBezTo>
                <a:cubicBezTo>
                  <a:pt x="4027072" y="2770766"/>
                  <a:pt x="4025389" y="2770386"/>
                  <a:pt x="4023869" y="2770929"/>
                </a:cubicBezTo>
                <a:lnTo>
                  <a:pt x="4002053" y="2778310"/>
                </a:lnTo>
                <a:lnTo>
                  <a:pt x="3994781" y="2768324"/>
                </a:lnTo>
                <a:cubicBezTo>
                  <a:pt x="3994455" y="2767890"/>
                  <a:pt x="3994129" y="2767564"/>
                  <a:pt x="3993750" y="2767293"/>
                </a:cubicBezTo>
                <a:cubicBezTo>
                  <a:pt x="3993370" y="2767022"/>
                  <a:pt x="3992935" y="2766805"/>
                  <a:pt x="3992501" y="2766642"/>
                </a:cubicBezTo>
                <a:lnTo>
                  <a:pt x="3986640" y="2764742"/>
                </a:lnTo>
                <a:lnTo>
                  <a:pt x="3987834" y="2760618"/>
                </a:lnTo>
                <a:cubicBezTo>
                  <a:pt x="3988322" y="2758936"/>
                  <a:pt x="3987780" y="2757090"/>
                  <a:pt x="3986477" y="2755951"/>
                </a:cubicBezTo>
                <a:cubicBezTo>
                  <a:pt x="3985501" y="2755082"/>
                  <a:pt x="3984198" y="2754702"/>
                  <a:pt x="3982950" y="2754865"/>
                </a:cubicBezTo>
                <a:cubicBezTo>
                  <a:pt x="3982516" y="2754920"/>
                  <a:pt x="3982081" y="2755028"/>
                  <a:pt x="3981701" y="2755190"/>
                </a:cubicBezTo>
                <a:lnTo>
                  <a:pt x="3970901" y="2759858"/>
                </a:lnTo>
                <a:lnTo>
                  <a:pt x="3968514" y="2758175"/>
                </a:lnTo>
                <a:lnTo>
                  <a:pt x="3967700" y="2744391"/>
                </a:lnTo>
                <a:cubicBezTo>
                  <a:pt x="3967646" y="2743360"/>
                  <a:pt x="3967266" y="2742437"/>
                  <a:pt x="3966668" y="2741731"/>
                </a:cubicBezTo>
                <a:cubicBezTo>
                  <a:pt x="3966072" y="2741026"/>
                  <a:pt x="3965258" y="2740483"/>
                  <a:pt x="3964281" y="2740266"/>
                </a:cubicBezTo>
                <a:lnTo>
                  <a:pt x="3959939" y="2739181"/>
                </a:lnTo>
                <a:lnTo>
                  <a:pt x="3967592" y="2731855"/>
                </a:lnTo>
                <a:cubicBezTo>
                  <a:pt x="3968568" y="2730932"/>
                  <a:pt x="3969057" y="2729575"/>
                  <a:pt x="3968948" y="2728218"/>
                </a:cubicBezTo>
                <a:lnTo>
                  <a:pt x="3967917" y="2715194"/>
                </a:lnTo>
                <a:lnTo>
                  <a:pt x="3970901" y="2712317"/>
                </a:lnTo>
                <a:cubicBezTo>
                  <a:pt x="3971825" y="2711503"/>
                  <a:pt x="3972312" y="2710309"/>
                  <a:pt x="3972312" y="2709115"/>
                </a:cubicBezTo>
                <a:lnTo>
                  <a:pt x="3972421" y="2702386"/>
                </a:lnTo>
                <a:cubicBezTo>
                  <a:pt x="3972421" y="2701463"/>
                  <a:pt x="3972150" y="2700541"/>
                  <a:pt x="3971607" y="2699781"/>
                </a:cubicBezTo>
                <a:lnTo>
                  <a:pt x="3970956" y="2698858"/>
                </a:lnTo>
                <a:lnTo>
                  <a:pt x="3974646" y="2696199"/>
                </a:lnTo>
                <a:cubicBezTo>
                  <a:pt x="3975841" y="2695330"/>
                  <a:pt x="3976546" y="2693974"/>
                  <a:pt x="3976546" y="2692509"/>
                </a:cubicBezTo>
                <a:cubicBezTo>
                  <a:pt x="3976492" y="2691043"/>
                  <a:pt x="3975786" y="2689632"/>
                  <a:pt x="3974592" y="2688818"/>
                </a:cubicBezTo>
                <a:lnTo>
                  <a:pt x="3968514" y="2684585"/>
                </a:lnTo>
                <a:lnTo>
                  <a:pt x="3965909" y="2682740"/>
                </a:lnTo>
                <a:lnTo>
                  <a:pt x="3961133" y="2669010"/>
                </a:lnTo>
                <a:lnTo>
                  <a:pt x="3963521" y="2664125"/>
                </a:lnTo>
                <a:lnTo>
                  <a:pt x="3967754" y="2663854"/>
                </a:lnTo>
                <a:cubicBezTo>
                  <a:pt x="3970034" y="2663691"/>
                  <a:pt x="3971879" y="2661846"/>
                  <a:pt x="3971987" y="2659567"/>
                </a:cubicBezTo>
                <a:lnTo>
                  <a:pt x="3972747" y="2645999"/>
                </a:lnTo>
                <a:lnTo>
                  <a:pt x="3975135" y="2645782"/>
                </a:lnTo>
                <a:cubicBezTo>
                  <a:pt x="3977360" y="2645565"/>
                  <a:pt x="3979096" y="2643719"/>
                  <a:pt x="3979205" y="2641495"/>
                </a:cubicBezTo>
                <a:lnTo>
                  <a:pt x="3980453" y="2615607"/>
                </a:lnTo>
                <a:cubicBezTo>
                  <a:pt x="3980562" y="2614142"/>
                  <a:pt x="3979911" y="2612785"/>
                  <a:pt x="3978879" y="2611917"/>
                </a:cubicBezTo>
                <a:cubicBezTo>
                  <a:pt x="3978554" y="2611646"/>
                  <a:pt x="3978120" y="2611374"/>
                  <a:pt x="3977685" y="2611211"/>
                </a:cubicBezTo>
                <a:lnTo>
                  <a:pt x="3971445" y="2608607"/>
                </a:lnTo>
                <a:lnTo>
                  <a:pt x="3970305" y="2599218"/>
                </a:lnTo>
                <a:lnTo>
                  <a:pt x="3975080" y="2588635"/>
                </a:lnTo>
                <a:cubicBezTo>
                  <a:pt x="3975678" y="2587333"/>
                  <a:pt x="3975569" y="2585868"/>
                  <a:pt x="3974917" y="2584619"/>
                </a:cubicBezTo>
                <a:cubicBezTo>
                  <a:pt x="3974755" y="2584294"/>
                  <a:pt x="3974321" y="2583751"/>
                  <a:pt x="3974321" y="2583751"/>
                </a:cubicBezTo>
                <a:cubicBezTo>
                  <a:pt x="3974104" y="2583480"/>
                  <a:pt x="3973832" y="2583263"/>
                  <a:pt x="3973561" y="2583045"/>
                </a:cubicBezTo>
                <a:cubicBezTo>
                  <a:pt x="3973019" y="2582665"/>
                  <a:pt x="3972367" y="2582394"/>
                  <a:pt x="3971662" y="2582286"/>
                </a:cubicBezTo>
                <a:lnTo>
                  <a:pt x="3966994" y="2581580"/>
                </a:lnTo>
                <a:lnTo>
                  <a:pt x="3965963" y="2581417"/>
                </a:lnTo>
                <a:lnTo>
                  <a:pt x="3966560" y="2574416"/>
                </a:lnTo>
                <a:cubicBezTo>
                  <a:pt x="3966668" y="2573277"/>
                  <a:pt x="3966289" y="2572083"/>
                  <a:pt x="3965529" y="2571160"/>
                </a:cubicBezTo>
                <a:lnTo>
                  <a:pt x="3963250" y="2568447"/>
                </a:lnTo>
                <a:lnTo>
                  <a:pt x="3967917" y="2555693"/>
                </a:lnTo>
                <a:lnTo>
                  <a:pt x="3981376" y="2540823"/>
                </a:lnTo>
                <a:cubicBezTo>
                  <a:pt x="3982299" y="2539846"/>
                  <a:pt x="3982679" y="2538490"/>
                  <a:pt x="3982516" y="2537187"/>
                </a:cubicBezTo>
                <a:lnTo>
                  <a:pt x="3980833" y="2524596"/>
                </a:lnTo>
                <a:lnTo>
                  <a:pt x="3992068" y="2507772"/>
                </a:lnTo>
                <a:cubicBezTo>
                  <a:pt x="3992501" y="2507121"/>
                  <a:pt x="3992773" y="2506361"/>
                  <a:pt x="3992827" y="2505602"/>
                </a:cubicBezTo>
                <a:lnTo>
                  <a:pt x="3993912" y="2491437"/>
                </a:lnTo>
                <a:lnTo>
                  <a:pt x="3993370" y="2491328"/>
                </a:lnTo>
                <a:lnTo>
                  <a:pt x="4003355" y="2488072"/>
                </a:lnTo>
                <a:lnTo>
                  <a:pt x="4031413" y="2478792"/>
                </a:lnTo>
                <a:cubicBezTo>
                  <a:pt x="4033475" y="2478086"/>
                  <a:pt x="4034778" y="2476079"/>
                  <a:pt x="4034507" y="2473962"/>
                </a:cubicBezTo>
                <a:lnTo>
                  <a:pt x="4032987" y="2461263"/>
                </a:lnTo>
                <a:lnTo>
                  <a:pt x="4045903" y="2447695"/>
                </a:lnTo>
                <a:cubicBezTo>
                  <a:pt x="4047097" y="2446447"/>
                  <a:pt x="4047477" y="2444711"/>
                  <a:pt x="4046934" y="2443137"/>
                </a:cubicBezTo>
                <a:cubicBezTo>
                  <a:pt x="4046446" y="2441563"/>
                  <a:pt x="4045035" y="2440369"/>
                  <a:pt x="4043407" y="2440097"/>
                </a:cubicBezTo>
                <a:lnTo>
                  <a:pt x="4034940" y="2438686"/>
                </a:lnTo>
                <a:lnTo>
                  <a:pt x="4034181" y="2436841"/>
                </a:lnTo>
                <a:lnTo>
                  <a:pt x="4034723" y="2434344"/>
                </a:lnTo>
                <a:lnTo>
                  <a:pt x="4042918" y="2435810"/>
                </a:lnTo>
                <a:cubicBezTo>
                  <a:pt x="4044981" y="2436190"/>
                  <a:pt x="4047043" y="2435051"/>
                  <a:pt x="4047857" y="2433096"/>
                </a:cubicBezTo>
                <a:cubicBezTo>
                  <a:pt x="4048671" y="2431143"/>
                  <a:pt x="4048020" y="2428863"/>
                  <a:pt x="4046283" y="2427669"/>
                </a:cubicBezTo>
                <a:lnTo>
                  <a:pt x="4036297" y="2420723"/>
                </a:lnTo>
                <a:lnTo>
                  <a:pt x="4032064" y="2407915"/>
                </a:lnTo>
                <a:lnTo>
                  <a:pt x="4030599" y="2397116"/>
                </a:lnTo>
                <a:lnTo>
                  <a:pt x="4032444" y="2394076"/>
                </a:lnTo>
                <a:lnTo>
                  <a:pt x="4035592" y="2397007"/>
                </a:lnTo>
                <a:cubicBezTo>
                  <a:pt x="4036406" y="2397766"/>
                  <a:pt x="4037437" y="2398255"/>
                  <a:pt x="4038523" y="2398255"/>
                </a:cubicBezTo>
                <a:lnTo>
                  <a:pt x="4062456" y="2399069"/>
                </a:lnTo>
                <a:cubicBezTo>
                  <a:pt x="4063107" y="2399123"/>
                  <a:pt x="4063704" y="2398960"/>
                  <a:pt x="4064301" y="2398744"/>
                </a:cubicBezTo>
                <a:lnTo>
                  <a:pt x="4075860" y="2394022"/>
                </a:lnTo>
                <a:cubicBezTo>
                  <a:pt x="4076783" y="2393642"/>
                  <a:pt x="4077543" y="2392991"/>
                  <a:pt x="4078031" y="2392177"/>
                </a:cubicBezTo>
                <a:lnTo>
                  <a:pt x="4084218" y="2381920"/>
                </a:lnTo>
                <a:lnTo>
                  <a:pt x="4093824" y="2379315"/>
                </a:lnTo>
                <a:lnTo>
                  <a:pt x="4095832" y="2380617"/>
                </a:lnTo>
                <a:lnTo>
                  <a:pt x="4099414" y="2393696"/>
                </a:lnTo>
                <a:lnTo>
                  <a:pt x="4093444" y="2412149"/>
                </a:lnTo>
                <a:cubicBezTo>
                  <a:pt x="4092793" y="2414156"/>
                  <a:pt x="4093607" y="2416327"/>
                  <a:pt x="4095398" y="2417413"/>
                </a:cubicBezTo>
                <a:cubicBezTo>
                  <a:pt x="4095561" y="2417467"/>
                  <a:pt x="4095723" y="2417521"/>
                  <a:pt x="4095832" y="2417576"/>
                </a:cubicBezTo>
                <a:cubicBezTo>
                  <a:pt x="4097080" y="2418118"/>
                  <a:pt x="4098491" y="2418172"/>
                  <a:pt x="4099740" y="2417576"/>
                </a:cubicBezTo>
                <a:cubicBezTo>
                  <a:pt x="4100011" y="2417467"/>
                  <a:pt x="4100228" y="2417250"/>
                  <a:pt x="4100445" y="2417087"/>
                </a:cubicBezTo>
                <a:cubicBezTo>
                  <a:pt x="4100608" y="2416978"/>
                  <a:pt x="4100988" y="2416707"/>
                  <a:pt x="4100988" y="2416707"/>
                </a:cubicBezTo>
                <a:cubicBezTo>
                  <a:pt x="4100988" y="2416707"/>
                  <a:pt x="4109834" y="2407861"/>
                  <a:pt x="4109834" y="2407861"/>
                </a:cubicBezTo>
                <a:lnTo>
                  <a:pt x="4110539" y="2407861"/>
                </a:lnTo>
                <a:lnTo>
                  <a:pt x="4113632" y="2412257"/>
                </a:lnTo>
                <a:cubicBezTo>
                  <a:pt x="4114610" y="2413668"/>
                  <a:pt x="4116292" y="2414373"/>
                  <a:pt x="4118029" y="2414102"/>
                </a:cubicBezTo>
                <a:cubicBezTo>
                  <a:pt x="4119711" y="2413830"/>
                  <a:pt x="4121122" y="2412582"/>
                  <a:pt x="4121610" y="2410900"/>
                </a:cubicBezTo>
                <a:lnTo>
                  <a:pt x="4123456" y="2404604"/>
                </a:lnTo>
                <a:lnTo>
                  <a:pt x="4126060" y="2404387"/>
                </a:lnTo>
                <a:cubicBezTo>
                  <a:pt x="4126875" y="2404333"/>
                  <a:pt x="4127689" y="2404008"/>
                  <a:pt x="4128394" y="2403519"/>
                </a:cubicBezTo>
                <a:lnTo>
                  <a:pt x="4146086" y="2390440"/>
                </a:lnTo>
                <a:lnTo>
                  <a:pt x="4158948" y="2389680"/>
                </a:lnTo>
                <a:lnTo>
                  <a:pt x="4167198" y="2400263"/>
                </a:lnTo>
                <a:cubicBezTo>
                  <a:pt x="4168391" y="2401837"/>
                  <a:pt x="4170562" y="2402434"/>
                  <a:pt x="4172407" y="2401674"/>
                </a:cubicBezTo>
                <a:cubicBezTo>
                  <a:pt x="4174253" y="2400914"/>
                  <a:pt x="4175392" y="2399069"/>
                  <a:pt x="4175229" y="2397061"/>
                </a:cubicBezTo>
                <a:lnTo>
                  <a:pt x="4174470" y="2389084"/>
                </a:lnTo>
                <a:lnTo>
                  <a:pt x="4178540" y="2387456"/>
                </a:lnTo>
                <a:cubicBezTo>
                  <a:pt x="4179517" y="2387075"/>
                  <a:pt x="4180331" y="2386370"/>
                  <a:pt x="4180819" y="2385447"/>
                </a:cubicBezTo>
                <a:lnTo>
                  <a:pt x="4188906" y="2370957"/>
                </a:lnTo>
                <a:lnTo>
                  <a:pt x="4199705" y="2368298"/>
                </a:lnTo>
                <a:cubicBezTo>
                  <a:pt x="4201551" y="2367863"/>
                  <a:pt x="4202907" y="2366344"/>
                  <a:pt x="4203179" y="2364445"/>
                </a:cubicBezTo>
                <a:lnTo>
                  <a:pt x="4203179" y="2364065"/>
                </a:lnTo>
                <a:cubicBezTo>
                  <a:pt x="4203938" y="2364010"/>
                  <a:pt x="4204698" y="2363793"/>
                  <a:pt x="4205350" y="2363359"/>
                </a:cubicBezTo>
                <a:cubicBezTo>
                  <a:pt x="4206706" y="2362491"/>
                  <a:pt x="4207466" y="2361025"/>
                  <a:pt x="4207466" y="2359452"/>
                </a:cubicBezTo>
                <a:lnTo>
                  <a:pt x="4207195" y="2342085"/>
                </a:lnTo>
                <a:lnTo>
                  <a:pt x="4212676" y="2320214"/>
                </a:lnTo>
                <a:lnTo>
                  <a:pt x="4216095" y="2311097"/>
                </a:lnTo>
                <a:lnTo>
                  <a:pt x="4219948" y="2310500"/>
                </a:lnTo>
                <a:cubicBezTo>
                  <a:pt x="4221902" y="2310175"/>
                  <a:pt x="4223422" y="2308709"/>
                  <a:pt x="4223747" y="2306809"/>
                </a:cubicBezTo>
                <a:lnTo>
                  <a:pt x="4225538" y="2296824"/>
                </a:lnTo>
                <a:lnTo>
                  <a:pt x="4232919" y="2288358"/>
                </a:lnTo>
                <a:lnTo>
                  <a:pt x="4235470" y="2287489"/>
                </a:lnTo>
                <a:lnTo>
                  <a:pt x="4240951" y="2295955"/>
                </a:lnTo>
                <a:lnTo>
                  <a:pt x="4238401" y="2301491"/>
                </a:lnTo>
                <a:cubicBezTo>
                  <a:pt x="4237912" y="2302576"/>
                  <a:pt x="4237857" y="2303825"/>
                  <a:pt x="4238237" y="2304910"/>
                </a:cubicBezTo>
                <a:lnTo>
                  <a:pt x="4243339" y="2319401"/>
                </a:lnTo>
                <a:cubicBezTo>
                  <a:pt x="4243393" y="2319563"/>
                  <a:pt x="4243447" y="2319726"/>
                  <a:pt x="4243556" y="2319889"/>
                </a:cubicBezTo>
                <a:cubicBezTo>
                  <a:pt x="4244044" y="2320920"/>
                  <a:pt x="4244912" y="2321679"/>
                  <a:pt x="4245943" y="2322114"/>
                </a:cubicBezTo>
                <a:cubicBezTo>
                  <a:pt x="4247137" y="2322602"/>
                  <a:pt x="4248549" y="2322494"/>
                  <a:pt x="4249688" y="2321897"/>
                </a:cubicBezTo>
                <a:lnTo>
                  <a:pt x="4258534" y="2317175"/>
                </a:lnTo>
                <a:cubicBezTo>
                  <a:pt x="4259674" y="2316524"/>
                  <a:pt x="4260488" y="2315493"/>
                  <a:pt x="4260814" y="2314245"/>
                </a:cubicBezTo>
                <a:lnTo>
                  <a:pt x="4263039" y="2305127"/>
                </a:lnTo>
                <a:lnTo>
                  <a:pt x="4273893" y="2308058"/>
                </a:lnTo>
                <a:cubicBezTo>
                  <a:pt x="4275738" y="2308546"/>
                  <a:pt x="4277747" y="2307786"/>
                  <a:pt x="4278831" y="2306159"/>
                </a:cubicBezTo>
                <a:lnTo>
                  <a:pt x="4283445" y="2299104"/>
                </a:lnTo>
                <a:lnTo>
                  <a:pt x="4292616" y="2301002"/>
                </a:lnTo>
                <a:lnTo>
                  <a:pt x="4290499" y="2309686"/>
                </a:lnTo>
                <a:cubicBezTo>
                  <a:pt x="4290228" y="2310825"/>
                  <a:pt x="4290391" y="2312019"/>
                  <a:pt x="4290988" y="2313051"/>
                </a:cubicBezTo>
                <a:lnTo>
                  <a:pt x="4296089" y="2321734"/>
                </a:lnTo>
                <a:cubicBezTo>
                  <a:pt x="4297121" y="2323579"/>
                  <a:pt x="4299291" y="2324393"/>
                  <a:pt x="4301299" y="2323797"/>
                </a:cubicBezTo>
                <a:lnTo>
                  <a:pt x="4323496" y="2317067"/>
                </a:lnTo>
                <a:cubicBezTo>
                  <a:pt x="4324473" y="2316796"/>
                  <a:pt x="4325287" y="2316198"/>
                  <a:pt x="4325884" y="2315330"/>
                </a:cubicBezTo>
                <a:lnTo>
                  <a:pt x="4329249" y="2310446"/>
                </a:lnTo>
                <a:lnTo>
                  <a:pt x="4332125" y="2316198"/>
                </a:lnTo>
                <a:cubicBezTo>
                  <a:pt x="4332776" y="2317501"/>
                  <a:pt x="4334024" y="2318424"/>
                  <a:pt x="4335435" y="2318640"/>
                </a:cubicBezTo>
                <a:cubicBezTo>
                  <a:pt x="4335652" y="2318640"/>
                  <a:pt x="4335815" y="2318640"/>
                  <a:pt x="4336033" y="2318640"/>
                </a:cubicBezTo>
                <a:cubicBezTo>
                  <a:pt x="4336195" y="2318640"/>
                  <a:pt x="4336358" y="2318640"/>
                  <a:pt x="4336521" y="2318640"/>
                </a:cubicBezTo>
                <a:cubicBezTo>
                  <a:pt x="4337226" y="2318586"/>
                  <a:pt x="4337878" y="2318369"/>
                  <a:pt x="4338475" y="2318044"/>
                </a:cubicBezTo>
                <a:cubicBezTo>
                  <a:pt x="4338801" y="2317881"/>
                  <a:pt x="4339343" y="2317392"/>
                  <a:pt x="4339343" y="2317392"/>
                </a:cubicBezTo>
                <a:lnTo>
                  <a:pt x="4353453" y="2303608"/>
                </a:lnTo>
                <a:cubicBezTo>
                  <a:pt x="4354647" y="2302468"/>
                  <a:pt x="4355082" y="2300732"/>
                  <a:pt x="4354647" y="2299158"/>
                </a:cubicBezTo>
                <a:lnTo>
                  <a:pt x="4351608" y="2288086"/>
                </a:lnTo>
                <a:lnTo>
                  <a:pt x="4357361" y="2276472"/>
                </a:lnTo>
                <a:cubicBezTo>
                  <a:pt x="4357849" y="2275441"/>
                  <a:pt x="4357958" y="2274193"/>
                  <a:pt x="4357578" y="2273054"/>
                </a:cubicBezTo>
                <a:lnTo>
                  <a:pt x="4355136" y="2265890"/>
                </a:lnTo>
                <a:lnTo>
                  <a:pt x="4356384" y="2264479"/>
                </a:lnTo>
                <a:lnTo>
                  <a:pt x="4361159" y="2264045"/>
                </a:lnTo>
                <a:lnTo>
                  <a:pt x="4364416" y="2269363"/>
                </a:lnTo>
                <a:cubicBezTo>
                  <a:pt x="4365121" y="2270503"/>
                  <a:pt x="4366261" y="2271262"/>
                  <a:pt x="4367564" y="2271479"/>
                </a:cubicBezTo>
                <a:lnTo>
                  <a:pt x="4374076" y="2272510"/>
                </a:lnTo>
                <a:lnTo>
                  <a:pt x="4383573" y="2290800"/>
                </a:lnTo>
                <a:cubicBezTo>
                  <a:pt x="4384604" y="2292754"/>
                  <a:pt x="4386829" y="2293677"/>
                  <a:pt x="4388946" y="2293025"/>
                </a:cubicBezTo>
                <a:lnTo>
                  <a:pt x="4414507" y="2285101"/>
                </a:lnTo>
                <a:lnTo>
                  <a:pt x="4415267" y="2284993"/>
                </a:lnTo>
                <a:cubicBezTo>
                  <a:pt x="4415376" y="2285590"/>
                  <a:pt x="4415592" y="2286078"/>
                  <a:pt x="4415918" y="2286567"/>
                </a:cubicBezTo>
                <a:cubicBezTo>
                  <a:pt x="4416027" y="2286730"/>
                  <a:pt x="4416136" y="2286893"/>
                  <a:pt x="4416244" y="2287056"/>
                </a:cubicBezTo>
                <a:cubicBezTo>
                  <a:pt x="4416732" y="2287598"/>
                  <a:pt x="4417329" y="2288086"/>
                  <a:pt x="4418089" y="2288358"/>
                </a:cubicBezTo>
                <a:cubicBezTo>
                  <a:pt x="4418306" y="2288467"/>
                  <a:pt x="4418523" y="2288521"/>
                  <a:pt x="4418740" y="2288521"/>
                </a:cubicBezTo>
                <a:cubicBezTo>
                  <a:pt x="4420043" y="2288792"/>
                  <a:pt x="4421399" y="2288521"/>
                  <a:pt x="4422485" y="2287652"/>
                </a:cubicBezTo>
                <a:lnTo>
                  <a:pt x="4428509" y="2282768"/>
                </a:lnTo>
                <a:cubicBezTo>
                  <a:pt x="4429594" y="2281845"/>
                  <a:pt x="4430192" y="2280543"/>
                  <a:pt x="4430192" y="2279132"/>
                </a:cubicBezTo>
                <a:lnTo>
                  <a:pt x="4429811" y="2260517"/>
                </a:lnTo>
                <a:close/>
                <a:moveTo>
                  <a:pt x="2793182" y="2227196"/>
                </a:moveTo>
                <a:lnTo>
                  <a:pt x="2793228" y="2227230"/>
                </a:lnTo>
                <a:lnTo>
                  <a:pt x="2793236" y="2227250"/>
                </a:lnTo>
                <a:close/>
                <a:moveTo>
                  <a:pt x="29360" y="2063353"/>
                </a:moveTo>
                <a:lnTo>
                  <a:pt x="31315" y="2064927"/>
                </a:lnTo>
                <a:cubicBezTo>
                  <a:pt x="32184" y="2065632"/>
                  <a:pt x="33322" y="2065904"/>
                  <a:pt x="34410" y="2065904"/>
                </a:cubicBezTo>
                <a:lnTo>
                  <a:pt x="43690" y="2065416"/>
                </a:lnTo>
                <a:lnTo>
                  <a:pt x="43796" y="2065524"/>
                </a:lnTo>
                <a:lnTo>
                  <a:pt x="43474" y="2066392"/>
                </a:lnTo>
                <a:cubicBezTo>
                  <a:pt x="42984" y="2067640"/>
                  <a:pt x="43091" y="2069106"/>
                  <a:pt x="43796" y="2070300"/>
                </a:cubicBezTo>
                <a:cubicBezTo>
                  <a:pt x="44504" y="2071494"/>
                  <a:pt x="45752" y="2072308"/>
                  <a:pt x="47107" y="2072470"/>
                </a:cubicBezTo>
                <a:lnTo>
                  <a:pt x="50526" y="2072904"/>
                </a:lnTo>
                <a:cubicBezTo>
                  <a:pt x="49820" y="2073881"/>
                  <a:pt x="49496" y="2075075"/>
                  <a:pt x="49712" y="2076324"/>
                </a:cubicBezTo>
                <a:lnTo>
                  <a:pt x="50418" y="2080719"/>
                </a:lnTo>
                <a:lnTo>
                  <a:pt x="41897" y="2085061"/>
                </a:lnTo>
                <a:lnTo>
                  <a:pt x="36199" y="2083379"/>
                </a:lnTo>
                <a:cubicBezTo>
                  <a:pt x="35873" y="2083270"/>
                  <a:pt x="35494" y="2083216"/>
                  <a:pt x="35168" y="2083216"/>
                </a:cubicBezTo>
                <a:lnTo>
                  <a:pt x="32184" y="2083053"/>
                </a:lnTo>
                <a:cubicBezTo>
                  <a:pt x="32075" y="2083053"/>
                  <a:pt x="32020" y="2083053"/>
                  <a:pt x="31911" y="2083053"/>
                </a:cubicBezTo>
                <a:cubicBezTo>
                  <a:pt x="31369" y="2083053"/>
                  <a:pt x="30773" y="2083162"/>
                  <a:pt x="30229" y="2083379"/>
                </a:cubicBezTo>
                <a:lnTo>
                  <a:pt x="27735" y="2084410"/>
                </a:lnTo>
                <a:lnTo>
                  <a:pt x="24748" y="2082402"/>
                </a:lnTo>
                <a:cubicBezTo>
                  <a:pt x="23282" y="2081425"/>
                  <a:pt x="21438" y="2081371"/>
                  <a:pt x="19919" y="2082293"/>
                </a:cubicBezTo>
                <a:lnTo>
                  <a:pt x="17531" y="2083758"/>
                </a:lnTo>
                <a:lnTo>
                  <a:pt x="17421" y="2083813"/>
                </a:lnTo>
                <a:cubicBezTo>
                  <a:pt x="17204" y="2083541"/>
                  <a:pt x="16934" y="2083270"/>
                  <a:pt x="16607" y="2083053"/>
                </a:cubicBezTo>
                <a:lnTo>
                  <a:pt x="0" y="2071222"/>
                </a:lnTo>
                <a:lnTo>
                  <a:pt x="3148" y="2068021"/>
                </a:lnTo>
                <a:lnTo>
                  <a:pt x="8196" y="2069919"/>
                </a:lnTo>
                <a:cubicBezTo>
                  <a:pt x="10312" y="2070680"/>
                  <a:pt x="12645" y="2069811"/>
                  <a:pt x="13730" y="2067803"/>
                </a:cubicBezTo>
                <a:lnTo>
                  <a:pt x="15524" y="2064492"/>
                </a:lnTo>
                <a:lnTo>
                  <a:pt x="19863" y="2065036"/>
                </a:lnTo>
                <a:cubicBezTo>
                  <a:pt x="20897" y="2065144"/>
                  <a:pt x="21871" y="2064981"/>
                  <a:pt x="22685" y="2064492"/>
                </a:cubicBezTo>
                <a:lnTo>
                  <a:pt x="22849" y="2064601"/>
                </a:lnTo>
                <a:cubicBezTo>
                  <a:pt x="23987" y="2065416"/>
                  <a:pt x="25453" y="2065686"/>
                  <a:pt x="26811" y="2065307"/>
                </a:cubicBezTo>
                <a:cubicBezTo>
                  <a:pt x="27841" y="2064981"/>
                  <a:pt x="28766" y="2064276"/>
                  <a:pt x="29360" y="2063353"/>
                </a:cubicBezTo>
                <a:close/>
                <a:moveTo>
                  <a:pt x="75762" y="2061019"/>
                </a:moveTo>
                <a:cubicBezTo>
                  <a:pt x="75762" y="2061019"/>
                  <a:pt x="76576" y="2069540"/>
                  <a:pt x="76576" y="2069540"/>
                </a:cubicBezTo>
                <a:lnTo>
                  <a:pt x="75165" y="2069540"/>
                </a:lnTo>
                <a:cubicBezTo>
                  <a:pt x="74296" y="2069540"/>
                  <a:pt x="73483" y="2069811"/>
                  <a:pt x="72778" y="2070245"/>
                </a:cubicBezTo>
                <a:lnTo>
                  <a:pt x="66483" y="2074261"/>
                </a:lnTo>
                <a:lnTo>
                  <a:pt x="66428" y="2074369"/>
                </a:lnTo>
                <a:lnTo>
                  <a:pt x="62738" y="2069703"/>
                </a:lnTo>
                <a:cubicBezTo>
                  <a:pt x="62574" y="2069485"/>
                  <a:pt x="62196" y="2069105"/>
                  <a:pt x="62196" y="2069105"/>
                </a:cubicBezTo>
                <a:lnTo>
                  <a:pt x="62413" y="2068780"/>
                </a:lnTo>
                <a:cubicBezTo>
                  <a:pt x="62845" y="2068129"/>
                  <a:pt x="63117" y="2067368"/>
                  <a:pt x="63171" y="2066609"/>
                </a:cubicBezTo>
                <a:cubicBezTo>
                  <a:pt x="63823" y="2066663"/>
                  <a:pt x="64474" y="2066609"/>
                  <a:pt x="65070" y="2066392"/>
                </a:cubicBezTo>
                <a:lnTo>
                  <a:pt x="72453" y="2064004"/>
                </a:lnTo>
                <a:cubicBezTo>
                  <a:pt x="73322" y="2063678"/>
                  <a:pt x="74135" y="2063190"/>
                  <a:pt x="74678" y="2062430"/>
                </a:cubicBezTo>
                <a:close/>
                <a:moveTo>
                  <a:pt x="1083127" y="2011091"/>
                </a:moveTo>
                <a:cubicBezTo>
                  <a:pt x="1083181" y="2011633"/>
                  <a:pt x="1083345" y="2012122"/>
                  <a:pt x="1083562" y="2012556"/>
                </a:cubicBezTo>
                <a:cubicBezTo>
                  <a:pt x="1083453" y="2012664"/>
                  <a:pt x="1083236" y="2012881"/>
                  <a:pt x="1083236" y="2012881"/>
                </a:cubicBezTo>
                <a:lnTo>
                  <a:pt x="1079057" y="2017657"/>
                </a:lnTo>
                <a:lnTo>
                  <a:pt x="1077158" y="2015920"/>
                </a:lnTo>
                <a:lnTo>
                  <a:pt x="1077754" y="2014727"/>
                </a:lnTo>
                <a:cubicBezTo>
                  <a:pt x="1079383" y="2015052"/>
                  <a:pt x="1081065" y="2014455"/>
                  <a:pt x="1082151" y="2013153"/>
                </a:cubicBezTo>
                <a:lnTo>
                  <a:pt x="1082151" y="2013207"/>
                </a:lnTo>
                <a:cubicBezTo>
                  <a:pt x="1082693" y="2012610"/>
                  <a:pt x="1083018" y="2011850"/>
                  <a:pt x="1083127" y="2011091"/>
                </a:cubicBezTo>
                <a:close/>
                <a:moveTo>
                  <a:pt x="1069722" y="2006532"/>
                </a:moveTo>
                <a:lnTo>
                  <a:pt x="1071296" y="2007400"/>
                </a:lnTo>
                <a:lnTo>
                  <a:pt x="1069614" y="2010711"/>
                </a:lnTo>
                <a:cubicBezTo>
                  <a:pt x="1069614" y="2010656"/>
                  <a:pt x="1069505" y="2010548"/>
                  <a:pt x="1069505" y="2010493"/>
                </a:cubicBezTo>
                <a:cubicBezTo>
                  <a:pt x="1068963" y="2009517"/>
                  <a:pt x="1068040" y="2008811"/>
                  <a:pt x="1067063" y="2008486"/>
                </a:cubicBezTo>
                <a:close/>
                <a:moveTo>
                  <a:pt x="2638349" y="1999965"/>
                </a:moveTo>
                <a:cubicBezTo>
                  <a:pt x="2637154" y="1999640"/>
                  <a:pt x="2635852" y="1999802"/>
                  <a:pt x="2634767" y="2000508"/>
                </a:cubicBezTo>
                <a:cubicBezTo>
                  <a:pt x="2633410" y="2001431"/>
                  <a:pt x="2632596" y="2002950"/>
                  <a:pt x="2632705" y="2004578"/>
                </a:cubicBezTo>
                <a:lnTo>
                  <a:pt x="2635147" y="2047886"/>
                </a:lnTo>
                <a:lnTo>
                  <a:pt x="2622230" y="2133416"/>
                </a:lnTo>
                <a:cubicBezTo>
                  <a:pt x="2622122" y="2133958"/>
                  <a:pt x="2622176" y="2134501"/>
                  <a:pt x="2622284" y="2135044"/>
                </a:cubicBezTo>
                <a:lnTo>
                  <a:pt x="2629557" y="2167823"/>
                </a:lnTo>
                <a:cubicBezTo>
                  <a:pt x="2629828" y="2168963"/>
                  <a:pt x="2630533" y="2169994"/>
                  <a:pt x="2631565" y="2170645"/>
                </a:cubicBezTo>
                <a:cubicBezTo>
                  <a:pt x="2632107" y="2170971"/>
                  <a:pt x="2632705" y="2171188"/>
                  <a:pt x="2633355" y="2171297"/>
                </a:cubicBezTo>
                <a:lnTo>
                  <a:pt x="2633507" y="2171297"/>
                </a:lnTo>
                <a:lnTo>
                  <a:pt x="2632162" y="2170808"/>
                </a:lnTo>
                <a:cubicBezTo>
                  <a:pt x="2631131" y="2170157"/>
                  <a:pt x="2630425" y="2169180"/>
                  <a:pt x="2630154" y="2167986"/>
                </a:cubicBezTo>
                <a:lnTo>
                  <a:pt x="2622882" y="2135207"/>
                </a:lnTo>
                <a:cubicBezTo>
                  <a:pt x="2622773" y="2134664"/>
                  <a:pt x="2622719" y="2134121"/>
                  <a:pt x="2622827" y="2133579"/>
                </a:cubicBezTo>
                <a:lnTo>
                  <a:pt x="2635744" y="2048049"/>
                </a:lnTo>
                <a:lnTo>
                  <a:pt x="2633301" y="2004741"/>
                </a:lnTo>
                <a:cubicBezTo>
                  <a:pt x="2633193" y="2003113"/>
                  <a:pt x="2634007" y="2001539"/>
                  <a:pt x="2635364" y="2000670"/>
                </a:cubicBezTo>
                <a:lnTo>
                  <a:pt x="2638886" y="2000137"/>
                </a:lnTo>
                <a:close/>
                <a:moveTo>
                  <a:pt x="1184342" y="1958829"/>
                </a:moveTo>
                <a:lnTo>
                  <a:pt x="1184884" y="1959371"/>
                </a:lnTo>
                <a:cubicBezTo>
                  <a:pt x="1185753" y="1960294"/>
                  <a:pt x="1186947" y="1960891"/>
                  <a:pt x="1188303" y="1960782"/>
                </a:cubicBezTo>
                <a:lnTo>
                  <a:pt x="1200296" y="1960403"/>
                </a:lnTo>
                <a:lnTo>
                  <a:pt x="1198288" y="1963930"/>
                </a:lnTo>
                <a:cubicBezTo>
                  <a:pt x="1197257" y="1965667"/>
                  <a:pt x="1197583" y="1967892"/>
                  <a:pt x="1198994" y="1969357"/>
                </a:cubicBezTo>
                <a:cubicBezTo>
                  <a:pt x="1200405" y="1970822"/>
                  <a:pt x="1202630" y="1971094"/>
                  <a:pt x="1204421" y="1970117"/>
                </a:cubicBezTo>
                <a:lnTo>
                  <a:pt x="1212019" y="1965776"/>
                </a:lnTo>
                <a:lnTo>
                  <a:pt x="1220485" y="1973210"/>
                </a:lnTo>
                <a:cubicBezTo>
                  <a:pt x="1222006" y="1974567"/>
                  <a:pt x="1224338" y="1974730"/>
                  <a:pt x="1226020" y="1973536"/>
                </a:cubicBezTo>
                <a:lnTo>
                  <a:pt x="1229873" y="1970877"/>
                </a:lnTo>
                <a:lnTo>
                  <a:pt x="1229819" y="1971094"/>
                </a:lnTo>
                <a:lnTo>
                  <a:pt x="1231014" y="1972342"/>
                </a:lnTo>
                <a:lnTo>
                  <a:pt x="1231612" y="1974404"/>
                </a:lnTo>
                <a:cubicBezTo>
                  <a:pt x="1230200" y="1975110"/>
                  <a:pt x="1229223" y="1976521"/>
                  <a:pt x="1229114" y="1978095"/>
                </a:cubicBezTo>
                <a:lnTo>
                  <a:pt x="1228571" y="1985096"/>
                </a:lnTo>
                <a:cubicBezTo>
                  <a:pt x="1228571" y="1985638"/>
                  <a:pt x="1228626" y="1986236"/>
                  <a:pt x="1228789" y="1986778"/>
                </a:cubicBezTo>
                <a:lnTo>
                  <a:pt x="1229494" y="1988949"/>
                </a:lnTo>
                <a:cubicBezTo>
                  <a:pt x="1228842" y="1989112"/>
                  <a:pt x="1228192" y="1989383"/>
                  <a:pt x="1227649" y="1989817"/>
                </a:cubicBezTo>
                <a:lnTo>
                  <a:pt x="1222114" y="1994105"/>
                </a:lnTo>
                <a:lnTo>
                  <a:pt x="1221516" y="1993779"/>
                </a:lnTo>
                <a:cubicBezTo>
                  <a:pt x="1220864" y="1993453"/>
                  <a:pt x="1220215" y="1993290"/>
                  <a:pt x="1219509" y="1993290"/>
                </a:cubicBezTo>
                <a:cubicBezTo>
                  <a:pt x="1219291" y="1993290"/>
                  <a:pt x="1218911" y="1993290"/>
                  <a:pt x="1218911" y="1993290"/>
                </a:cubicBezTo>
                <a:lnTo>
                  <a:pt x="1218748" y="1991554"/>
                </a:lnTo>
                <a:cubicBezTo>
                  <a:pt x="1218532" y="1989274"/>
                  <a:pt x="1216578" y="1987484"/>
                  <a:pt x="1214245" y="1987484"/>
                </a:cubicBezTo>
                <a:lnTo>
                  <a:pt x="1209794" y="1987484"/>
                </a:lnTo>
                <a:cubicBezTo>
                  <a:pt x="1209034" y="1987484"/>
                  <a:pt x="1208329" y="1987701"/>
                  <a:pt x="1207678" y="1988026"/>
                </a:cubicBezTo>
                <a:cubicBezTo>
                  <a:pt x="1206918" y="1987104"/>
                  <a:pt x="1205832" y="1986507"/>
                  <a:pt x="1204583" y="1986398"/>
                </a:cubicBezTo>
                <a:lnTo>
                  <a:pt x="1200948" y="1986073"/>
                </a:lnTo>
                <a:cubicBezTo>
                  <a:pt x="1200948" y="1986018"/>
                  <a:pt x="1200948" y="1985856"/>
                  <a:pt x="1200948" y="1985856"/>
                </a:cubicBezTo>
                <a:lnTo>
                  <a:pt x="1201111" y="1984173"/>
                </a:lnTo>
                <a:lnTo>
                  <a:pt x="1203933" y="1980700"/>
                </a:lnTo>
                <a:cubicBezTo>
                  <a:pt x="1205398" y="1978909"/>
                  <a:pt x="1205289" y="1976358"/>
                  <a:pt x="1203715" y="1974730"/>
                </a:cubicBezTo>
                <a:lnTo>
                  <a:pt x="1200568" y="1971420"/>
                </a:lnTo>
                <a:cubicBezTo>
                  <a:pt x="1199591" y="1970388"/>
                  <a:pt x="1198234" y="1969846"/>
                  <a:pt x="1196824" y="1970009"/>
                </a:cubicBezTo>
                <a:cubicBezTo>
                  <a:pt x="1195738" y="1970117"/>
                  <a:pt x="1194760" y="1970605"/>
                  <a:pt x="1194002" y="1971366"/>
                </a:cubicBezTo>
                <a:cubicBezTo>
                  <a:pt x="1193133" y="1970877"/>
                  <a:pt x="1192211" y="1970768"/>
                  <a:pt x="1191288" y="1970877"/>
                </a:cubicBezTo>
                <a:cubicBezTo>
                  <a:pt x="1190365" y="1969900"/>
                  <a:pt x="1189008" y="1969357"/>
                  <a:pt x="1187652" y="1969520"/>
                </a:cubicBezTo>
                <a:lnTo>
                  <a:pt x="1183907" y="1969900"/>
                </a:lnTo>
                <a:lnTo>
                  <a:pt x="1181520" y="1966155"/>
                </a:lnTo>
                <a:cubicBezTo>
                  <a:pt x="1181248" y="1965721"/>
                  <a:pt x="1180922" y="1965395"/>
                  <a:pt x="1180542" y="1965070"/>
                </a:cubicBezTo>
                <a:lnTo>
                  <a:pt x="1179675" y="1964365"/>
                </a:lnTo>
                <a:cubicBezTo>
                  <a:pt x="1179892" y="1964202"/>
                  <a:pt x="1180270" y="1963767"/>
                  <a:pt x="1180270" y="1963767"/>
                </a:cubicBezTo>
                <a:close/>
                <a:moveTo>
                  <a:pt x="1142011" y="1944013"/>
                </a:moveTo>
                <a:lnTo>
                  <a:pt x="1140545" y="1946781"/>
                </a:lnTo>
                <a:cubicBezTo>
                  <a:pt x="1140384" y="1946129"/>
                  <a:pt x="1140057" y="1945533"/>
                  <a:pt x="1139623" y="1945044"/>
                </a:cubicBezTo>
                <a:lnTo>
                  <a:pt x="1139569" y="1944990"/>
                </a:lnTo>
                <a:cubicBezTo>
                  <a:pt x="1140491" y="1944935"/>
                  <a:pt x="1141305" y="1944555"/>
                  <a:pt x="1142011" y="1944013"/>
                </a:cubicBezTo>
                <a:close/>
                <a:moveTo>
                  <a:pt x="1129202" y="1939074"/>
                </a:moveTo>
                <a:lnTo>
                  <a:pt x="1130667" y="1940485"/>
                </a:lnTo>
                <a:lnTo>
                  <a:pt x="1129961" y="1941245"/>
                </a:lnTo>
                <a:cubicBezTo>
                  <a:pt x="1129636" y="1941136"/>
                  <a:pt x="1129310" y="1941027"/>
                  <a:pt x="1128931" y="1940973"/>
                </a:cubicBezTo>
                <a:lnTo>
                  <a:pt x="1128876" y="1940973"/>
                </a:lnTo>
                <a:close/>
                <a:moveTo>
                  <a:pt x="1147003" y="1936740"/>
                </a:moveTo>
                <a:lnTo>
                  <a:pt x="1151617" y="1936740"/>
                </a:lnTo>
                <a:lnTo>
                  <a:pt x="1151562" y="1936794"/>
                </a:lnTo>
                <a:cubicBezTo>
                  <a:pt x="1151399" y="1936849"/>
                  <a:pt x="1151074" y="1937066"/>
                  <a:pt x="1151074" y="1937066"/>
                </a:cubicBezTo>
                <a:lnTo>
                  <a:pt x="1143693" y="1941950"/>
                </a:lnTo>
                <a:cubicBezTo>
                  <a:pt x="1143639" y="1942004"/>
                  <a:pt x="1143531" y="1942113"/>
                  <a:pt x="1143476" y="1942113"/>
                </a:cubicBezTo>
                <a:cubicBezTo>
                  <a:pt x="1143476" y="1942113"/>
                  <a:pt x="1147003" y="1936740"/>
                  <a:pt x="1147003" y="1936740"/>
                </a:cubicBezTo>
                <a:close/>
                <a:moveTo>
                  <a:pt x="1119760" y="1935275"/>
                </a:moveTo>
                <a:lnTo>
                  <a:pt x="1120519" y="1936632"/>
                </a:lnTo>
                <a:lnTo>
                  <a:pt x="1120085" y="1939128"/>
                </a:lnTo>
                <a:lnTo>
                  <a:pt x="1119597" y="1939454"/>
                </a:lnTo>
                <a:cubicBezTo>
                  <a:pt x="1119597" y="1939237"/>
                  <a:pt x="1119488" y="1938803"/>
                  <a:pt x="1119488" y="1938803"/>
                </a:cubicBezTo>
                <a:lnTo>
                  <a:pt x="1119217" y="1937717"/>
                </a:lnTo>
                <a:lnTo>
                  <a:pt x="1119651" y="1936090"/>
                </a:lnTo>
                <a:cubicBezTo>
                  <a:pt x="1119705" y="1935818"/>
                  <a:pt x="1119760" y="1935275"/>
                  <a:pt x="1119760" y="1935275"/>
                </a:cubicBezTo>
                <a:close/>
                <a:moveTo>
                  <a:pt x="1213593" y="1930011"/>
                </a:moveTo>
                <a:lnTo>
                  <a:pt x="1214082" y="1930282"/>
                </a:lnTo>
                <a:cubicBezTo>
                  <a:pt x="1214027" y="1931422"/>
                  <a:pt x="1214462" y="1932562"/>
                  <a:pt x="1215276" y="1933430"/>
                </a:cubicBezTo>
                <a:lnTo>
                  <a:pt x="1215330" y="1933485"/>
                </a:lnTo>
                <a:lnTo>
                  <a:pt x="1218205" y="1936577"/>
                </a:lnTo>
                <a:lnTo>
                  <a:pt x="1217663" y="1942982"/>
                </a:lnTo>
                <a:lnTo>
                  <a:pt x="1212019" y="1935384"/>
                </a:lnTo>
                <a:close/>
                <a:moveTo>
                  <a:pt x="27464" y="1897503"/>
                </a:moveTo>
                <a:lnTo>
                  <a:pt x="27843" y="1897720"/>
                </a:lnTo>
                <a:lnTo>
                  <a:pt x="47813" y="1921707"/>
                </a:lnTo>
                <a:lnTo>
                  <a:pt x="47813" y="1921653"/>
                </a:lnTo>
                <a:cubicBezTo>
                  <a:pt x="48574" y="1922576"/>
                  <a:pt x="49660" y="1923173"/>
                  <a:pt x="50853" y="1923281"/>
                </a:cubicBezTo>
                <a:lnTo>
                  <a:pt x="56335" y="1923824"/>
                </a:lnTo>
                <a:lnTo>
                  <a:pt x="52373" y="1924258"/>
                </a:lnTo>
                <a:cubicBezTo>
                  <a:pt x="51287" y="1924421"/>
                  <a:pt x="50256" y="1924964"/>
                  <a:pt x="49496" y="1925778"/>
                </a:cubicBezTo>
                <a:lnTo>
                  <a:pt x="42766" y="1933376"/>
                </a:lnTo>
                <a:lnTo>
                  <a:pt x="34464" y="1921545"/>
                </a:lnTo>
                <a:cubicBezTo>
                  <a:pt x="33921" y="1920785"/>
                  <a:pt x="33216" y="1920242"/>
                  <a:pt x="32347" y="1919917"/>
                </a:cubicBezTo>
                <a:lnTo>
                  <a:pt x="26974" y="1917908"/>
                </a:lnTo>
                <a:lnTo>
                  <a:pt x="29091" y="1904721"/>
                </a:lnTo>
                <a:cubicBezTo>
                  <a:pt x="29199" y="1904015"/>
                  <a:pt x="29146" y="1903364"/>
                  <a:pt x="28982" y="1902713"/>
                </a:cubicBezTo>
                <a:close/>
                <a:moveTo>
                  <a:pt x="3529440" y="1866460"/>
                </a:moveTo>
                <a:cubicBezTo>
                  <a:pt x="3539793" y="1875361"/>
                  <a:pt x="3550145" y="1884261"/>
                  <a:pt x="3550145" y="1884261"/>
                </a:cubicBezTo>
                <a:close/>
                <a:moveTo>
                  <a:pt x="3508736" y="1848660"/>
                </a:moveTo>
                <a:lnTo>
                  <a:pt x="3529440" y="1866460"/>
                </a:lnTo>
                <a:cubicBezTo>
                  <a:pt x="3519089" y="1857560"/>
                  <a:pt x="3508736" y="1848660"/>
                  <a:pt x="3508736" y="1848660"/>
                </a:cubicBezTo>
                <a:close/>
                <a:moveTo>
                  <a:pt x="3803315" y="1840031"/>
                </a:moveTo>
                <a:lnTo>
                  <a:pt x="3806571" y="1861414"/>
                </a:lnTo>
                <a:lnTo>
                  <a:pt x="3803315" y="1840085"/>
                </a:lnTo>
                <a:close/>
                <a:moveTo>
                  <a:pt x="2779777" y="1822447"/>
                </a:moveTo>
                <a:lnTo>
                  <a:pt x="2772668" y="1822718"/>
                </a:lnTo>
                <a:cubicBezTo>
                  <a:pt x="2771420" y="1822773"/>
                  <a:pt x="2770225" y="1823316"/>
                  <a:pt x="2769411" y="1824292"/>
                </a:cubicBezTo>
                <a:lnTo>
                  <a:pt x="2749005" y="1848226"/>
                </a:lnTo>
                <a:lnTo>
                  <a:pt x="2730689" y="1855466"/>
                </a:lnTo>
                <a:lnTo>
                  <a:pt x="2731206" y="1855552"/>
                </a:lnTo>
                <a:lnTo>
                  <a:pt x="2749603" y="1848280"/>
                </a:lnTo>
                <a:lnTo>
                  <a:pt x="2770009" y="1824347"/>
                </a:lnTo>
                <a:cubicBezTo>
                  <a:pt x="2770823" y="1823370"/>
                  <a:pt x="2772017" y="1822772"/>
                  <a:pt x="2773265" y="1822772"/>
                </a:cubicBezTo>
                <a:lnTo>
                  <a:pt x="2773102" y="1822772"/>
                </a:lnTo>
                <a:lnTo>
                  <a:pt x="2780212" y="1822501"/>
                </a:lnTo>
                <a:lnTo>
                  <a:pt x="2780299" y="1822501"/>
                </a:lnTo>
                <a:lnTo>
                  <a:pt x="2780157" y="1822447"/>
                </a:lnTo>
                <a:lnTo>
                  <a:pt x="2779994" y="1822447"/>
                </a:lnTo>
                <a:cubicBezTo>
                  <a:pt x="2779885" y="1822447"/>
                  <a:pt x="2779777" y="1822447"/>
                  <a:pt x="2779777" y="1822447"/>
                </a:cubicBezTo>
                <a:close/>
                <a:moveTo>
                  <a:pt x="1512921" y="1807580"/>
                </a:moveTo>
                <a:lnTo>
                  <a:pt x="1513708" y="1808283"/>
                </a:lnTo>
                <a:lnTo>
                  <a:pt x="1519081" y="1815501"/>
                </a:lnTo>
                <a:lnTo>
                  <a:pt x="1518701" y="1815338"/>
                </a:lnTo>
                <a:close/>
                <a:moveTo>
                  <a:pt x="1582207" y="1806472"/>
                </a:moveTo>
                <a:lnTo>
                  <a:pt x="1582467" y="1806654"/>
                </a:lnTo>
                <a:lnTo>
                  <a:pt x="1596199" y="1821742"/>
                </a:lnTo>
                <a:lnTo>
                  <a:pt x="1595926" y="1821579"/>
                </a:lnTo>
                <a:close/>
                <a:moveTo>
                  <a:pt x="1581980" y="1806220"/>
                </a:moveTo>
                <a:lnTo>
                  <a:pt x="1582207" y="1806472"/>
                </a:lnTo>
                <a:lnTo>
                  <a:pt x="1581925" y="1806274"/>
                </a:lnTo>
                <a:close/>
                <a:moveTo>
                  <a:pt x="3464940" y="1790754"/>
                </a:moveTo>
                <a:cubicBezTo>
                  <a:pt x="3466080" y="1790754"/>
                  <a:pt x="3467165" y="1791242"/>
                  <a:pt x="3467978" y="1792002"/>
                </a:cubicBezTo>
                <a:cubicBezTo>
                  <a:pt x="3467978" y="1792002"/>
                  <a:pt x="3480950" y="1804376"/>
                  <a:pt x="3480950" y="1804376"/>
                </a:cubicBezTo>
                <a:lnTo>
                  <a:pt x="3480895" y="1804376"/>
                </a:lnTo>
                <a:lnTo>
                  <a:pt x="3467924" y="1792002"/>
                </a:lnTo>
                <a:cubicBezTo>
                  <a:pt x="3467111" y="1791242"/>
                  <a:pt x="3466025" y="1790754"/>
                  <a:pt x="3464940" y="1790754"/>
                </a:cubicBezTo>
                <a:close/>
                <a:moveTo>
                  <a:pt x="3451323" y="1748811"/>
                </a:moveTo>
                <a:lnTo>
                  <a:pt x="3458318" y="1760307"/>
                </a:lnTo>
                <a:lnTo>
                  <a:pt x="3451318" y="1748857"/>
                </a:lnTo>
                <a:close/>
                <a:moveTo>
                  <a:pt x="3451915" y="1743538"/>
                </a:moveTo>
                <a:lnTo>
                  <a:pt x="3451323" y="1748811"/>
                </a:lnTo>
                <a:lnTo>
                  <a:pt x="3451318" y="1748803"/>
                </a:lnTo>
                <a:close/>
                <a:moveTo>
                  <a:pt x="1430782" y="1734312"/>
                </a:moveTo>
                <a:lnTo>
                  <a:pt x="1431000" y="1735018"/>
                </a:lnTo>
                <a:lnTo>
                  <a:pt x="1430512" y="1734529"/>
                </a:lnTo>
                <a:close/>
                <a:moveTo>
                  <a:pt x="2827969" y="1720907"/>
                </a:moveTo>
                <a:lnTo>
                  <a:pt x="2828451" y="1721006"/>
                </a:lnTo>
                <a:lnTo>
                  <a:pt x="2828423" y="1720990"/>
                </a:lnTo>
                <a:close/>
                <a:moveTo>
                  <a:pt x="2834590" y="1720257"/>
                </a:moveTo>
                <a:lnTo>
                  <a:pt x="2835513" y="1740174"/>
                </a:lnTo>
                <a:cubicBezTo>
                  <a:pt x="2835513" y="1740879"/>
                  <a:pt x="2835729" y="1741585"/>
                  <a:pt x="2836055" y="1742182"/>
                </a:cubicBezTo>
                <a:lnTo>
                  <a:pt x="2841102" y="1751191"/>
                </a:lnTo>
                <a:lnTo>
                  <a:pt x="2839312" y="1759223"/>
                </a:lnTo>
                <a:cubicBezTo>
                  <a:pt x="2838877" y="1761285"/>
                  <a:pt x="2839908" y="1763456"/>
                  <a:pt x="2841862" y="1764324"/>
                </a:cubicBezTo>
                <a:lnTo>
                  <a:pt x="2848592" y="1767363"/>
                </a:lnTo>
                <a:lnTo>
                  <a:pt x="2843924" y="1769100"/>
                </a:lnTo>
                <a:lnTo>
                  <a:pt x="2818798" y="1769696"/>
                </a:lnTo>
                <a:cubicBezTo>
                  <a:pt x="2818146" y="1769696"/>
                  <a:pt x="2817550" y="1769805"/>
                  <a:pt x="2817006" y="1770077"/>
                </a:cubicBezTo>
                <a:lnTo>
                  <a:pt x="2805067" y="1775504"/>
                </a:lnTo>
                <a:cubicBezTo>
                  <a:pt x="2804307" y="1775884"/>
                  <a:pt x="2803710" y="1776426"/>
                  <a:pt x="2803222" y="1777078"/>
                </a:cubicBezTo>
                <a:lnTo>
                  <a:pt x="2800943" y="1780388"/>
                </a:lnTo>
                <a:cubicBezTo>
                  <a:pt x="2799966" y="1781853"/>
                  <a:pt x="2799912" y="1783699"/>
                  <a:pt x="2800780" y="1785218"/>
                </a:cubicBezTo>
                <a:lnTo>
                  <a:pt x="2804036" y="1790808"/>
                </a:lnTo>
                <a:lnTo>
                  <a:pt x="2803439" y="1790645"/>
                </a:lnTo>
                <a:lnTo>
                  <a:pt x="2800291" y="1785218"/>
                </a:lnTo>
                <a:cubicBezTo>
                  <a:pt x="2799423" y="1783753"/>
                  <a:pt x="2799477" y="1781853"/>
                  <a:pt x="2800454" y="1780442"/>
                </a:cubicBezTo>
                <a:lnTo>
                  <a:pt x="2802734" y="1777023"/>
                </a:lnTo>
                <a:cubicBezTo>
                  <a:pt x="2803222" y="1776317"/>
                  <a:pt x="2803873" y="1775721"/>
                  <a:pt x="2804633" y="1775395"/>
                </a:cubicBezTo>
                <a:lnTo>
                  <a:pt x="2816572" y="1770022"/>
                </a:lnTo>
                <a:cubicBezTo>
                  <a:pt x="2817115" y="1769805"/>
                  <a:pt x="2817712" y="1769642"/>
                  <a:pt x="2818309" y="1769642"/>
                </a:cubicBezTo>
                <a:lnTo>
                  <a:pt x="2843436" y="1768937"/>
                </a:lnTo>
                <a:lnTo>
                  <a:pt x="2847995" y="1767200"/>
                </a:lnTo>
                <a:lnTo>
                  <a:pt x="2841428" y="1764215"/>
                </a:lnTo>
                <a:cubicBezTo>
                  <a:pt x="2839475" y="1763347"/>
                  <a:pt x="2838443" y="1761230"/>
                  <a:pt x="2838877" y="1759168"/>
                </a:cubicBezTo>
                <a:lnTo>
                  <a:pt x="2840614" y="1751082"/>
                </a:lnTo>
                <a:lnTo>
                  <a:pt x="2835621" y="1742019"/>
                </a:lnTo>
                <a:lnTo>
                  <a:pt x="2835621" y="1742127"/>
                </a:lnTo>
                <a:cubicBezTo>
                  <a:pt x="2835296" y="1741530"/>
                  <a:pt x="2835079" y="1740879"/>
                  <a:pt x="2835079" y="1740174"/>
                </a:cubicBezTo>
                <a:lnTo>
                  <a:pt x="2834156" y="1720582"/>
                </a:lnTo>
                <a:cubicBezTo>
                  <a:pt x="2834318" y="1720473"/>
                  <a:pt x="2834590" y="1720257"/>
                  <a:pt x="2834590" y="1720257"/>
                </a:cubicBezTo>
                <a:close/>
                <a:moveTo>
                  <a:pt x="4289414" y="1702510"/>
                </a:moveTo>
                <a:cubicBezTo>
                  <a:pt x="4290662" y="1702564"/>
                  <a:pt x="4291802" y="1703107"/>
                  <a:pt x="4292617" y="1704030"/>
                </a:cubicBezTo>
                <a:lnTo>
                  <a:pt x="4292562" y="1704030"/>
                </a:lnTo>
                <a:cubicBezTo>
                  <a:pt x="4291748" y="1703107"/>
                  <a:pt x="4290608" y="1702564"/>
                  <a:pt x="4289414" y="1702510"/>
                </a:cubicBezTo>
                <a:close/>
                <a:moveTo>
                  <a:pt x="4307921" y="1699308"/>
                </a:moveTo>
                <a:lnTo>
                  <a:pt x="4307975" y="1699308"/>
                </a:lnTo>
                <a:lnTo>
                  <a:pt x="4309820" y="1702727"/>
                </a:lnTo>
                <a:lnTo>
                  <a:pt x="4312642" y="1703758"/>
                </a:lnTo>
                <a:lnTo>
                  <a:pt x="4309765" y="1702727"/>
                </a:lnTo>
                <a:close/>
                <a:moveTo>
                  <a:pt x="2826601" y="1698315"/>
                </a:moveTo>
                <a:lnTo>
                  <a:pt x="2822216" y="1713419"/>
                </a:lnTo>
                <a:lnTo>
                  <a:pt x="2822226" y="1713442"/>
                </a:lnTo>
                <a:lnTo>
                  <a:pt x="2826613" y="1698332"/>
                </a:lnTo>
                <a:close/>
                <a:moveTo>
                  <a:pt x="3094436" y="1684764"/>
                </a:moveTo>
                <a:cubicBezTo>
                  <a:pt x="3094545" y="1684764"/>
                  <a:pt x="3094762" y="1684764"/>
                  <a:pt x="3094762" y="1684764"/>
                </a:cubicBezTo>
                <a:lnTo>
                  <a:pt x="3094328" y="1685089"/>
                </a:lnTo>
                <a:close/>
                <a:moveTo>
                  <a:pt x="1732200" y="1674941"/>
                </a:moveTo>
                <a:lnTo>
                  <a:pt x="1732254" y="1675049"/>
                </a:lnTo>
                <a:lnTo>
                  <a:pt x="1732228" y="1675026"/>
                </a:lnTo>
                <a:close/>
                <a:moveTo>
                  <a:pt x="1731819" y="1674669"/>
                </a:moveTo>
                <a:lnTo>
                  <a:pt x="1732228" y="1675026"/>
                </a:lnTo>
                <a:lnTo>
                  <a:pt x="1733665" y="1679391"/>
                </a:lnTo>
                <a:lnTo>
                  <a:pt x="1732525" y="1684275"/>
                </a:lnTo>
                <a:lnTo>
                  <a:pt x="1731602" y="1683624"/>
                </a:lnTo>
                <a:lnTo>
                  <a:pt x="1732797" y="1678576"/>
                </a:lnTo>
                <a:cubicBezTo>
                  <a:pt x="1733176" y="1677165"/>
                  <a:pt x="1732743" y="1675754"/>
                  <a:pt x="1731819" y="1674669"/>
                </a:cubicBezTo>
                <a:close/>
                <a:moveTo>
                  <a:pt x="1717113" y="1673964"/>
                </a:moveTo>
                <a:lnTo>
                  <a:pt x="1723355" y="1679337"/>
                </a:lnTo>
                <a:lnTo>
                  <a:pt x="1722160" y="1684546"/>
                </a:lnTo>
                <a:cubicBezTo>
                  <a:pt x="1722160" y="1684601"/>
                  <a:pt x="1722160" y="1684655"/>
                  <a:pt x="1722160" y="1684655"/>
                </a:cubicBezTo>
                <a:lnTo>
                  <a:pt x="1720315" y="1678468"/>
                </a:lnTo>
                <a:cubicBezTo>
                  <a:pt x="1720152" y="1677925"/>
                  <a:pt x="1719881" y="1677382"/>
                  <a:pt x="1719502" y="1676949"/>
                </a:cubicBezTo>
                <a:lnTo>
                  <a:pt x="1719502" y="1676894"/>
                </a:lnTo>
                <a:close/>
                <a:moveTo>
                  <a:pt x="619929" y="1670436"/>
                </a:moveTo>
                <a:lnTo>
                  <a:pt x="628504" y="1674669"/>
                </a:lnTo>
                <a:lnTo>
                  <a:pt x="646358" y="1703813"/>
                </a:lnTo>
                <a:lnTo>
                  <a:pt x="667036" y="1748911"/>
                </a:lnTo>
                <a:cubicBezTo>
                  <a:pt x="667253" y="1749345"/>
                  <a:pt x="667524" y="1749780"/>
                  <a:pt x="667850" y="1750105"/>
                </a:cubicBezTo>
                <a:lnTo>
                  <a:pt x="676262" y="1759223"/>
                </a:lnTo>
                <a:cubicBezTo>
                  <a:pt x="676859" y="1759819"/>
                  <a:pt x="677564" y="1760254"/>
                  <a:pt x="678324" y="1760471"/>
                </a:cubicBezTo>
                <a:lnTo>
                  <a:pt x="695527" y="1765572"/>
                </a:lnTo>
                <a:cubicBezTo>
                  <a:pt x="695962" y="1765681"/>
                  <a:pt x="696396" y="1765735"/>
                  <a:pt x="696831" y="1765735"/>
                </a:cubicBezTo>
                <a:lnTo>
                  <a:pt x="718213" y="1765735"/>
                </a:lnTo>
                <a:cubicBezTo>
                  <a:pt x="719896" y="1765735"/>
                  <a:pt x="721469" y="1764758"/>
                  <a:pt x="722229" y="1763238"/>
                </a:cubicBezTo>
                <a:lnTo>
                  <a:pt x="729664" y="1748423"/>
                </a:lnTo>
                <a:cubicBezTo>
                  <a:pt x="730370" y="1747120"/>
                  <a:pt x="730370" y="1745601"/>
                  <a:pt x="729664" y="1744298"/>
                </a:cubicBezTo>
                <a:lnTo>
                  <a:pt x="732703" y="1742887"/>
                </a:lnTo>
                <a:cubicBezTo>
                  <a:pt x="734005" y="1742290"/>
                  <a:pt x="734929" y="1741150"/>
                  <a:pt x="735254" y="1739739"/>
                </a:cubicBezTo>
                <a:cubicBezTo>
                  <a:pt x="735579" y="1738383"/>
                  <a:pt x="735200" y="1736917"/>
                  <a:pt x="734277" y="1735832"/>
                </a:cubicBezTo>
                <a:lnTo>
                  <a:pt x="733734" y="1735181"/>
                </a:lnTo>
                <a:cubicBezTo>
                  <a:pt x="734060" y="1735181"/>
                  <a:pt x="734331" y="1735181"/>
                  <a:pt x="734603" y="1735181"/>
                </a:cubicBezTo>
                <a:lnTo>
                  <a:pt x="738564" y="1734910"/>
                </a:lnTo>
                <a:lnTo>
                  <a:pt x="744859" y="1742670"/>
                </a:lnTo>
                <a:cubicBezTo>
                  <a:pt x="745022" y="1742887"/>
                  <a:pt x="745185" y="1743050"/>
                  <a:pt x="745402" y="1743213"/>
                </a:cubicBezTo>
                <a:cubicBezTo>
                  <a:pt x="744751" y="1744787"/>
                  <a:pt x="745077" y="1746686"/>
                  <a:pt x="746325" y="1747988"/>
                </a:cubicBezTo>
                <a:lnTo>
                  <a:pt x="749473" y="1751299"/>
                </a:lnTo>
                <a:lnTo>
                  <a:pt x="748442" y="1758517"/>
                </a:lnTo>
                <a:cubicBezTo>
                  <a:pt x="748225" y="1759874"/>
                  <a:pt x="748659" y="1761285"/>
                  <a:pt x="749636" y="1762262"/>
                </a:cubicBezTo>
                <a:cubicBezTo>
                  <a:pt x="750612" y="1763238"/>
                  <a:pt x="751969" y="1763781"/>
                  <a:pt x="753326" y="1763619"/>
                </a:cubicBezTo>
                <a:lnTo>
                  <a:pt x="757885" y="1763184"/>
                </a:lnTo>
                <a:lnTo>
                  <a:pt x="759567" y="1764650"/>
                </a:lnTo>
                <a:cubicBezTo>
                  <a:pt x="760055" y="1765030"/>
                  <a:pt x="760598" y="1765355"/>
                  <a:pt x="761195" y="1765518"/>
                </a:cubicBezTo>
                <a:lnTo>
                  <a:pt x="768304" y="1767689"/>
                </a:lnTo>
                <a:lnTo>
                  <a:pt x="777422" y="1773550"/>
                </a:lnTo>
                <a:cubicBezTo>
                  <a:pt x="778453" y="1774147"/>
                  <a:pt x="779701" y="1774418"/>
                  <a:pt x="780895" y="1774147"/>
                </a:cubicBezTo>
                <a:cubicBezTo>
                  <a:pt x="782089" y="1773875"/>
                  <a:pt x="783120" y="1773116"/>
                  <a:pt x="783772" y="1772084"/>
                </a:cubicBezTo>
                <a:lnTo>
                  <a:pt x="793594" y="1756020"/>
                </a:lnTo>
                <a:cubicBezTo>
                  <a:pt x="793811" y="1755641"/>
                  <a:pt x="793974" y="1755261"/>
                  <a:pt x="794083" y="1754881"/>
                </a:cubicBezTo>
                <a:lnTo>
                  <a:pt x="802875" y="1723730"/>
                </a:lnTo>
                <a:cubicBezTo>
                  <a:pt x="802983" y="1723349"/>
                  <a:pt x="803038" y="1723024"/>
                  <a:pt x="803038" y="1722645"/>
                </a:cubicBezTo>
                <a:lnTo>
                  <a:pt x="803580" y="1707231"/>
                </a:lnTo>
                <a:lnTo>
                  <a:pt x="818993" y="1691710"/>
                </a:lnTo>
                <a:lnTo>
                  <a:pt x="837879" y="1696920"/>
                </a:lnTo>
                <a:lnTo>
                  <a:pt x="855951" y="1706581"/>
                </a:lnTo>
                <a:cubicBezTo>
                  <a:pt x="858122" y="1707774"/>
                  <a:pt x="860835" y="1706960"/>
                  <a:pt x="862029" y="1704844"/>
                </a:cubicBezTo>
                <a:lnTo>
                  <a:pt x="863386" y="1702402"/>
                </a:lnTo>
                <a:lnTo>
                  <a:pt x="866642" y="1702293"/>
                </a:lnTo>
                <a:cubicBezTo>
                  <a:pt x="867456" y="1702293"/>
                  <a:pt x="868216" y="1702076"/>
                  <a:pt x="868867" y="1701641"/>
                </a:cubicBezTo>
                <a:lnTo>
                  <a:pt x="884389" y="1692144"/>
                </a:lnTo>
                <a:lnTo>
                  <a:pt x="901538" y="1705766"/>
                </a:lnTo>
                <a:cubicBezTo>
                  <a:pt x="902461" y="1706472"/>
                  <a:pt x="903601" y="1706852"/>
                  <a:pt x="904740" y="1706743"/>
                </a:cubicBezTo>
                <a:lnTo>
                  <a:pt x="937574" y="1703921"/>
                </a:lnTo>
                <a:lnTo>
                  <a:pt x="947613" y="1705983"/>
                </a:lnTo>
                <a:lnTo>
                  <a:pt x="948428" y="1714504"/>
                </a:lnTo>
                <a:cubicBezTo>
                  <a:pt x="948645" y="1716729"/>
                  <a:pt x="950435" y="1718466"/>
                  <a:pt x="952661" y="1718574"/>
                </a:cubicBezTo>
                <a:lnTo>
                  <a:pt x="960421" y="1719062"/>
                </a:lnTo>
                <a:lnTo>
                  <a:pt x="963732" y="1724327"/>
                </a:lnTo>
                <a:cubicBezTo>
                  <a:pt x="964220" y="1725032"/>
                  <a:pt x="964872" y="1725629"/>
                  <a:pt x="965686" y="1726009"/>
                </a:cubicBezTo>
                <a:lnTo>
                  <a:pt x="967802" y="1726986"/>
                </a:lnTo>
                <a:cubicBezTo>
                  <a:pt x="967965" y="1727095"/>
                  <a:pt x="968290" y="1727203"/>
                  <a:pt x="968290" y="1727203"/>
                </a:cubicBezTo>
                <a:lnTo>
                  <a:pt x="985602" y="1732738"/>
                </a:lnTo>
                <a:lnTo>
                  <a:pt x="999116" y="1742996"/>
                </a:lnTo>
                <a:lnTo>
                  <a:pt x="1010241" y="1769751"/>
                </a:lnTo>
                <a:cubicBezTo>
                  <a:pt x="1010784" y="1771053"/>
                  <a:pt x="1011924" y="1772030"/>
                  <a:pt x="1013281" y="1772410"/>
                </a:cubicBezTo>
                <a:cubicBezTo>
                  <a:pt x="1014692" y="1772736"/>
                  <a:pt x="1016157" y="1772410"/>
                  <a:pt x="1017242" y="1771542"/>
                </a:cubicBezTo>
                <a:lnTo>
                  <a:pt x="1022778" y="1767091"/>
                </a:lnTo>
                <a:lnTo>
                  <a:pt x="1034609" y="1773930"/>
                </a:lnTo>
                <a:lnTo>
                  <a:pt x="1033415" y="1779302"/>
                </a:lnTo>
                <a:cubicBezTo>
                  <a:pt x="1033089" y="1780605"/>
                  <a:pt x="1033415" y="1782016"/>
                  <a:pt x="1034283" y="1783101"/>
                </a:cubicBezTo>
                <a:cubicBezTo>
                  <a:pt x="1035152" y="1784187"/>
                  <a:pt x="1036454" y="1784784"/>
                  <a:pt x="1037811" y="1784784"/>
                </a:cubicBezTo>
                <a:lnTo>
                  <a:pt x="1041610" y="1784784"/>
                </a:lnTo>
                <a:lnTo>
                  <a:pt x="1041447" y="1785218"/>
                </a:lnTo>
                <a:cubicBezTo>
                  <a:pt x="1041013" y="1786358"/>
                  <a:pt x="1041122" y="1787606"/>
                  <a:pt x="1041610" y="1788691"/>
                </a:cubicBezTo>
                <a:cubicBezTo>
                  <a:pt x="1042153" y="1789777"/>
                  <a:pt x="1043075" y="1790645"/>
                  <a:pt x="1044215" y="1791025"/>
                </a:cubicBezTo>
                <a:lnTo>
                  <a:pt x="1048665" y="1792598"/>
                </a:lnTo>
                <a:cubicBezTo>
                  <a:pt x="1049587" y="1792924"/>
                  <a:pt x="1050619" y="1792924"/>
                  <a:pt x="1051541" y="1792598"/>
                </a:cubicBezTo>
                <a:lnTo>
                  <a:pt x="1055340" y="1791350"/>
                </a:lnTo>
                <a:lnTo>
                  <a:pt x="1056914" y="1794933"/>
                </a:lnTo>
                <a:cubicBezTo>
                  <a:pt x="1057456" y="1796126"/>
                  <a:pt x="1058434" y="1796994"/>
                  <a:pt x="1059628" y="1797429"/>
                </a:cubicBezTo>
                <a:lnTo>
                  <a:pt x="1068746" y="1800522"/>
                </a:lnTo>
                <a:cubicBezTo>
                  <a:pt x="1069831" y="1800902"/>
                  <a:pt x="1071078" y="1800847"/>
                  <a:pt x="1072164" y="1800305"/>
                </a:cubicBezTo>
                <a:lnTo>
                  <a:pt x="1077808" y="1797483"/>
                </a:lnTo>
                <a:lnTo>
                  <a:pt x="1095392" y="1804376"/>
                </a:lnTo>
                <a:lnTo>
                  <a:pt x="1095500" y="1805135"/>
                </a:lnTo>
                <a:cubicBezTo>
                  <a:pt x="1093818" y="1805135"/>
                  <a:pt x="1092190" y="1806003"/>
                  <a:pt x="1091376" y="1807577"/>
                </a:cubicBezTo>
                <a:lnTo>
                  <a:pt x="1089368" y="1811539"/>
                </a:lnTo>
                <a:cubicBezTo>
                  <a:pt x="1088662" y="1812841"/>
                  <a:pt x="1088662" y="1814469"/>
                  <a:pt x="1089422" y="1815772"/>
                </a:cubicBezTo>
                <a:lnTo>
                  <a:pt x="1091647" y="1819788"/>
                </a:lnTo>
                <a:cubicBezTo>
                  <a:pt x="1091593" y="1819842"/>
                  <a:pt x="1091538" y="1819896"/>
                  <a:pt x="1091484" y="1819896"/>
                </a:cubicBezTo>
                <a:cubicBezTo>
                  <a:pt x="1090127" y="1820711"/>
                  <a:pt x="1089313" y="1822122"/>
                  <a:pt x="1089313" y="1823696"/>
                </a:cubicBezTo>
                <a:lnTo>
                  <a:pt x="1089205" y="1833844"/>
                </a:lnTo>
                <a:cubicBezTo>
                  <a:pt x="1089205" y="1834604"/>
                  <a:pt x="1089368" y="1835364"/>
                  <a:pt x="1089748" y="1836015"/>
                </a:cubicBezTo>
                <a:lnTo>
                  <a:pt x="1093275" y="1842528"/>
                </a:lnTo>
                <a:cubicBezTo>
                  <a:pt x="1092732" y="1843776"/>
                  <a:pt x="1092732" y="1845187"/>
                  <a:pt x="1093329" y="1846381"/>
                </a:cubicBezTo>
                <a:lnTo>
                  <a:pt x="1098757" y="1857343"/>
                </a:lnTo>
                <a:cubicBezTo>
                  <a:pt x="1099191" y="1858211"/>
                  <a:pt x="1099897" y="1858917"/>
                  <a:pt x="1100764" y="1859351"/>
                </a:cubicBezTo>
                <a:lnTo>
                  <a:pt x="1106083" y="1862064"/>
                </a:lnTo>
                <a:lnTo>
                  <a:pt x="1106897" y="1865972"/>
                </a:lnTo>
                <a:cubicBezTo>
                  <a:pt x="1107168" y="1867383"/>
                  <a:pt x="1108145" y="1868577"/>
                  <a:pt x="1109447" y="1869174"/>
                </a:cubicBezTo>
                <a:lnTo>
                  <a:pt x="1109339" y="1869283"/>
                </a:lnTo>
                <a:cubicBezTo>
                  <a:pt x="1108362" y="1870639"/>
                  <a:pt x="1108199" y="1872484"/>
                  <a:pt x="1108960" y="1874004"/>
                </a:cubicBezTo>
                <a:cubicBezTo>
                  <a:pt x="1109719" y="1875523"/>
                  <a:pt x="1111293" y="1876501"/>
                  <a:pt x="1112975" y="1876501"/>
                </a:cubicBezTo>
                <a:lnTo>
                  <a:pt x="1117860" y="1876501"/>
                </a:lnTo>
                <a:cubicBezTo>
                  <a:pt x="1119271" y="1876501"/>
                  <a:pt x="1120573" y="1875849"/>
                  <a:pt x="1121442" y="1874764"/>
                </a:cubicBezTo>
                <a:lnTo>
                  <a:pt x="1125294" y="1869880"/>
                </a:lnTo>
                <a:lnTo>
                  <a:pt x="1139840" y="1869011"/>
                </a:lnTo>
                <a:lnTo>
                  <a:pt x="1143095" y="1872647"/>
                </a:lnTo>
                <a:cubicBezTo>
                  <a:pt x="1144615" y="1874329"/>
                  <a:pt x="1147165" y="1874601"/>
                  <a:pt x="1149010" y="1873353"/>
                </a:cubicBezTo>
                <a:lnTo>
                  <a:pt x="1149282" y="1873190"/>
                </a:lnTo>
                <a:lnTo>
                  <a:pt x="1155143" y="1878726"/>
                </a:lnTo>
                <a:cubicBezTo>
                  <a:pt x="1155957" y="1879539"/>
                  <a:pt x="1157097" y="1879974"/>
                  <a:pt x="1158236" y="1879974"/>
                </a:cubicBezTo>
                <a:lnTo>
                  <a:pt x="1160353" y="1879974"/>
                </a:lnTo>
                <a:lnTo>
                  <a:pt x="1171967" y="1893650"/>
                </a:lnTo>
                <a:cubicBezTo>
                  <a:pt x="1172673" y="1894464"/>
                  <a:pt x="1173649" y="1895007"/>
                  <a:pt x="1174735" y="1895170"/>
                </a:cubicBezTo>
                <a:lnTo>
                  <a:pt x="1197474" y="1898697"/>
                </a:lnTo>
                <a:lnTo>
                  <a:pt x="1199102" y="1901139"/>
                </a:lnTo>
                <a:cubicBezTo>
                  <a:pt x="1199808" y="1902171"/>
                  <a:pt x="1200947" y="1902876"/>
                  <a:pt x="1202195" y="1903093"/>
                </a:cubicBezTo>
                <a:lnTo>
                  <a:pt x="1208872" y="1904124"/>
                </a:lnTo>
                <a:lnTo>
                  <a:pt x="1210445" y="1905318"/>
                </a:lnTo>
                <a:lnTo>
                  <a:pt x="1210554" y="1910420"/>
                </a:lnTo>
                <a:cubicBezTo>
                  <a:pt x="1210608" y="1911722"/>
                  <a:pt x="1211150" y="1912916"/>
                  <a:pt x="1212127" y="1913730"/>
                </a:cubicBezTo>
                <a:lnTo>
                  <a:pt x="1219562" y="1920242"/>
                </a:lnTo>
                <a:cubicBezTo>
                  <a:pt x="1219724" y="1920405"/>
                  <a:pt x="1220105" y="1920676"/>
                  <a:pt x="1220105" y="1920676"/>
                </a:cubicBezTo>
                <a:lnTo>
                  <a:pt x="1218911" y="1920514"/>
                </a:lnTo>
                <a:cubicBezTo>
                  <a:pt x="1218911" y="1921490"/>
                  <a:pt x="1219236" y="1922468"/>
                  <a:pt x="1219833" y="1923281"/>
                </a:cubicBezTo>
                <a:lnTo>
                  <a:pt x="1220105" y="1923607"/>
                </a:lnTo>
                <a:lnTo>
                  <a:pt x="1211638" y="1919320"/>
                </a:lnTo>
                <a:cubicBezTo>
                  <a:pt x="1210445" y="1918723"/>
                  <a:pt x="1209034" y="1918669"/>
                  <a:pt x="1207785" y="1919211"/>
                </a:cubicBezTo>
                <a:cubicBezTo>
                  <a:pt x="1206537" y="1919754"/>
                  <a:pt x="1205615" y="1920785"/>
                  <a:pt x="1205235" y="1922088"/>
                </a:cubicBezTo>
                <a:lnTo>
                  <a:pt x="1201490" y="1934787"/>
                </a:lnTo>
                <a:cubicBezTo>
                  <a:pt x="1201110" y="1936144"/>
                  <a:pt x="1201327" y="1937609"/>
                  <a:pt x="1202195" y="1938749"/>
                </a:cubicBezTo>
                <a:lnTo>
                  <a:pt x="1209305" y="1948409"/>
                </a:lnTo>
                <a:lnTo>
                  <a:pt x="1207785" y="1953293"/>
                </a:lnTo>
                <a:lnTo>
                  <a:pt x="1206754" y="1952316"/>
                </a:lnTo>
                <a:cubicBezTo>
                  <a:pt x="1205886" y="1951502"/>
                  <a:pt x="1204746" y="1951014"/>
                  <a:pt x="1203498" y="1951068"/>
                </a:cubicBezTo>
                <a:lnTo>
                  <a:pt x="1188791" y="1951556"/>
                </a:lnTo>
                <a:lnTo>
                  <a:pt x="1186132" y="1948734"/>
                </a:lnTo>
                <a:cubicBezTo>
                  <a:pt x="1185263" y="1947812"/>
                  <a:pt x="1184015" y="1947215"/>
                  <a:pt x="1182712" y="1947323"/>
                </a:cubicBezTo>
                <a:cubicBezTo>
                  <a:pt x="1181410" y="1947377"/>
                  <a:pt x="1180163" y="1947974"/>
                  <a:pt x="1179348" y="1948951"/>
                </a:cubicBezTo>
                <a:lnTo>
                  <a:pt x="1177611" y="1951014"/>
                </a:lnTo>
                <a:cubicBezTo>
                  <a:pt x="1177122" y="1949766"/>
                  <a:pt x="1176091" y="1948842"/>
                  <a:pt x="1174844" y="1948409"/>
                </a:cubicBezTo>
                <a:cubicBezTo>
                  <a:pt x="1173378" y="1947920"/>
                  <a:pt x="1171749" y="1948246"/>
                  <a:pt x="1170556" y="1949223"/>
                </a:cubicBezTo>
                <a:lnTo>
                  <a:pt x="1166703" y="1952371"/>
                </a:lnTo>
                <a:cubicBezTo>
                  <a:pt x="1165780" y="1953130"/>
                  <a:pt x="1165183" y="1954215"/>
                  <a:pt x="1165074" y="1955409"/>
                </a:cubicBezTo>
                <a:lnTo>
                  <a:pt x="1164369" y="1961922"/>
                </a:lnTo>
                <a:cubicBezTo>
                  <a:pt x="1164207" y="1963442"/>
                  <a:pt x="1164803" y="1964961"/>
                  <a:pt x="1165998" y="1965938"/>
                </a:cubicBezTo>
                <a:lnTo>
                  <a:pt x="1172889" y="1971528"/>
                </a:lnTo>
                <a:lnTo>
                  <a:pt x="1176363" y="1976955"/>
                </a:lnTo>
                <a:cubicBezTo>
                  <a:pt x="1177285" y="1978366"/>
                  <a:pt x="1178913" y="1979180"/>
                  <a:pt x="1180596" y="1979017"/>
                </a:cubicBezTo>
                <a:lnTo>
                  <a:pt x="1181464" y="1978908"/>
                </a:lnTo>
                <a:lnTo>
                  <a:pt x="1181301" y="1980319"/>
                </a:lnTo>
                <a:cubicBezTo>
                  <a:pt x="1181085" y="1982328"/>
                  <a:pt x="1182170" y="1984227"/>
                  <a:pt x="1184015" y="1985041"/>
                </a:cubicBezTo>
                <a:cubicBezTo>
                  <a:pt x="1185860" y="1985855"/>
                  <a:pt x="1187976" y="1985367"/>
                  <a:pt x="1189279" y="1983793"/>
                </a:cubicBezTo>
                <a:lnTo>
                  <a:pt x="1190961" y="1981785"/>
                </a:lnTo>
                <a:lnTo>
                  <a:pt x="1190853" y="1983087"/>
                </a:lnTo>
                <a:lnTo>
                  <a:pt x="1187434" y="1986181"/>
                </a:lnTo>
                <a:cubicBezTo>
                  <a:pt x="1186132" y="1987375"/>
                  <a:pt x="1185643" y="1989274"/>
                  <a:pt x="1186186" y="1990956"/>
                </a:cubicBezTo>
                <a:cubicBezTo>
                  <a:pt x="1186728" y="1992693"/>
                  <a:pt x="1188248" y="1993887"/>
                  <a:pt x="1190039" y="1994050"/>
                </a:cubicBezTo>
                <a:lnTo>
                  <a:pt x="1194652" y="1994484"/>
                </a:lnTo>
                <a:lnTo>
                  <a:pt x="1191613" y="1998772"/>
                </a:lnTo>
                <a:lnTo>
                  <a:pt x="1180922" y="1987863"/>
                </a:lnTo>
                <a:cubicBezTo>
                  <a:pt x="1180542" y="1987483"/>
                  <a:pt x="1180108" y="1987157"/>
                  <a:pt x="1179619" y="1986940"/>
                </a:cubicBezTo>
                <a:lnTo>
                  <a:pt x="1172510" y="1983630"/>
                </a:lnTo>
                <a:cubicBezTo>
                  <a:pt x="1171153" y="1982979"/>
                  <a:pt x="1169525" y="1983087"/>
                  <a:pt x="1168222" y="1983901"/>
                </a:cubicBezTo>
                <a:cubicBezTo>
                  <a:pt x="1167951" y="1984064"/>
                  <a:pt x="1167462" y="1984498"/>
                  <a:pt x="1167462" y="1984498"/>
                </a:cubicBezTo>
                <a:lnTo>
                  <a:pt x="1167354" y="1979831"/>
                </a:lnTo>
                <a:cubicBezTo>
                  <a:pt x="1167300" y="1978529"/>
                  <a:pt x="1166703" y="1977280"/>
                  <a:pt x="1165726" y="1976466"/>
                </a:cubicBezTo>
                <a:lnTo>
                  <a:pt x="1165292" y="1976086"/>
                </a:lnTo>
                <a:lnTo>
                  <a:pt x="1165400" y="1975869"/>
                </a:lnTo>
                <a:cubicBezTo>
                  <a:pt x="1166378" y="1974187"/>
                  <a:pt x="1166160" y="1972125"/>
                  <a:pt x="1164912" y="1970659"/>
                </a:cubicBezTo>
                <a:cubicBezTo>
                  <a:pt x="1163663" y="1969194"/>
                  <a:pt x="1161601" y="1968706"/>
                  <a:pt x="1159810" y="1969411"/>
                </a:cubicBezTo>
                <a:lnTo>
                  <a:pt x="1159051" y="1969737"/>
                </a:lnTo>
                <a:lnTo>
                  <a:pt x="1159647" y="1968380"/>
                </a:lnTo>
                <a:cubicBezTo>
                  <a:pt x="1160353" y="1966860"/>
                  <a:pt x="1160136" y="1965069"/>
                  <a:pt x="1159105" y="1963713"/>
                </a:cubicBezTo>
                <a:lnTo>
                  <a:pt x="1150965" y="1953293"/>
                </a:lnTo>
                <a:cubicBezTo>
                  <a:pt x="1150204" y="1952316"/>
                  <a:pt x="1149066" y="1951664"/>
                  <a:pt x="1147817" y="1951502"/>
                </a:cubicBezTo>
                <a:lnTo>
                  <a:pt x="1147111" y="1951502"/>
                </a:lnTo>
                <a:lnTo>
                  <a:pt x="1148577" y="1948788"/>
                </a:lnTo>
                <a:lnTo>
                  <a:pt x="1153732" y="1945369"/>
                </a:lnTo>
                <a:lnTo>
                  <a:pt x="1164532" y="1946237"/>
                </a:lnTo>
                <a:cubicBezTo>
                  <a:pt x="1166703" y="1946455"/>
                  <a:pt x="1168711" y="1945044"/>
                  <a:pt x="1169253" y="1942928"/>
                </a:cubicBezTo>
                <a:lnTo>
                  <a:pt x="1171208" y="1935818"/>
                </a:lnTo>
                <a:cubicBezTo>
                  <a:pt x="1171642" y="1934353"/>
                  <a:pt x="1171208" y="1932724"/>
                  <a:pt x="1170176" y="1931585"/>
                </a:cubicBezTo>
                <a:cubicBezTo>
                  <a:pt x="1169091" y="1930445"/>
                  <a:pt x="1167517" y="1929956"/>
                  <a:pt x="1165998" y="1930228"/>
                </a:cubicBezTo>
                <a:lnTo>
                  <a:pt x="1160679" y="1931205"/>
                </a:lnTo>
                <a:lnTo>
                  <a:pt x="1159376" y="1929523"/>
                </a:lnTo>
                <a:cubicBezTo>
                  <a:pt x="1158562" y="1928383"/>
                  <a:pt x="1157260" y="1927732"/>
                  <a:pt x="1155849" y="1927732"/>
                </a:cubicBezTo>
                <a:lnTo>
                  <a:pt x="1143583" y="1927569"/>
                </a:lnTo>
                <a:cubicBezTo>
                  <a:pt x="1141956" y="1927569"/>
                  <a:pt x="1140599" y="1928328"/>
                  <a:pt x="1139730" y="1929631"/>
                </a:cubicBezTo>
                <a:lnTo>
                  <a:pt x="1138156" y="1932074"/>
                </a:lnTo>
                <a:lnTo>
                  <a:pt x="1136149" y="1928871"/>
                </a:lnTo>
                <a:cubicBezTo>
                  <a:pt x="1135226" y="1927352"/>
                  <a:pt x="1133490" y="1926592"/>
                  <a:pt x="1131698" y="1926809"/>
                </a:cubicBezTo>
                <a:cubicBezTo>
                  <a:pt x="1129963" y="1927080"/>
                  <a:pt x="1128497" y="1928328"/>
                  <a:pt x="1128008" y="1930065"/>
                </a:cubicBezTo>
                <a:lnTo>
                  <a:pt x="1127412" y="1932236"/>
                </a:lnTo>
                <a:lnTo>
                  <a:pt x="1121442" y="1921490"/>
                </a:lnTo>
                <a:cubicBezTo>
                  <a:pt x="1120573" y="1919971"/>
                  <a:pt x="1118836" y="1919048"/>
                  <a:pt x="1117100" y="1919211"/>
                </a:cubicBezTo>
                <a:cubicBezTo>
                  <a:pt x="1115309" y="1919374"/>
                  <a:pt x="1113789" y="1920514"/>
                  <a:pt x="1113192" y="1922196"/>
                </a:cubicBezTo>
                <a:lnTo>
                  <a:pt x="1110045" y="1931042"/>
                </a:lnTo>
                <a:cubicBezTo>
                  <a:pt x="1109882" y="1931476"/>
                  <a:pt x="1109827" y="1931911"/>
                  <a:pt x="1109719" y="1932399"/>
                </a:cubicBezTo>
                <a:lnTo>
                  <a:pt x="1109719" y="1934298"/>
                </a:lnTo>
                <a:lnTo>
                  <a:pt x="1109123" y="1936523"/>
                </a:lnTo>
                <a:cubicBezTo>
                  <a:pt x="1108960" y="1937175"/>
                  <a:pt x="1108960" y="1937880"/>
                  <a:pt x="1109067" y="1938532"/>
                </a:cubicBezTo>
                <a:lnTo>
                  <a:pt x="1105106" y="1942819"/>
                </a:lnTo>
                <a:lnTo>
                  <a:pt x="1103370" y="1943904"/>
                </a:lnTo>
                <a:cubicBezTo>
                  <a:pt x="1102392" y="1944501"/>
                  <a:pt x="1101633" y="1945532"/>
                  <a:pt x="1101361" y="1946672"/>
                </a:cubicBezTo>
                <a:lnTo>
                  <a:pt x="1100330" y="1950959"/>
                </a:lnTo>
                <a:cubicBezTo>
                  <a:pt x="1100004" y="1952208"/>
                  <a:pt x="1100223" y="1953510"/>
                  <a:pt x="1100982" y="1954595"/>
                </a:cubicBezTo>
                <a:cubicBezTo>
                  <a:pt x="1101579" y="1955464"/>
                  <a:pt x="1102501" y="1956115"/>
                  <a:pt x="1103478" y="1956386"/>
                </a:cubicBezTo>
                <a:lnTo>
                  <a:pt x="1103261" y="1958394"/>
                </a:lnTo>
                <a:lnTo>
                  <a:pt x="1102664" y="1959534"/>
                </a:lnTo>
                <a:cubicBezTo>
                  <a:pt x="1101633" y="1961379"/>
                  <a:pt x="1102013" y="1963658"/>
                  <a:pt x="1103587" y="1965069"/>
                </a:cubicBezTo>
                <a:lnTo>
                  <a:pt x="1108362" y="1969357"/>
                </a:lnTo>
                <a:lnTo>
                  <a:pt x="1108091" y="1969737"/>
                </a:lnTo>
                <a:cubicBezTo>
                  <a:pt x="1107331" y="1970822"/>
                  <a:pt x="1107060" y="1972179"/>
                  <a:pt x="1107386" y="1973373"/>
                </a:cubicBezTo>
                <a:lnTo>
                  <a:pt x="1105975" y="1973373"/>
                </a:lnTo>
                <a:cubicBezTo>
                  <a:pt x="1104509" y="1973318"/>
                  <a:pt x="1103152" y="1973916"/>
                  <a:pt x="1102230" y="1975055"/>
                </a:cubicBezTo>
                <a:cubicBezTo>
                  <a:pt x="1101741" y="1975707"/>
                  <a:pt x="1101415" y="1976412"/>
                  <a:pt x="1101308" y="1977172"/>
                </a:cubicBezTo>
                <a:lnTo>
                  <a:pt x="1099245" y="1976575"/>
                </a:lnTo>
                <a:cubicBezTo>
                  <a:pt x="1097942" y="1976195"/>
                  <a:pt x="1096586" y="1976412"/>
                  <a:pt x="1095446" y="1977172"/>
                </a:cubicBezTo>
                <a:cubicBezTo>
                  <a:pt x="1094306" y="1977932"/>
                  <a:pt x="1093601" y="1979125"/>
                  <a:pt x="1093438" y="1980428"/>
                </a:cubicBezTo>
                <a:lnTo>
                  <a:pt x="1092624" y="1987538"/>
                </a:lnTo>
                <a:cubicBezTo>
                  <a:pt x="1092515" y="1988188"/>
                  <a:pt x="1092624" y="1988894"/>
                  <a:pt x="1092841" y="1989545"/>
                </a:cubicBezTo>
                <a:cubicBezTo>
                  <a:pt x="1091267" y="1989383"/>
                  <a:pt x="1089911" y="1990305"/>
                  <a:pt x="1089042" y="1991554"/>
                </a:cubicBezTo>
                <a:cubicBezTo>
                  <a:pt x="1088120" y="1992965"/>
                  <a:pt x="1088011" y="1994810"/>
                  <a:pt x="1088825" y="1996275"/>
                </a:cubicBezTo>
                <a:lnTo>
                  <a:pt x="1090724" y="1999748"/>
                </a:lnTo>
                <a:lnTo>
                  <a:pt x="1083343" y="2007346"/>
                </a:lnTo>
                <a:cubicBezTo>
                  <a:pt x="1082747" y="2007997"/>
                  <a:pt x="1082312" y="2008811"/>
                  <a:pt x="1082150" y="2009734"/>
                </a:cubicBezTo>
                <a:cubicBezTo>
                  <a:pt x="1082095" y="2009137"/>
                  <a:pt x="1081879" y="2008540"/>
                  <a:pt x="1081553" y="2007997"/>
                </a:cubicBezTo>
                <a:lnTo>
                  <a:pt x="1078025" y="2002136"/>
                </a:lnTo>
                <a:cubicBezTo>
                  <a:pt x="1077591" y="2001485"/>
                  <a:pt x="1076994" y="2000888"/>
                  <a:pt x="1076288" y="2000508"/>
                </a:cubicBezTo>
                <a:lnTo>
                  <a:pt x="1070482" y="1997361"/>
                </a:lnTo>
                <a:cubicBezTo>
                  <a:pt x="1068962" y="1996546"/>
                  <a:pt x="1067062" y="1996655"/>
                  <a:pt x="1065651" y="1997686"/>
                </a:cubicBezTo>
                <a:lnTo>
                  <a:pt x="1061852" y="2000454"/>
                </a:lnTo>
                <a:lnTo>
                  <a:pt x="1061581" y="2000020"/>
                </a:lnTo>
                <a:cubicBezTo>
                  <a:pt x="1060713" y="1998500"/>
                  <a:pt x="1058976" y="1997686"/>
                  <a:pt x="1057240" y="1997849"/>
                </a:cubicBezTo>
                <a:lnTo>
                  <a:pt x="1049533" y="1998663"/>
                </a:lnTo>
                <a:cubicBezTo>
                  <a:pt x="1047905" y="1998826"/>
                  <a:pt x="1046494" y="1999911"/>
                  <a:pt x="1045843" y="2001431"/>
                </a:cubicBezTo>
                <a:lnTo>
                  <a:pt x="1035586" y="2026069"/>
                </a:lnTo>
                <a:cubicBezTo>
                  <a:pt x="1035152" y="2027046"/>
                  <a:pt x="1035152" y="2028186"/>
                  <a:pt x="1035478" y="2029217"/>
                </a:cubicBezTo>
                <a:lnTo>
                  <a:pt x="1036943" y="2033667"/>
                </a:lnTo>
                <a:cubicBezTo>
                  <a:pt x="1037376" y="2035024"/>
                  <a:pt x="1038516" y="2036109"/>
                  <a:pt x="1039873" y="2036544"/>
                </a:cubicBezTo>
                <a:cubicBezTo>
                  <a:pt x="1040144" y="2037194"/>
                  <a:pt x="1040524" y="2037792"/>
                  <a:pt x="1041067" y="2038226"/>
                </a:cubicBezTo>
                <a:cubicBezTo>
                  <a:pt x="1040253" y="2039311"/>
                  <a:pt x="1039927" y="2040614"/>
                  <a:pt x="1040198" y="2041916"/>
                </a:cubicBezTo>
                <a:cubicBezTo>
                  <a:pt x="1040470" y="2043273"/>
                  <a:pt x="1041338" y="2044413"/>
                  <a:pt x="1042586" y="2045064"/>
                </a:cubicBezTo>
                <a:lnTo>
                  <a:pt x="1045734" y="2046638"/>
                </a:lnTo>
                <a:lnTo>
                  <a:pt x="1046386" y="2053693"/>
                </a:lnTo>
                <a:cubicBezTo>
                  <a:pt x="1046602" y="2055647"/>
                  <a:pt x="1048014" y="2057275"/>
                  <a:pt x="1049967" y="2057709"/>
                </a:cubicBezTo>
                <a:lnTo>
                  <a:pt x="1054581" y="2058686"/>
                </a:lnTo>
                <a:cubicBezTo>
                  <a:pt x="1053603" y="2060477"/>
                  <a:pt x="1053929" y="2062702"/>
                  <a:pt x="1055394" y="2064167"/>
                </a:cubicBezTo>
                <a:lnTo>
                  <a:pt x="1059736" y="2068400"/>
                </a:lnTo>
                <a:lnTo>
                  <a:pt x="1057674" y="2074261"/>
                </a:lnTo>
                <a:lnTo>
                  <a:pt x="1050076" y="2073393"/>
                </a:lnTo>
                <a:lnTo>
                  <a:pt x="1049750" y="2073230"/>
                </a:lnTo>
                <a:cubicBezTo>
                  <a:pt x="1049750" y="2073176"/>
                  <a:pt x="1049750" y="2073176"/>
                  <a:pt x="1049750" y="2073176"/>
                </a:cubicBezTo>
                <a:cubicBezTo>
                  <a:pt x="1049804" y="2071819"/>
                  <a:pt x="1049153" y="2070517"/>
                  <a:pt x="1048122" y="2069648"/>
                </a:cubicBezTo>
                <a:lnTo>
                  <a:pt x="1046169" y="2068021"/>
                </a:lnTo>
                <a:lnTo>
                  <a:pt x="1048448" y="2066609"/>
                </a:lnTo>
                <a:cubicBezTo>
                  <a:pt x="1049533" y="2065904"/>
                  <a:pt x="1050293" y="2064764"/>
                  <a:pt x="1050510" y="2063516"/>
                </a:cubicBezTo>
                <a:cubicBezTo>
                  <a:pt x="1050727" y="2062268"/>
                  <a:pt x="1050402" y="2060965"/>
                  <a:pt x="1049587" y="2059934"/>
                </a:cubicBezTo>
                <a:lnTo>
                  <a:pt x="1043021" y="2051685"/>
                </a:lnTo>
                <a:cubicBezTo>
                  <a:pt x="1042044" y="2050491"/>
                  <a:pt x="1040524" y="2049840"/>
                  <a:pt x="1039006" y="2050003"/>
                </a:cubicBezTo>
                <a:cubicBezTo>
                  <a:pt x="1037485" y="2050165"/>
                  <a:pt x="1036128" y="2051142"/>
                  <a:pt x="1035423" y="2052499"/>
                </a:cubicBezTo>
                <a:lnTo>
                  <a:pt x="1034718" y="2053910"/>
                </a:lnTo>
                <a:lnTo>
                  <a:pt x="1032492" y="2053042"/>
                </a:lnTo>
                <a:cubicBezTo>
                  <a:pt x="1031461" y="2052662"/>
                  <a:pt x="1030375" y="2052607"/>
                  <a:pt x="1029345" y="2052988"/>
                </a:cubicBezTo>
                <a:lnTo>
                  <a:pt x="1023104" y="2055158"/>
                </a:lnTo>
                <a:cubicBezTo>
                  <a:pt x="1021747" y="2055647"/>
                  <a:pt x="1020716" y="2056732"/>
                  <a:pt x="1020282" y="2058089"/>
                </a:cubicBezTo>
                <a:lnTo>
                  <a:pt x="1017948" y="2065686"/>
                </a:lnTo>
                <a:lnTo>
                  <a:pt x="1015615" y="2066121"/>
                </a:lnTo>
                <a:cubicBezTo>
                  <a:pt x="1014204" y="2066392"/>
                  <a:pt x="1013009" y="2067260"/>
                  <a:pt x="1012413" y="2068563"/>
                </a:cubicBezTo>
                <a:cubicBezTo>
                  <a:pt x="1011761" y="2069811"/>
                  <a:pt x="1011761" y="2071331"/>
                  <a:pt x="1012413" y="2072579"/>
                </a:cubicBezTo>
                <a:lnTo>
                  <a:pt x="1013009" y="2073773"/>
                </a:lnTo>
                <a:lnTo>
                  <a:pt x="1012195" y="2074587"/>
                </a:lnTo>
                <a:cubicBezTo>
                  <a:pt x="1011218" y="2075564"/>
                  <a:pt x="1010784" y="2076866"/>
                  <a:pt x="1010893" y="2078223"/>
                </a:cubicBezTo>
                <a:cubicBezTo>
                  <a:pt x="1011001" y="2079580"/>
                  <a:pt x="1011707" y="2080774"/>
                  <a:pt x="1012846" y="2081534"/>
                </a:cubicBezTo>
                <a:lnTo>
                  <a:pt x="1018002" y="2085007"/>
                </a:lnTo>
                <a:lnTo>
                  <a:pt x="1017026" y="2091248"/>
                </a:lnTo>
                <a:lnTo>
                  <a:pt x="1010296" y="2095698"/>
                </a:lnTo>
                <a:cubicBezTo>
                  <a:pt x="1009482" y="2096241"/>
                  <a:pt x="1008885" y="2097055"/>
                  <a:pt x="1008559" y="2097924"/>
                </a:cubicBezTo>
                <a:cubicBezTo>
                  <a:pt x="1008342" y="2097815"/>
                  <a:pt x="1007908" y="2097652"/>
                  <a:pt x="1007908" y="2097652"/>
                </a:cubicBezTo>
                <a:lnTo>
                  <a:pt x="1004163" y="2096404"/>
                </a:lnTo>
                <a:cubicBezTo>
                  <a:pt x="1002101" y="2095752"/>
                  <a:pt x="999822" y="2096621"/>
                  <a:pt x="998791" y="2098520"/>
                </a:cubicBezTo>
                <a:lnTo>
                  <a:pt x="995752" y="2104056"/>
                </a:lnTo>
                <a:lnTo>
                  <a:pt x="992224" y="2105358"/>
                </a:lnTo>
                <a:lnTo>
                  <a:pt x="977789" y="2097761"/>
                </a:lnTo>
                <a:lnTo>
                  <a:pt x="973392" y="2089457"/>
                </a:lnTo>
                <a:lnTo>
                  <a:pt x="973175" y="2084193"/>
                </a:lnTo>
                <a:cubicBezTo>
                  <a:pt x="973120" y="2082673"/>
                  <a:pt x="972306" y="2081262"/>
                  <a:pt x="971004" y="2080502"/>
                </a:cubicBezTo>
                <a:cubicBezTo>
                  <a:pt x="970570" y="2080177"/>
                  <a:pt x="970027" y="2080014"/>
                  <a:pt x="969484" y="2079906"/>
                </a:cubicBezTo>
                <a:lnTo>
                  <a:pt x="969484" y="2079634"/>
                </a:lnTo>
                <a:cubicBezTo>
                  <a:pt x="969267" y="2078114"/>
                  <a:pt x="968399" y="2076866"/>
                  <a:pt x="967042" y="2076161"/>
                </a:cubicBezTo>
                <a:lnTo>
                  <a:pt x="963406" y="2074316"/>
                </a:lnTo>
                <a:lnTo>
                  <a:pt x="963244" y="2068780"/>
                </a:lnTo>
                <a:cubicBezTo>
                  <a:pt x="963189" y="2067423"/>
                  <a:pt x="962538" y="2066121"/>
                  <a:pt x="961452" y="2065307"/>
                </a:cubicBezTo>
                <a:cubicBezTo>
                  <a:pt x="960367" y="2064492"/>
                  <a:pt x="958956" y="2064167"/>
                  <a:pt x="957654" y="2064492"/>
                </a:cubicBezTo>
                <a:lnTo>
                  <a:pt x="947071" y="2067043"/>
                </a:lnTo>
                <a:cubicBezTo>
                  <a:pt x="945552" y="2067423"/>
                  <a:pt x="944303" y="2068563"/>
                  <a:pt x="943815" y="2070082"/>
                </a:cubicBezTo>
                <a:cubicBezTo>
                  <a:pt x="943326" y="2071602"/>
                  <a:pt x="943706" y="2073230"/>
                  <a:pt x="944737" y="2074424"/>
                </a:cubicBezTo>
                <a:lnTo>
                  <a:pt x="946582" y="2076486"/>
                </a:lnTo>
                <a:lnTo>
                  <a:pt x="944249" y="2080286"/>
                </a:lnTo>
                <a:lnTo>
                  <a:pt x="941698" y="2081154"/>
                </a:lnTo>
                <a:cubicBezTo>
                  <a:pt x="940070" y="2081697"/>
                  <a:pt x="938876" y="2083108"/>
                  <a:pt x="938659" y="2084790"/>
                </a:cubicBezTo>
                <a:lnTo>
                  <a:pt x="936488" y="2099877"/>
                </a:lnTo>
                <a:cubicBezTo>
                  <a:pt x="936163" y="2101994"/>
                  <a:pt x="937357" y="2104001"/>
                  <a:pt x="939310" y="2104761"/>
                </a:cubicBezTo>
                <a:lnTo>
                  <a:pt x="953909" y="2110514"/>
                </a:lnTo>
                <a:lnTo>
                  <a:pt x="956460" y="2123376"/>
                </a:lnTo>
                <a:lnTo>
                  <a:pt x="955157" y="2124244"/>
                </a:lnTo>
                <a:lnTo>
                  <a:pt x="944032" y="2122887"/>
                </a:lnTo>
                <a:cubicBezTo>
                  <a:pt x="941807" y="2122616"/>
                  <a:pt x="939690" y="2124027"/>
                  <a:pt x="939093" y="2126198"/>
                </a:cubicBezTo>
                <a:lnTo>
                  <a:pt x="936705" y="2134773"/>
                </a:lnTo>
                <a:cubicBezTo>
                  <a:pt x="936434" y="2135587"/>
                  <a:pt x="936488" y="2136455"/>
                  <a:pt x="936705" y="2137269"/>
                </a:cubicBezTo>
                <a:lnTo>
                  <a:pt x="937790" y="2141014"/>
                </a:lnTo>
                <a:cubicBezTo>
                  <a:pt x="936380" y="2141014"/>
                  <a:pt x="934914" y="2141720"/>
                  <a:pt x="934046" y="2142914"/>
                </a:cubicBezTo>
                <a:lnTo>
                  <a:pt x="931767" y="2146061"/>
                </a:lnTo>
                <a:cubicBezTo>
                  <a:pt x="930627" y="2147580"/>
                  <a:pt x="930627" y="2149589"/>
                  <a:pt x="931604" y="2151163"/>
                </a:cubicBezTo>
                <a:cubicBezTo>
                  <a:pt x="931441" y="2151379"/>
                  <a:pt x="931115" y="2151868"/>
                  <a:pt x="931115" y="2151868"/>
                </a:cubicBezTo>
                <a:lnTo>
                  <a:pt x="928402" y="2156752"/>
                </a:lnTo>
                <a:cubicBezTo>
                  <a:pt x="927914" y="2157621"/>
                  <a:pt x="927751" y="2158543"/>
                  <a:pt x="927859" y="2159520"/>
                </a:cubicBezTo>
                <a:lnTo>
                  <a:pt x="928239" y="2162505"/>
                </a:lnTo>
                <a:lnTo>
                  <a:pt x="930301" y="2173196"/>
                </a:lnTo>
                <a:lnTo>
                  <a:pt x="928727" y="2174499"/>
                </a:lnTo>
                <a:lnTo>
                  <a:pt x="921347" y="2174228"/>
                </a:lnTo>
                <a:cubicBezTo>
                  <a:pt x="918904" y="2174065"/>
                  <a:pt x="916788" y="2176018"/>
                  <a:pt x="916679" y="2178515"/>
                </a:cubicBezTo>
                <a:lnTo>
                  <a:pt x="915974" y="2192733"/>
                </a:lnTo>
                <a:cubicBezTo>
                  <a:pt x="915920" y="2193439"/>
                  <a:pt x="916082" y="2194144"/>
                  <a:pt x="916354" y="2194796"/>
                </a:cubicBezTo>
                <a:cubicBezTo>
                  <a:pt x="916028" y="2195175"/>
                  <a:pt x="915757" y="2195610"/>
                  <a:pt x="915540" y="2196098"/>
                </a:cubicBezTo>
                <a:cubicBezTo>
                  <a:pt x="914292" y="2196532"/>
                  <a:pt x="913261" y="2197509"/>
                  <a:pt x="912772" y="2198758"/>
                </a:cubicBezTo>
                <a:lnTo>
                  <a:pt x="912446" y="2199571"/>
                </a:lnTo>
                <a:lnTo>
                  <a:pt x="908104" y="2198812"/>
                </a:lnTo>
                <a:cubicBezTo>
                  <a:pt x="906748" y="2198540"/>
                  <a:pt x="905337" y="2198974"/>
                  <a:pt x="904306" y="2199897"/>
                </a:cubicBezTo>
                <a:lnTo>
                  <a:pt x="903709" y="2200440"/>
                </a:lnTo>
                <a:lnTo>
                  <a:pt x="902786" y="2199517"/>
                </a:lnTo>
                <a:cubicBezTo>
                  <a:pt x="901104" y="2197780"/>
                  <a:pt x="898390" y="2197672"/>
                  <a:pt x="896545" y="2199246"/>
                </a:cubicBezTo>
                <a:lnTo>
                  <a:pt x="894971" y="2200602"/>
                </a:lnTo>
                <a:lnTo>
                  <a:pt x="893235" y="2199734"/>
                </a:lnTo>
                <a:cubicBezTo>
                  <a:pt x="893289" y="2199029"/>
                  <a:pt x="893235" y="2198323"/>
                  <a:pt x="892963" y="2197618"/>
                </a:cubicBezTo>
                <a:lnTo>
                  <a:pt x="892149" y="2195393"/>
                </a:lnTo>
                <a:lnTo>
                  <a:pt x="891661" y="2189369"/>
                </a:lnTo>
                <a:cubicBezTo>
                  <a:pt x="891552" y="2187849"/>
                  <a:pt x="890630" y="2186547"/>
                  <a:pt x="889327" y="2185787"/>
                </a:cubicBezTo>
                <a:cubicBezTo>
                  <a:pt x="889164" y="2185678"/>
                  <a:pt x="888893" y="2185569"/>
                  <a:pt x="888893" y="2185569"/>
                </a:cubicBezTo>
                <a:lnTo>
                  <a:pt x="890630" y="2180740"/>
                </a:lnTo>
                <a:cubicBezTo>
                  <a:pt x="891064" y="2179492"/>
                  <a:pt x="890955" y="2178081"/>
                  <a:pt x="890250" y="2176941"/>
                </a:cubicBezTo>
                <a:cubicBezTo>
                  <a:pt x="889599" y="2175747"/>
                  <a:pt x="888405" y="2174987"/>
                  <a:pt x="887102" y="2174770"/>
                </a:cubicBezTo>
                <a:lnTo>
                  <a:pt x="882217" y="2173956"/>
                </a:lnTo>
                <a:cubicBezTo>
                  <a:pt x="881024" y="2173793"/>
                  <a:pt x="879776" y="2174065"/>
                  <a:pt x="878799" y="2174824"/>
                </a:cubicBezTo>
                <a:cubicBezTo>
                  <a:pt x="877822" y="2175584"/>
                  <a:pt x="877171" y="2176669"/>
                  <a:pt x="876953" y="2177918"/>
                </a:cubicBezTo>
                <a:lnTo>
                  <a:pt x="876953" y="2178460"/>
                </a:lnTo>
                <a:lnTo>
                  <a:pt x="871201" y="2175855"/>
                </a:lnTo>
                <a:cubicBezTo>
                  <a:pt x="869681" y="2175150"/>
                  <a:pt x="867891" y="2175367"/>
                  <a:pt x="866534" y="2176398"/>
                </a:cubicBezTo>
                <a:cubicBezTo>
                  <a:pt x="865231" y="2177429"/>
                  <a:pt x="864580" y="2179112"/>
                  <a:pt x="864906" y="2180794"/>
                </a:cubicBezTo>
                <a:lnTo>
                  <a:pt x="866045" y="2186655"/>
                </a:lnTo>
                <a:lnTo>
                  <a:pt x="862464" y="2194525"/>
                </a:lnTo>
                <a:cubicBezTo>
                  <a:pt x="861595" y="2196423"/>
                  <a:pt x="862138" y="2198649"/>
                  <a:pt x="863766" y="2199952"/>
                </a:cubicBezTo>
                <a:lnTo>
                  <a:pt x="865882" y="2201634"/>
                </a:lnTo>
                <a:lnTo>
                  <a:pt x="852260" y="2206138"/>
                </a:lnTo>
                <a:cubicBezTo>
                  <a:pt x="850958" y="2206572"/>
                  <a:pt x="849927" y="2207549"/>
                  <a:pt x="849438" y="2208852"/>
                </a:cubicBezTo>
                <a:cubicBezTo>
                  <a:pt x="849438" y="2208852"/>
                  <a:pt x="848570" y="2211348"/>
                  <a:pt x="848570" y="2211348"/>
                </a:cubicBezTo>
                <a:lnTo>
                  <a:pt x="847376" y="2211348"/>
                </a:lnTo>
                <a:cubicBezTo>
                  <a:pt x="845748" y="2211402"/>
                  <a:pt x="844283" y="2212325"/>
                  <a:pt x="843523" y="2213790"/>
                </a:cubicBezTo>
                <a:lnTo>
                  <a:pt x="838964" y="2222636"/>
                </a:lnTo>
                <a:cubicBezTo>
                  <a:pt x="838693" y="2223179"/>
                  <a:pt x="838476" y="2223776"/>
                  <a:pt x="838476" y="2224373"/>
                </a:cubicBezTo>
                <a:lnTo>
                  <a:pt x="837770" y="2234196"/>
                </a:lnTo>
                <a:cubicBezTo>
                  <a:pt x="837716" y="2235227"/>
                  <a:pt x="837988" y="2236258"/>
                  <a:pt x="838584" y="2237126"/>
                </a:cubicBezTo>
                <a:lnTo>
                  <a:pt x="841135" y="2240817"/>
                </a:lnTo>
                <a:lnTo>
                  <a:pt x="838856" y="2247872"/>
                </a:lnTo>
                <a:cubicBezTo>
                  <a:pt x="838584" y="2248795"/>
                  <a:pt x="838584" y="2249771"/>
                  <a:pt x="838856" y="2250640"/>
                </a:cubicBezTo>
                <a:lnTo>
                  <a:pt x="839887" y="2253842"/>
                </a:lnTo>
                <a:lnTo>
                  <a:pt x="838422" y="2257478"/>
                </a:lnTo>
                <a:lnTo>
                  <a:pt x="830878" y="2252539"/>
                </a:lnTo>
                <a:lnTo>
                  <a:pt x="830335" y="2250043"/>
                </a:lnTo>
                <a:cubicBezTo>
                  <a:pt x="829956" y="2248252"/>
                  <a:pt x="828545" y="2246895"/>
                  <a:pt x="826754" y="2246569"/>
                </a:cubicBezTo>
                <a:lnTo>
                  <a:pt x="813349" y="2244018"/>
                </a:lnTo>
                <a:cubicBezTo>
                  <a:pt x="812860" y="2243964"/>
                  <a:pt x="812372" y="2243964"/>
                  <a:pt x="811883" y="2244018"/>
                </a:cubicBezTo>
                <a:lnTo>
                  <a:pt x="796362" y="2246244"/>
                </a:lnTo>
                <a:lnTo>
                  <a:pt x="793757" y="2243693"/>
                </a:lnTo>
                <a:cubicBezTo>
                  <a:pt x="792184" y="2242174"/>
                  <a:pt x="789687" y="2241957"/>
                  <a:pt x="787896" y="2243313"/>
                </a:cubicBezTo>
                <a:lnTo>
                  <a:pt x="786105" y="2244616"/>
                </a:lnTo>
                <a:lnTo>
                  <a:pt x="768630" y="2231645"/>
                </a:lnTo>
                <a:cubicBezTo>
                  <a:pt x="767654" y="2230940"/>
                  <a:pt x="766405" y="2230614"/>
                  <a:pt x="765157" y="2230831"/>
                </a:cubicBezTo>
                <a:lnTo>
                  <a:pt x="747031" y="2233979"/>
                </a:lnTo>
                <a:cubicBezTo>
                  <a:pt x="746270" y="2234142"/>
                  <a:pt x="745565" y="2234467"/>
                  <a:pt x="744968" y="2234956"/>
                </a:cubicBezTo>
                <a:lnTo>
                  <a:pt x="738238" y="2240491"/>
                </a:lnTo>
                <a:cubicBezTo>
                  <a:pt x="737805" y="2240872"/>
                  <a:pt x="737425" y="2241305"/>
                  <a:pt x="737153" y="2241794"/>
                </a:cubicBezTo>
                <a:lnTo>
                  <a:pt x="732161" y="2250640"/>
                </a:lnTo>
                <a:cubicBezTo>
                  <a:pt x="731672" y="2251563"/>
                  <a:pt x="731509" y="2252648"/>
                  <a:pt x="731672" y="2253679"/>
                </a:cubicBezTo>
                <a:lnTo>
                  <a:pt x="733518" y="2263936"/>
                </a:lnTo>
                <a:cubicBezTo>
                  <a:pt x="733680" y="2264641"/>
                  <a:pt x="733951" y="2265347"/>
                  <a:pt x="734386" y="2265889"/>
                </a:cubicBezTo>
                <a:lnTo>
                  <a:pt x="761466" y="2301545"/>
                </a:lnTo>
                <a:cubicBezTo>
                  <a:pt x="762552" y="2303011"/>
                  <a:pt x="764451" y="2303608"/>
                  <a:pt x="766188" y="2303174"/>
                </a:cubicBezTo>
                <a:lnTo>
                  <a:pt x="767708" y="2312019"/>
                </a:lnTo>
                <a:cubicBezTo>
                  <a:pt x="767816" y="2312780"/>
                  <a:pt x="768141" y="2313430"/>
                  <a:pt x="768576" y="2314028"/>
                </a:cubicBezTo>
                <a:lnTo>
                  <a:pt x="771235" y="2317446"/>
                </a:lnTo>
                <a:lnTo>
                  <a:pt x="770096" y="2320160"/>
                </a:lnTo>
                <a:cubicBezTo>
                  <a:pt x="769553" y="2321408"/>
                  <a:pt x="769607" y="2322873"/>
                  <a:pt x="770259" y="2324067"/>
                </a:cubicBezTo>
                <a:lnTo>
                  <a:pt x="771995" y="2327269"/>
                </a:lnTo>
                <a:lnTo>
                  <a:pt x="761412" y="2336062"/>
                </a:lnTo>
                <a:lnTo>
                  <a:pt x="746596" y="2341489"/>
                </a:lnTo>
                <a:lnTo>
                  <a:pt x="732161" y="2334976"/>
                </a:lnTo>
                <a:cubicBezTo>
                  <a:pt x="732161" y="2334976"/>
                  <a:pt x="724887" y="2331774"/>
                  <a:pt x="724887" y="2331774"/>
                </a:cubicBezTo>
                <a:lnTo>
                  <a:pt x="724887" y="2326456"/>
                </a:lnTo>
                <a:cubicBezTo>
                  <a:pt x="724887" y="2324936"/>
                  <a:pt x="724129" y="2323525"/>
                  <a:pt x="722880" y="2322657"/>
                </a:cubicBezTo>
                <a:lnTo>
                  <a:pt x="709204" y="2313485"/>
                </a:lnTo>
                <a:lnTo>
                  <a:pt x="708010" y="2306159"/>
                </a:lnTo>
                <a:cubicBezTo>
                  <a:pt x="707848" y="2304910"/>
                  <a:pt x="707087" y="2303824"/>
                  <a:pt x="706057" y="2303119"/>
                </a:cubicBezTo>
                <a:cubicBezTo>
                  <a:pt x="705026" y="2302468"/>
                  <a:pt x="703723" y="2302197"/>
                  <a:pt x="702475" y="2302522"/>
                </a:cubicBezTo>
                <a:lnTo>
                  <a:pt x="701443" y="2302794"/>
                </a:lnTo>
                <a:cubicBezTo>
                  <a:pt x="701552" y="2302088"/>
                  <a:pt x="701606" y="2301382"/>
                  <a:pt x="701443" y="2300677"/>
                </a:cubicBezTo>
                <a:lnTo>
                  <a:pt x="700791" y="2297801"/>
                </a:lnTo>
                <a:cubicBezTo>
                  <a:pt x="702258" y="2297312"/>
                  <a:pt x="703397" y="2296118"/>
                  <a:pt x="703777" y="2294544"/>
                </a:cubicBezTo>
                <a:lnTo>
                  <a:pt x="704917" y="2289823"/>
                </a:lnTo>
                <a:cubicBezTo>
                  <a:pt x="705242" y="2288467"/>
                  <a:pt x="704971" y="2287056"/>
                  <a:pt x="704102" y="2285970"/>
                </a:cubicBezTo>
                <a:lnTo>
                  <a:pt x="696722" y="2276527"/>
                </a:lnTo>
                <a:cubicBezTo>
                  <a:pt x="695745" y="2275333"/>
                  <a:pt x="694334" y="2274682"/>
                  <a:pt x="692815" y="2274790"/>
                </a:cubicBezTo>
                <a:lnTo>
                  <a:pt x="686519" y="2275224"/>
                </a:lnTo>
                <a:cubicBezTo>
                  <a:pt x="685379" y="2275333"/>
                  <a:pt x="684348" y="2275767"/>
                  <a:pt x="683588" y="2276581"/>
                </a:cubicBezTo>
                <a:lnTo>
                  <a:pt x="681906" y="2278318"/>
                </a:lnTo>
                <a:lnTo>
                  <a:pt x="675556" y="2272945"/>
                </a:lnTo>
                <a:cubicBezTo>
                  <a:pt x="674091" y="2271697"/>
                  <a:pt x="672029" y="2271534"/>
                  <a:pt x="670346" y="2272510"/>
                </a:cubicBezTo>
                <a:lnTo>
                  <a:pt x="663074" y="2276798"/>
                </a:lnTo>
                <a:cubicBezTo>
                  <a:pt x="661392" y="2277775"/>
                  <a:pt x="660524" y="2279729"/>
                  <a:pt x="660958" y="2281629"/>
                </a:cubicBezTo>
                <a:cubicBezTo>
                  <a:pt x="661229" y="2282877"/>
                  <a:pt x="661989" y="2283907"/>
                  <a:pt x="663074" y="2284559"/>
                </a:cubicBezTo>
                <a:lnTo>
                  <a:pt x="661663" y="2285916"/>
                </a:lnTo>
                <a:cubicBezTo>
                  <a:pt x="660686" y="2286893"/>
                  <a:pt x="660198" y="2288249"/>
                  <a:pt x="660361" y="2289660"/>
                </a:cubicBezTo>
                <a:lnTo>
                  <a:pt x="662749" y="2309686"/>
                </a:lnTo>
                <a:lnTo>
                  <a:pt x="654173" y="2319075"/>
                </a:lnTo>
                <a:cubicBezTo>
                  <a:pt x="653902" y="2318803"/>
                  <a:pt x="653631" y="2318532"/>
                  <a:pt x="653359" y="2318315"/>
                </a:cubicBezTo>
                <a:lnTo>
                  <a:pt x="652872" y="2312562"/>
                </a:lnTo>
                <a:cubicBezTo>
                  <a:pt x="652817" y="2311640"/>
                  <a:pt x="652437" y="2310771"/>
                  <a:pt x="651841" y="2310066"/>
                </a:cubicBezTo>
                <a:lnTo>
                  <a:pt x="646142" y="2303337"/>
                </a:lnTo>
                <a:cubicBezTo>
                  <a:pt x="645328" y="2302305"/>
                  <a:pt x="644134" y="2301708"/>
                  <a:pt x="642831" y="2301708"/>
                </a:cubicBezTo>
                <a:cubicBezTo>
                  <a:pt x="641529" y="2301600"/>
                  <a:pt x="640281" y="2302197"/>
                  <a:pt x="639413" y="2303119"/>
                </a:cubicBezTo>
                <a:lnTo>
                  <a:pt x="622426" y="2320920"/>
                </a:lnTo>
                <a:cubicBezTo>
                  <a:pt x="622263" y="2320485"/>
                  <a:pt x="622046" y="2320106"/>
                  <a:pt x="621775" y="2319726"/>
                </a:cubicBezTo>
                <a:cubicBezTo>
                  <a:pt x="620580" y="2318098"/>
                  <a:pt x="618410" y="2317446"/>
                  <a:pt x="616511" y="2318207"/>
                </a:cubicBezTo>
                <a:lnTo>
                  <a:pt x="615424" y="2318640"/>
                </a:lnTo>
                <a:lnTo>
                  <a:pt x="615045" y="2313485"/>
                </a:lnTo>
                <a:cubicBezTo>
                  <a:pt x="614991" y="2313051"/>
                  <a:pt x="614882" y="2312617"/>
                  <a:pt x="614719" y="2312182"/>
                </a:cubicBezTo>
                <a:lnTo>
                  <a:pt x="610703" y="2302034"/>
                </a:lnTo>
                <a:lnTo>
                  <a:pt x="613634" y="2293133"/>
                </a:lnTo>
                <a:cubicBezTo>
                  <a:pt x="613851" y="2292428"/>
                  <a:pt x="613906" y="2291668"/>
                  <a:pt x="613796" y="2290963"/>
                </a:cubicBezTo>
                <a:lnTo>
                  <a:pt x="611789" y="2276147"/>
                </a:lnTo>
                <a:cubicBezTo>
                  <a:pt x="611626" y="2274790"/>
                  <a:pt x="610812" y="2273596"/>
                  <a:pt x="609673" y="2272891"/>
                </a:cubicBezTo>
                <a:cubicBezTo>
                  <a:pt x="608532" y="2272185"/>
                  <a:pt x="607121" y="2272023"/>
                  <a:pt x="605820" y="2272456"/>
                </a:cubicBezTo>
                <a:lnTo>
                  <a:pt x="593391" y="2276743"/>
                </a:lnTo>
                <a:cubicBezTo>
                  <a:pt x="591166" y="2277504"/>
                  <a:pt x="589863" y="2279946"/>
                  <a:pt x="590515" y="2282225"/>
                </a:cubicBezTo>
                <a:lnTo>
                  <a:pt x="591600" y="2286187"/>
                </a:lnTo>
                <a:lnTo>
                  <a:pt x="583351" y="2301763"/>
                </a:lnTo>
                <a:cubicBezTo>
                  <a:pt x="583080" y="2302251"/>
                  <a:pt x="582917" y="2302848"/>
                  <a:pt x="582862" y="2303391"/>
                </a:cubicBezTo>
                <a:lnTo>
                  <a:pt x="580854" y="2321246"/>
                </a:lnTo>
                <a:lnTo>
                  <a:pt x="576567" y="2327595"/>
                </a:lnTo>
                <a:cubicBezTo>
                  <a:pt x="575156" y="2326727"/>
                  <a:pt x="573365" y="2326673"/>
                  <a:pt x="571900" y="2327541"/>
                </a:cubicBezTo>
                <a:lnTo>
                  <a:pt x="570164" y="2328572"/>
                </a:lnTo>
                <a:lnTo>
                  <a:pt x="574559" y="2318749"/>
                </a:lnTo>
                <a:cubicBezTo>
                  <a:pt x="575156" y="2317392"/>
                  <a:pt x="575048" y="2315873"/>
                  <a:pt x="574343" y="2314624"/>
                </a:cubicBezTo>
                <a:lnTo>
                  <a:pt x="572063" y="2310662"/>
                </a:lnTo>
                <a:cubicBezTo>
                  <a:pt x="571411" y="2309523"/>
                  <a:pt x="570326" y="2308764"/>
                  <a:pt x="569078" y="2308492"/>
                </a:cubicBezTo>
                <a:cubicBezTo>
                  <a:pt x="568860" y="2308438"/>
                  <a:pt x="568535" y="2308438"/>
                  <a:pt x="568535" y="2308438"/>
                </a:cubicBezTo>
                <a:lnTo>
                  <a:pt x="568535" y="2306918"/>
                </a:lnTo>
                <a:cubicBezTo>
                  <a:pt x="568480" y="2304639"/>
                  <a:pt x="566798" y="2302739"/>
                  <a:pt x="564520" y="2302468"/>
                </a:cubicBezTo>
                <a:lnTo>
                  <a:pt x="562566" y="2302251"/>
                </a:lnTo>
                <a:lnTo>
                  <a:pt x="563000" y="2299863"/>
                </a:lnTo>
                <a:cubicBezTo>
                  <a:pt x="563326" y="2298181"/>
                  <a:pt x="562620" y="2296499"/>
                  <a:pt x="561263" y="2295467"/>
                </a:cubicBezTo>
                <a:cubicBezTo>
                  <a:pt x="559906" y="2294436"/>
                  <a:pt x="558062" y="2294273"/>
                  <a:pt x="556541" y="2295033"/>
                </a:cubicBezTo>
                <a:lnTo>
                  <a:pt x="555130" y="2295738"/>
                </a:lnTo>
                <a:lnTo>
                  <a:pt x="555511" y="2292428"/>
                </a:lnTo>
                <a:cubicBezTo>
                  <a:pt x="555782" y="2290528"/>
                  <a:pt x="554750" y="2288683"/>
                  <a:pt x="553014" y="2287815"/>
                </a:cubicBezTo>
                <a:cubicBezTo>
                  <a:pt x="551332" y="2287001"/>
                  <a:pt x="549269" y="2287327"/>
                  <a:pt x="547912" y="2288629"/>
                </a:cubicBezTo>
                <a:lnTo>
                  <a:pt x="547370" y="2288195"/>
                </a:lnTo>
                <a:cubicBezTo>
                  <a:pt x="546339" y="2287381"/>
                  <a:pt x="544982" y="2287110"/>
                  <a:pt x="543679" y="2287381"/>
                </a:cubicBezTo>
                <a:cubicBezTo>
                  <a:pt x="542377" y="2287652"/>
                  <a:pt x="541291" y="2288467"/>
                  <a:pt x="540641" y="2289660"/>
                </a:cubicBezTo>
                <a:cubicBezTo>
                  <a:pt x="539935" y="2289172"/>
                  <a:pt x="539066" y="2288846"/>
                  <a:pt x="538144" y="2288846"/>
                </a:cubicBezTo>
                <a:cubicBezTo>
                  <a:pt x="536787" y="2288846"/>
                  <a:pt x="535485" y="2289389"/>
                  <a:pt x="534616" y="2290420"/>
                </a:cubicBezTo>
                <a:lnTo>
                  <a:pt x="529352" y="2296444"/>
                </a:lnTo>
                <a:cubicBezTo>
                  <a:pt x="528863" y="2296986"/>
                  <a:pt x="528538" y="2297692"/>
                  <a:pt x="528376" y="2298397"/>
                </a:cubicBezTo>
                <a:lnTo>
                  <a:pt x="522732" y="2323090"/>
                </a:lnTo>
                <a:lnTo>
                  <a:pt x="520452" y="2325262"/>
                </a:lnTo>
                <a:lnTo>
                  <a:pt x="518226" y="2324610"/>
                </a:lnTo>
                <a:cubicBezTo>
                  <a:pt x="516490" y="2324122"/>
                  <a:pt x="514644" y="2324610"/>
                  <a:pt x="513505" y="2325967"/>
                </a:cubicBezTo>
                <a:lnTo>
                  <a:pt x="508404" y="2331883"/>
                </a:lnTo>
                <a:lnTo>
                  <a:pt x="505311" y="2331231"/>
                </a:lnTo>
                <a:cubicBezTo>
                  <a:pt x="504876" y="2331122"/>
                  <a:pt x="504442" y="2331122"/>
                  <a:pt x="504008" y="2331122"/>
                </a:cubicBezTo>
                <a:cubicBezTo>
                  <a:pt x="503356" y="2329929"/>
                  <a:pt x="502216" y="2329061"/>
                  <a:pt x="500914" y="2328789"/>
                </a:cubicBezTo>
                <a:lnTo>
                  <a:pt x="494077" y="2327378"/>
                </a:lnTo>
                <a:cubicBezTo>
                  <a:pt x="493425" y="2327215"/>
                  <a:pt x="492773" y="2327269"/>
                  <a:pt x="492177" y="2327378"/>
                </a:cubicBezTo>
                <a:cubicBezTo>
                  <a:pt x="491906" y="2327215"/>
                  <a:pt x="491634" y="2326998"/>
                  <a:pt x="491362" y="2326889"/>
                </a:cubicBezTo>
                <a:lnTo>
                  <a:pt x="484091" y="2323579"/>
                </a:lnTo>
                <a:cubicBezTo>
                  <a:pt x="482571" y="2322873"/>
                  <a:pt x="480780" y="2323090"/>
                  <a:pt x="479478" y="2324067"/>
                </a:cubicBezTo>
                <a:cubicBezTo>
                  <a:pt x="478175" y="2325045"/>
                  <a:pt x="477469" y="2326727"/>
                  <a:pt x="477742" y="2328355"/>
                </a:cubicBezTo>
                <a:cubicBezTo>
                  <a:pt x="477742" y="2328355"/>
                  <a:pt x="477903" y="2329440"/>
                  <a:pt x="477903" y="2329440"/>
                </a:cubicBezTo>
                <a:lnTo>
                  <a:pt x="476656" y="2329440"/>
                </a:lnTo>
                <a:cubicBezTo>
                  <a:pt x="476438" y="2328680"/>
                  <a:pt x="476059" y="2327975"/>
                  <a:pt x="475516" y="2327432"/>
                </a:cubicBezTo>
                <a:cubicBezTo>
                  <a:pt x="474648" y="2326564"/>
                  <a:pt x="473454" y="2326075"/>
                  <a:pt x="472259" y="2326075"/>
                </a:cubicBezTo>
                <a:lnTo>
                  <a:pt x="466724" y="2326075"/>
                </a:lnTo>
                <a:cubicBezTo>
                  <a:pt x="465584" y="2326075"/>
                  <a:pt x="464499" y="2326510"/>
                  <a:pt x="463684" y="2327269"/>
                </a:cubicBezTo>
                <a:cubicBezTo>
                  <a:pt x="463033" y="2326889"/>
                  <a:pt x="462328" y="2326618"/>
                  <a:pt x="461622" y="2326618"/>
                </a:cubicBezTo>
                <a:cubicBezTo>
                  <a:pt x="460266" y="2326510"/>
                  <a:pt x="458909" y="2327052"/>
                  <a:pt x="457987" y="2328084"/>
                </a:cubicBezTo>
                <a:lnTo>
                  <a:pt x="457446" y="2328626"/>
                </a:lnTo>
                <a:cubicBezTo>
                  <a:pt x="456523" y="2328192"/>
                  <a:pt x="455490" y="2327975"/>
                  <a:pt x="454460" y="2328192"/>
                </a:cubicBezTo>
                <a:cubicBezTo>
                  <a:pt x="453591" y="2328355"/>
                  <a:pt x="452777" y="2328789"/>
                  <a:pt x="452180" y="2329386"/>
                </a:cubicBezTo>
                <a:cubicBezTo>
                  <a:pt x="450878" y="2328463"/>
                  <a:pt x="449144" y="2328355"/>
                  <a:pt x="447677" y="2329115"/>
                </a:cubicBezTo>
                <a:lnTo>
                  <a:pt x="407408" y="2349629"/>
                </a:lnTo>
                <a:cubicBezTo>
                  <a:pt x="407083" y="2349846"/>
                  <a:pt x="406703" y="2350063"/>
                  <a:pt x="406430" y="2350334"/>
                </a:cubicBezTo>
                <a:lnTo>
                  <a:pt x="376910" y="2377144"/>
                </a:lnTo>
                <a:cubicBezTo>
                  <a:pt x="376529" y="2377524"/>
                  <a:pt x="376202" y="2377958"/>
                  <a:pt x="375932" y="2378446"/>
                </a:cubicBezTo>
                <a:lnTo>
                  <a:pt x="364642" y="2400969"/>
                </a:lnTo>
                <a:cubicBezTo>
                  <a:pt x="364318" y="2401620"/>
                  <a:pt x="364154" y="2402380"/>
                  <a:pt x="364154" y="2403085"/>
                </a:cubicBezTo>
                <a:lnTo>
                  <a:pt x="364589" y="2432445"/>
                </a:lnTo>
                <a:lnTo>
                  <a:pt x="361225" y="2441074"/>
                </a:lnTo>
                <a:cubicBezTo>
                  <a:pt x="360844" y="2442106"/>
                  <a:pt x="360844" y="2443245"/>
                  <a:pt x="361225" y="2444276"/>
                </a:cubicBezTo>
                <a:lnTo>
                  <a:pt x="371048" y="2471303"/>
                </a:lnTo>
                <a:lnTo>
                  <a:pt x="363231" y="2479172"/>
                </a:lnTo>
                <a:cubicBezTo>
                  <a:pt x="361876" y="2480583"/>
                  <a:pt x="361549" y="2482754"/>
                  <a:pt x="362473" y="2484490"/>
                </a:cubicBezTo>
                <a:cubicBezTo>
                  <a:pt x="362799" y="2485087"/>
                  <a:pt x="363231" y="2485630"/>
                  <a:pt x="363775" y="2486010"/>
                </a:cubicBezTo>
                <a:lnTo>
                  <a:pt x="361930" y="2501151"/>
                </a:lnTo>
                <a:lnTo>
                  <a:pt x="354168" y="2527364"/>
                </a:lnTo>
                <a:cubicBezTo>
                  <a:pt x="353899" y="2528286"/>
                  <a:pt x="353952" y="2529318"/>
                  <a:pt x="354277" y="2530241"/>
                </a:cubicBezTo>
                <a:lnTo>
                  <a:pt x="356773" y="2536753"/>
                </a:lnTo>
                <a:lnTo>
                  <a:pt x="343477" y="2548367"/>
                </a:lnTo>
                <a:cubicBezTo>
                  <a:pt x="343098" y="2548692"/>
                  <a:pt x="342771" y="2549126"/>
                  <a:pt x="342501" y="2549561"/>
                </a:cubicBezTo>
                <a:lnTo>
                  <a:pt x="336368" y="2560415"/>
                </a:lnTo>
                <a:cubicBezTo>
                  <a:pt x="336096" y="2560903"/>
                  <a:pt x="335880" y="2561446"/>
                  <a:pt x="335826" y="2562043"/>
                </a:cubicBezTo>
                <a:lnTo>
                  <a:pt x="334144" y="2574742"/>
                </a:lnTo>
                <a:cubicBezTo>
                  <a:pt x="334088" y="2575393"/>
                  <a:pt x="334144" y="2576099"/>
                  <a:pt x="334360" y="2576750"/>
                </a:cubicBezTo>
                <a:lnTo>
                  <a:pt x="340058" y="2593899"/>
                </a:lnTo>
                <a:lnTo>
                  <a:pt x="321118" y="2620871"/>
                </a:lnTo>
                <a:cubicBezTo>
                  <a:pt x="320955" y="2621089"/>
                  <a:pt x="320791" y="2621360"/>
                  <a:pt x="320685" y="2621632"/>
                </a:cubicBezTo>
                <a:lnTo>
                  <a:pt x="304456" y="2658644"/>
                </a:lnTo>
                <a:cubicBezTo>
                  <a:pt x="304132" y="2659458"/>
                  <a:pt x="303970" y="2660380"/>
                  <a:pt x="304132" y="2661249"/>
                </a:cubicBezTo>
                <a:lnTo>
                  <a:pt x="306303" y="2673514"/>
                </a:lnTo>
                <a:cubicBezTo>
                  <a:pt x="306519" y="2674925"/>
                  <a:pt x="307444" y="2676119"/>
                  <a:pt x="308691" y="2676770"/>
                </a:cubicBezTo>
                <a:lnTo>
                  <a:pt x="311784" y="2678344"/>
                </a:lnTo>
                <a:lnTo>
                  <a:pt x="318404" y="2695168"/>
                </a:lnTo>
                <a:lnTo>
                  <a:pt x="319706" y="2704828"/>
                </a:lnTo>
                <a:lnTo>
                  <a:pt x="308257" y="2712643"/>
                </a:lnTo>
                <a:cubicBezTo>
                  <a:pt x="307713" y="2713022"/>
                  <a:pt x="307280" y="2713457"/>
                  <a:pt x="306953" y="2714000"/>
                </a:cubicBezTo>
                <a:lnTo>
                  <a:pt x="300277" y="2724745"/>
                </a:lnTo>
                <a:lnTo>
                  <a:pt x="296101" y="2727133"/>
                </a:lnTo>
                <a:lnTo>
                  <a:pt x="281771" y="2724311"/>
                </a:lnTo>
                <a:cubicBezTo>
                  <a:pt x="280036" y="2723985"/>
                  <a:pt x="278245" y="2724691"/>
                  <a:pt x="277212" y="2726102"/>
                </a:cubicBezTo>
                <a:lnTo>
                  <a:pt x="268638" y="2737878"/>
                </a:lnTo>
                <a:lnTo>
                  <a:pt x="259900" y="2743034"/>
                </a:lnTo>
                <a:cubicBezTo>
                  <a:pt x="259249" y="2743360"/>
                  <a:pt x="258761" y="2743848"/>
                  <a:pt x="258384" y="2744445"/>
                </a:cubicBezTo>
                <a:lnTo>
                  <a:pt x="253985" y="2751174"/>
                </a:lnTo>
                <a:lnTo>
                  <a:pt x="250783" y="2753671"/>
                </a:lnTo>
                <a:cubicBezTo>
                  <a:pt x="250621" y="2753834"/>
                  <a:pt x="250350" y="2754105"/>
                  <a:pt x="250350" y="2754105"/>
                </a:cubicBezTo>
                <a:lnTo>
                  <a:pt x="240961" y="2763819"/>
                </a:lnTo>
                <a:cubicBezTo>
                  <a:pt x="240691" y="2764091"/>
                  <a:pt x="240471" y="2764363"/>
                  <a:pt x="240310" y="2764688"/>
                </a:cubicBezTo>
                <a:lnTo>
                  <a:pt x="230324" y="2781783"/>
                </a:lnTo>
                <a:lnTo>
                  <a:pt x="217354" y="2786559"/>
                </a:lnTo>
                <a:cubicBezTo>
                  <a:pt x="216540" y="2786830"/>
                  <a:pt x="215835" y="2787373"/>
                  <a:pt x="215290" y="2788078"/>
                </a:cubicBezTo>
                <a:lnTo>
                  <a:pt x="202701" y="2804903"/>
                </a:lnTo>
                <a:cubicBezTo>
                  <a:pt x="202213" y="2804631"/>
                  <a:pt x="201669" y="2804414"/>
                  <a:pt x="201072" y="2804305"/>
                </a:cubicBezTo>
                <a:lnTo>
                  <a:pt x="190923" y="2802569"/>
                </a:lnTo>
                <a:cubicBezTo>
                  <a:pt x="189351" y="2802297"/>
                  <a:pt x="187777" y="2802894"/>
                  <a:pt x="186744" y="2804088"/>
                </a:cubicBezTo>
                <a:cubicBezTo>
                  <a:pt x="185713" y="2805282"/>
                  <a:pt x="185389" y="2806910"/>
                  <a:pt x="185931" y="2808429"/>
                </a:cubicBezTo>
                <a:lnTo>
                  <a:pt x="185931" y="2808647"/>
                </a:lnTo>
                <a:lnTo>
                  <a:pt x="183542" y="2809949"/>
                </a:lnTo>
                <a:cubicBezTo>
                  <a:pt x="183326" y="2809732"/>
                  <a:pt x="182838" y="2809407"/>
                  <a:pt x="182838" y="2809407"/>
                </a:cubicBezTo>
                <a:lnTo>
                  <a:pt x="175401" y="2804685"/>
                </a:lnTo>
                <a:lnTo>
                  <a:pt x="175674" y="2801429"/>
                </a:lnTo>
                <a:cubicBezTo>
                  <a:pt x="175727" y="2800615"/>
                  <a:pt x="175565" y="2799747"/>
                  <a:pt x="175185" y="2798987"/>
                </a:cubicBezTo>
                <a:lnTo>
                  <a:pt x="171441" y="2791606"/>
                </a:lnTo>
                <a:cubicBezTo>
                  <a:pt x="170843" y="2790520"/>
                  <a:pt x="169812" y="2789652"/>
                  <a:pt x="168564" y="2789326"/>
                </a:cubicBezTo>
                <a:cubicBezTo>
                  <a:pt x="167588" y="2789055"/>
                  <a:pt x="166556" y="2789110"/>
                  <a:pt x="165633" y="2789489"/>
                </a:cubicBezTo>
                <a:lnTo>
                  <a:pt x="163029" y="2780589"/>
                </a:lnTo>
                <a:cubicBezTo>
                  <a:pt x="163029" y="2780481"/>
                  <a:pt x="162921" y="2780209"/>
                  <a:pt x="162921" y="2780209"/>
                </a:cubicBezTo>
                <a:lnTo>
                  <a:pt x="163193" y="2779938"/>
                </a:lnTo>
                <a:cubicBezTo>
                  <a:pt x="164006" y="2779070"/>
                  <a:pt x="164384" y="2777930"/>
                  <a:pt x="164384" y="2776736"/>
                </a:cubicBezTo>
                <a:lnTo>
                  <a:pt x="164223" y="2769572"/>
                </a:lnTo>
                <a:cubicBezTo>
                  <a:pt x="164223" y="2768107"/>
                  <a:pt x="163463" y="2766805"/>
                  <a:pt x="162324" y="2765990"/>
                </a:cubicBezTo>
                <a:cubicBezTo>
                  <a:pt x="162594" y="2765176"/>
                  <a:pt x="162649" y="2764308"/>
                  <a:pt x="162431" y="2763494"/>
                </a:cubicBezTo>
                <a:cubicBezTo>
                  <a:pt x="162160" y="2762246"/>
                  <a:pt x="161291" y="2761106"/>
                  <a:pt x="160100" y="2760509"/>
                </a:cubicBezTo>
                <a:lnTo>
                  <a:pt x="152338" y="2756547"/>
                </a:lnTo>
                <a:lnTo>
                  <a:pt x="152445" y="2754974"/>
                </a:lnTo>
                <a:cubicBezTo>
                  <a:pt x="152556" y="2753183"/>
                  <a:pt x="151631" y="2751446"/>
                  <a:pt x="150004" y="2750632"/>
                </a:cubicBezTo>
                <a:lnTo>
                  <a:pt x="147616" y="2749384"/>
                </a:lnTo>
                <a:lnTo>
                  <a:pt x="144685" y="2747158"/>
                </a:lnTo>
                <a:lnTo>
                  <a:pt x="146314" y="2729955"/>
                </a:lnTo>
                <a:cubicBezTo>
                  <a:pt x="146475" y="2727893"/>
                  <a:pt x="145281" y="2725993"/>
                  <a:pt x="143328" y="2725288"/>
                </a:cubicBezTo>
                <a:lnTo>
                  <a:pt x="142026" y="2724799"/>
                </a:lnTo>
                <a:lnTo>
                  <a:pt x="144470" y="2714163"/>
                </a:lnTo>
                <a:cubicBezTo>
                  <a:pt x="144576" y="2713782"/>
                  <a:pt x="144576" y="2713402"/>
                  <a:pt x="144576" y="2713022"/>
                </a:cubicBezTo>
                <a:lnTo>
                  <a:pt x="145175" y="2712860"/>
                </a:lnTo>
                <a:cubicBezTo>
                  <a:pt x="145933" y="2712697"/>
                  <a:pt x="146639" y="2712263"/>
                  <a:pt x="147236" y="2711720"/>
                </a:cubicBezTo>
                <a:lnTo>
                  <a:pt x="148593" y="2710417"/>
                </a:lnTo>
                <a:lnTo>
                  <a:pt x="151090" y="2715411"/>
                </a:lnTo>
                <a:cubicBezTo>
                  <a:pt x="151794" y="2716713"/>
                  <a:pt x="153097" y="2717636"/>
                  <a:pt x="154562" y="2717853"/>
                </a:cubicBezTo>
                <a:cubicBezTo>
                  <a:pt x="156029" y="2718016"/>
                  <a:pt x="157548" y="2717473"/>
                  <a:pt x="158524" y="2716333"/>
                </a:cubicBezTo>
                <a:lnTo>
                  <a:pt x="162973" y="2711341"/>
                </a:lnTo>
                <a:lnTo>
                  <a:pt x="170790" y="2708898"/>
                </a:lnTo>
                <a:cubicBezTo>
                  <a:pt x="172852" y="2708247"/>
                  <a:pt x="174154" y="2706239"/>
                  <a:pt x="173939" y="2704068"/>
                </a:cubicBezTo>
                <a:lnTo>
                  <a:pt x="171767" y="2684422"/>
                </a:lnTo>
                <a:lnTo>
                  <a:pt x="172092" y="2683554"/>
                </a:lnTo>
                <a:lnTo>
                  <a:pt x="174534" y="2683011"/>
                </a:lnTo>
                <a:cubicBezTo>
                  <a:pt x="175890" y="2682740"/>
                  <a:pt x="177032" y="2681871"/>
                  <a:pt x="177629" y="2680677"/>
                </a:cubicBezTo>
                <a:cubicBezTo>
                  <a:pt x="178278" y="2679484"/>
                  <a:pt x="178334" y="2678072"/>
                  <a:pt x="177790" y="2676824"/>
                </a:cubicBezTo>
                <a:lnTo>
                  <a:pt x="177247" y="2675576"/>
                </a:lnTo>
                <a:lnTo>
                  <a:pt x="183923" y="2674762"/>
                </a:lnTo>
                <a:cubicBezTo>
                  <a:pt x="184844" y="2674599"/>
                  <a:pt x="185659" y="2674220"/>
                  <a:pt x="186364" y="2673622"/>
                </a:cubicBezTo>
                <a:lnTo>
                  <a:pt x="192334" y="2668249"/>
                </a:lnTo>
                <a:cubicBezTo>
                  <a:pt x="193366" y="2667327"/>
                  <a:pt x="193908" y="2666025"/>
                  <a:pt x="193855" y="2664668"/>
                </a:cubicBezTo>
                <a:lnTo>
                  <a:pt x="193583" y="2658535"/>
                </a:lnTo>
                <a:cubicBezTo>
                  <a:pt x="193528" y="2657233"/>
                  <a:pt x="192933" y="2656039"/>
                  <a:pt x="191901" y="2655225"/>
                </a:cubicBezTo>
                <a:lnTo>
                  <a:pt x="193094" y="2652457"/>
                </a:lnTo>
                <a:cubicBezTo>
                  <a:pt x="193528" y="2651481"/>
                  <a:pt x="193583" y="2650395"/>
                  <a:pt x="193257" y="2649363"/>
                </a:cubicBezTo>
                <a:lnTo>
                  <a:pt x="190762" y="2641332"/>
                </a:lnTo>
                <a:lnTo>
                  <a:pt x="197925" y="2638944"/>
                </a:lnTo>
                <a:cubicBezTo>
                  <a:pt x="198467" y="2638727"/>
                  <a:pt x="199009" y="2638455"/>
                  <a:pt x="199445" y="2638075"/>
                </a:cubicBezTo>
                <a:lnTo>
                  <a:pt x="204382" y="2633843"/>
                </a:lnTo>
                <a:cubicBezTo>
                  <a:pt x="205903" y="2632540"/>
                  <a:pt x="206391" y="2630423"/>
                  <a:pt x="205578" y="2628578"/>
                </a:cubicBezTo>
                <a:lnTo>
                  <a:pt x="204328" y="2625702"/>
                </a:lnTo>
                <a:lnTo>
                  <a:pt x="206336" y="2623748"/>
                </a:lnTo>
                <a:cubicBezTo>
                  <a:pt x="207529" y="2622554"/>
                  <a:pt x="208018" y="2620763"/>
                  <a:pt x="207529" y="2619135"/>
                </a:cubicBezTo>
                <a:cubicBezTo>
                  <a:pt x="207042" y="2617507"/>
                  <a:pt x="205687" y="2616313"/>
                  <a:pt x="204003" y="2616042"/>
                </a:cubicBezTo>
                <a:lnTo>
                  <a:pt x="205578" y="2612840"/>
                </a:lnTo>
                <a:lnTo>
                  <a:pt x="208780" y="2612948"/>
                </a:lnTo>
                <a:cubicBezTo>
                  <a:pt x="211167" y="2613111"/>
                  <a:pt x="213284" y="2611157"/>
                  <a:pt x="213447" y="2608715"/>
                </a:cubicBezTo>
                <a:lnTo>
                  <a:pt x="215399" y="2577401"/>
                </a:lnTo>
                <a:lnTo>
                  <a:pt x="218275" y="2575231"/>
                </a:lnTo>
                <a:cubicBezTo>
                  <a:pt x="219905" y="2573983"/>
                  <a:pt x="220555" y="2571865"/>
                  <a:pt x="219797" y="2569966"/>
                </a:cubicBezTo>
                <a:lnTo>
                  <a:pt x="219253" y="2568556"/>
                </a:lnTo>
                <a:lnTo>
                  <a:pt x="221152" y="2567253"/>
                </a:lnTo>
                <a:cubicBezTo>
                  <a:pt x="222291" y="2566493"/>
                  <a:pt x="222998" y="2565190"/>
                  <a:pt x="223159" y="2563779"/>
                </a:cubicBezTo>
                <a:lnTo>
                  <a:pt x="223159" y="2562368"/>
                </a:lnTo>
                <a:lnTo>
                  <a:pt x="226580" y="2562097"/>
                </a:lnTo>
                <a:cubicBezTo>
                  <a:pt x="228371" y="2561934"/>
                  <a:pt x="229890" y="2560740"/>
                  <a:pt x="230487" y="2559004"/>
                </a:cubicBezTo>
                <a:lnTo>
                  <a:pt x="231897" y="2554825"/>
                </a:lnTo>
                <a:lnTo>
                  <a:pt x="232334" y="2553305"/>
                </a:lnTo>
                <a:lnTo>
                  <a:pt x="242751" y="2550918"/>
                </a:lnTo>
                <a:cubicBezTo>
                  <a:pt x="244326" y="2550538"/>
                  <a:pt x="245575" y="2549344"/>
                  <a:pt x="246061" y="2547824"/>
                </a:cubicBezTo>
                <a:lnTo>
                  <a:pt x="249210" y="2549289"/>
                </a:lnTo>
                <a:cubicBezTo>
                  <a:pt x="250350" y="2549832"/>
                  <a:pt x="251652" y="2549832"/>
                  <a:pt x="252792" y="2549398"/>
                </a:cubicBezTo>
                <a:cubicBezTo>
                  <a:pt x="253497" y="2550049"/>
                  <a:pt x="254421" y="2550483"/>
                  <a:pt x="255451" y="2550592"/>
                </a:cubicBezTo>
                <a:lnTo>
                  <a:pt x="255885" y="2550592"/>
                </a:lnTo>
                <a:cubicBezTo>
                  <a:pt x="255940" y="2550700"/>
                  <a:pt x="255993" y="2550972"/>
                  <a:pt x="255993" y="2550972"/>
                </a:cubicBezTo>
                <a:lnTo>
                  <a:pt x="262235" y="2570780"/>
                </a:lnTo>
                <a:cubicBezTo>
                  <a:pt x="262777" y="2572463"/>
                  <a:pt x="264243" y="2573711"/>
                  <a:pt x="265979" y="2573928"/>
                </a:cubicBezTo>
                <a:lnTo>
                  <a:pt x="268746" y="2574308"/>
                </a:lnTo>
                <a:lnTo>
                  <a:pt x="282640" y="2580060"/>
                </a:lnTo>
                <a:cubicBezTo>
                  <a:pt x="283834" y="2580549"/>
                  <a:pt x="285192" y="2580495"/>
                  <a:pt x="286330" y="2579952"/>
                </a:cubicBezTo>
                <a:lnTo>
                  <a:pt x="293766" y="2576370"/>
                </a:lnTo>
                <a:cubicBezTo>
                  <a:pt x="294797" y="2575881"/>
                  <a:pt x="295557" y="2575013"/>
                  <a:pt x="295991" y="2573983"/>
                </a:cubicBezTo>
                <a:lnTo>
                  <a:pt x="299681" y="2564865"/>
                </a:lnTo>
                <a:cubicBezTo>
                  <a:pt x="300008" y="2563997"/>
                  <a:pt x="300116" y="2563074"/>
                  <a:pt x="299898" y="2562151"/>
                </a:cubicBezTo>
                <a:lnTo>
                  <a:pt x="298379" y="2555367"/>
                </a:lnTo>
                <a:lnTo>
                  <a:pt x="301527" y="2549778"/>
                </a:lnTo>
                <a:cubicBezTo>
                  <a:pt x="302068" y="2548909"/>
                  <a:pt x="302232" y="2547878"/>
                  <a:pt x="302068" y="2546902"/>
                </a:cubicBezTo>
                <a:lnTo>
                  <a:pt x="299084" y="2526387"/>
                </a:lnTo>
                <a:lnTo>
                  <a:pt x="301961" y="2524542"/>
                </a:lnTo>
                <a:cubicBezTo>
                  <a:pt x="302721" y="2524053"/>
                  <a:pt x="303263" y="2523402"/>
                  <a:pt x="303643" y="2522642"/>
                </a:cubicBezTo>
                <a:lnTo>
                  <a:pt x="309504" y="2510106"/>
                </a:lnTo>
                <a:cubicBezTo>
                  <a:pt x="309776" y="2509509"/>
                  <a:pt x="309940" y="2508804"/>
                  <a:pt x="309829" y="2508152"/>
                </a:cubicBezTo>
                <a:lnTo>
                  <a:pt x="309829" y="2499686"/>
                </a:lnTo>
                <a:lnTo>
                  <a:pt x="320955" y="2477164"/>
                </a:lnTo>
                <a:lnTo>
                  <a:pt x="321660" y="2476893"/>
                </a:lnTo>
                <a:lnTo>
                  <a:pt x="322529" y="2477652"/>
                </a:lnTo>
                <a:cubicBezTo>
                  <a:pt x="324212" y="2479063"/>
                  <a:pt x="326708" y="2479063"/>
                  <a:pt x="328390" y="2477652"/>
                </a:cubicBezTo>
                <a:lnTo>
                  <a:pt x="342338" y="2465821"/>
                </a:lnTo>
                <a:cubicBezTo>
                  <a:pt x="342991" y="2465225"/>
                  <a:pt x="343477" y="2464519"/>
                  <a:pt x="343749" y="2463651"/>
                </a:cubicBezTo>
                <a:lnTo>
                  <a:pt x="345322" y="2458278"/>
                </a:lnTo>
                <a:cubicBezTo>
                  <a:pt x="345703" y="2456976"/>
                  <a:pt x="345486" y="2455565"/>
                  <a:pt x="344725" y="2454425"/>
                </a:cubicBezTo>
                <a:lnTo>
                  <a:pt x="337618" y="2444005"/>
                </a:lnTo>
                <a:lnTo>
                  <a:pt x="338158" y="2431414"/>
                </a:lnTo>
                <a:cubicBezTo>
                  <a:pt x="338212" y="2430166"/>
                  <a:pt x="337725" y="2428917"/>
                  <a:pt x="336856" y="2428049"/>
                </a:cubicBezTo>
                <a:lnTo>
                  <a:pt x="332406" y="2423490"/>
                </a:lnTo>
                <a:cubicBezTo>
                  <a:pt x="331701" y="2422785"/>
                  <a:pt x="330832" y="2422351"/>
                  <a:pt x="329856" y="2422188"/>
                </a:cubicBezTo>
                <a:lnTo>
                  <a:pt x="323614" y="2421211"/>
                </a:lnTo>
                <a:cubicBezTo>
                  <a:pt x="322366" y="2421048"/>
                  <a:pt x="321118" y="2421374"/>
                  <a:pt x="320142" y="2422134"/>
                </a:cubicBezTo>
                <a:lnTo>
                  <a:pt x="316287" y="2425173"/>
                </a:lnTo>
                <a:lnTo>
                  <a:pt x="296859" y="2423545"/>
                </a:lnTo>
                <a:cubicBezTo>
                  <a:pt x="296263" y="2423490"/>
                  <a:pt x="295665" y="2423599"/>
                  <a:pt x="295068" y="2423762"/>
                </a:cubicBezTo>
                <a:lnTo>
                  <a:pt x="286547" y="2426530"/>
                </a:lnTo>
                <a:cubicBezTo>
                  <a:pt x="286278" y="2425336"/>
                  <a:pt x="285572" y="2424251"/>
                  <a:pt x="284540" y="2423599"/>
                </a:cubicBezTo>
                <a:lnTo>
                  <a:pt x="278896" y="2419963"/>
                </a:lnTo>
                <a:lnTo>
                  <a:pt x="279330" y="2406341"/>
                </a:lnTo>
                <a:cubicBezTo>
                  <a:pt x="279384" y="2405093"/>
                  <a:pt x="278950" y="2403899"/>
                  <a:pt x="278081" y="2403031"/>
                </a:cubicBezTo>
                <a:cubicBezTo>
                  <a:pt x="277212" y="2402162"/>
                  <a:pt x="276074" y="2401674"/>
                  <a:pt x="274826" y="2401674"/>
                </a:cubicBezTo>
                <a:lnTo>
                  <a:pt x="266142" y="2401674"/>
                </a:lnTo>
                <a:lnTo>
                  <a:pt x="256698" y="2396138"/>
                </a:lnTo>
                <a:cubicBezTo>
                  <a:pt x="255344" y="2395379"/>
                  <a:pt x="253661" y="2395324"/>
                  <a:pt x="252303" y="2396084"/>
                </a:cubicBezTo>
                <a:cubicBezTo>
                  <a:pt x="251056" y="2396735"/>
                  <a:pt x="250187" y="2397929"/>
                  <a:pt x="249971" y="2399286"/>
                </a:cubicBezTo>
                <a:lnTo>
                  <a:pt x="249754" y="2398689"/>
                </a:lnTo>
                <a:cubicBezTo>
                  <a:pt x="249048" y="2396627"/>
                  <a:pt x="246930" y="2395324"/>
                  <a:pt x="244759" y="2395705"/>
                </a:cubicBezTo>
                <a:lnTo>
                  <a:pt x="241882" y="2396193"/>
                </a:lnTo>
                <a:lnTo>
                  <a:pt x="242263" y="2391906"/>
                </a:lnTo>
                <a:cubicBezTo>
                  <a:pt x="242481" y="2389463"/>
                  <a:pt x="240744" y="2387347"/>
                  <a:pt x="238356" y="2387021"/>
                </a:cubicBezTo>
                <a:lnTo>
                  <a:pt x="229021" y="2385773"/>
                </a:lnTo>
                <a:cubicBezTo>
                  <a:pt x="228967" y="2385338"/>
                  <a:pt x="228913" y="2384959"/>
                  <a:pt x="228749" y="2384579"/>
                </a:cubicBezTo>
                <a:cubicBezTo>
                  <a:pt x="228316" y="2383494"/>
                  <a:pt x="227447" y="2382571"/>
                  <a:pt x="226364" y="2382083"/>
                </a:cubicBezTo>
                <a:lnTo>
                  <a:pt x="220663" y="2379532"/>
                </a:lnTo>
                <a:cubicBezTo>
                  <a:pt x="218495" y="2378555"/>
                  <a:pt x="215888" y="2379423"/>
                  <a:pt x="214804" y="2381594"/>
                </a:cubicBezTo>
                <a:lnTo>
                  <a:pt x="211384" y="2388323"/>
                </a:lnTo>
                <a:cubicBezTo>
                  <a:pt x="211058" y="2388921"/>
                  <a:pt x="210895" y="2389626"/>
                  <a:pt x="210895" y="2390278"/>
                </a:cubicBezTo>
                <a:lnTo>
                  <a:pt x="208182" y="2376927"/>
                </a:lnTo>
                <a:cubicBezTo>
                  <a:pt x="207911" y="2375624"/>
                  <a:pt x="207096" y="2374539"/>
                  <a:pt x="205958" y="2373888"/>
                </a:cubicBezTo>
                <a:lnTo>
                  <a:pt x="203787" y="2372640"/>
                </a:lnTo>
                <a:lnTo>
                  <a:pt x="204545" y="2370143"/>
                </a:lnTo>
                <a:cubicBezTo>
                  <a:pt x="205142" y="2368189"/>
                  <a:pt x="204274" y="2366019"/>
                  <a:pt x="202485" y="2364987"/>
                </a:cubicBezTo>
                <a:lnTo>
                  <a:pt x="196404" y="2361405"/>
                </a:lnTo>
                <a:lnTo>
                  <a:pt x="195590" y="2359831"/>
                </a:lnTo>
                <a:lnTo>
                  <a:pt x="198576" y="2359397"/>
                </a:lnTo>
                <a:cubicBezTo>
                  <a:pt x="200530" y="2359072"/>
                  <a:pt x="202049" y="2357607"/>
                  <a:pt x="202374" y="2355707"/>
                </a:cubicBezTo>
                <a:lnTo>
                  <a:pt x="203189" y="2351311"/>
                </a:lnTo>
                <a:cubicBezTo>
                  <a:pt x="203568" y="2349412"/>
                  <a:pt x="202646" y="2347458"/>
                  <a:pt x="200963" y="2346536"/>
                </a:cubicBezTo>
                <a:lnTo>
                  <a:pt x="198197" y="2344961"/>
                </a:lnTo>
                <a:cubicBezTo>
                  <a:pt x="199172" y="2344148"/>
                  <a:pt x="199770" y="2342954"/>
                  <a:pt x="199770" y="2341651"/>
                </a:cubicBezTo>
                <a:cubicBezTo>
                  <a:pt x="199825" y="2340349"/>
                  <a:pt x="199281" y="2339100"/>
                  <a:pt x="198359" y="2338232"/>
                </a:cubicBezTo>
                <a:cubicBezTo>
                  <a:pt x="198359" y="2338232"/>
                  <a:pt x="194885" y="2334867"/>
                  <a:pt x="194885" y="2334867"/>
                </a:cubicBezTo>
                <a:lnTo>
                  <a:pt x="194885" y="2331068"/>
                </a:lnTo>
                <a:cubicBezTo>
                  <a:pt x="194885" y="2329332"/>
                  <a:pt x="193908" y="2327704"/>
                  <a:pt x="192334" y="2326944"/>
                </a:cubicBezTo>
                <a:lnTo>
                  <a:pt x="189296" y="2325478"/>
                </a:lnTo>
                <a:lnTo>
                  <a:pt x="189677" y="2324176"/>
                </a:lnTo>
                <a:cubicBezTo>
                  <a:pt x="190271" y="2322222"/>
                  <a:pt x="189459" y="2320106"/>
                  <a:pt x="187666" y="2319020"/>
                </a:cubicBezTo>
                <a:lnTo>
                  <a:pt x="183814" y="2316687"/>
                </a:lnTo>
                <a:cubicBezTo>
                  <a:pt x="184576" y="2315167"/>
                  <a:pt x="184411" y="2313268"/>
                  <a:pt x="183271" y="2311857"/>
                </a:cubicBezTo>
                <a:lnTo>
                  <a:pt x="175130" y="2301871"/>
                </a:lnTo>
                <a:lnTo>
                  <a:pt x="176107" y="2300623"/>
                </a:lnTo>
                <a:cubicBezTo>
                  <a:pt x="176976" y="2299483"/>
                  <a:pt x="177301" y="2298018"/>
                  <a:pt x="176923" y="2296661"/>
                </a:cubicBezTo>
                <a:cubicBezTo>
                  <a:pt x="176542" y="2295305"/>
                  <a:pt x="175565" y="2294165"/>
                  <a:pt x="174263" y="2293622"/>
                </a:cubicBezTo>
                <a:lnTo>
                  <a:pt x="163246" y="2289117"/>
                </a:lnTo>
                <a:lnTo>
                  <a:pt x="161999" y="2284505"/>
                </a:lnTo>
                <a:cubicBezTo>
                  <a:pt x="161562" y="2282931"/>
                  <a:pt x="160260" y="2281683"/>
                  <a:pt x="158633" y="2281303"/>
                </a:cubicBezTo>
                <a:cubicBezTo>
                  <a:pt x="158633" y="2281303"/>
                  <a:pt x="154455" y="2280380"/>
                  <a:pt x="154455" y="2280380"/>
                </a:cubicBezTo>
                <a:cubicBezTo>
                  <a:pt x="154238" y="2279132"/>
                  <a:pt x="153478" y="2278046"/>
                  <a:pt x="152391" y="2277341"/>
                </a:cubicBezTo>
                <a:cubicBezTo>
                  <a:pt x="151306" y="2276689"/>
                  <a:pt x="150004" y="2276472"/>
                  <a:pt x="148757" y="2276852"/>
                </a:cubicBezTo>
                <a:lnTo>
                  <a:pt x="144903" y="2277992"/>
                </a:lnTo>
                <a:cubicBezTo>
                  <a:pt x="144631" y="2278046"/>
                  <a:pt x="144359" y="2278155"/>
                  <a:pt x="144143" y="2278263"/>
                </a:cubicBezTo>
                <a:cubicBezTo>
                  <a:pt x="144143" y="2278263"/>
                  <a:pt x="143221" y="2277015"/>
                  <a:pt x="143221" y="2277015"/>
                </a:cubicBezTo>
                <a:lnTo>
                  <a:pt x="143221" y="2268494"/>
                </a:lnTo>
                <a:cubicBezTo>
                  <a:pt x="143221" y="2266867"/>
                  <a:pt x="142351" y="2265347"/>
                  <a:pt x="140941" y="2264533"/>
                </a:cubicBezTo>
                <a:cubicBezTo>
                  <a:pt x="139530" y="2263719"/>
                  <a:pt x="137792" y="2263719"/>
                  <a:pt x="136381" y="2264533"/>
                </a:cubicBezTo>
                <a:lnTo>
                  <a:pt x="135840" y="2264859"/>
                </a:lnTo>
                <a:lnTo>
                  <a:pt x="130087" y="2257098"/>
                </a:lnTo>
                <a:cubicBezTo>
                  <a:pt x="128893" y="2255470"/>
                  <a:pt x="126722" y="2254818"/>
                  <a:pt x="124823" y="2255579"/>
                </a:cubicBezTo>
                <a:cubicBezTo>
                  <a:pt x="122923" y="2256284"/>
                  <a:pt x="121730" y="2258238"/>
                  <a:pt x="121945" y="2260245"/>
                </a:cubicBezTo>
                <a:lnTo>
                  <a:pt x="123196" y="2271751"/>
                </a:lnTo>
                <a:cubicBezTo>
                  <a:pt x="123412" y="2273705"/>
                  <a:pt x="124876" y="2275333"/>
                  <a:pt x="126830" y="2275713"/>
                </a:cubicBezTo>
                <a:lnTo>
                  <a:pt x="131822" y="2276689"/>
                </a:lnTo>
                <a:lnTo>
                  <a:pt x="131715" y="2280760"/>
                </a:lnTo>
                <a:cubicBezTo>
                  <a:pt x="131715" y="2281303"/>
                  <a:pt x="131822" y="2281845"/>
                  <a:pt x="131986" y="2282388"/>
                </a:cubicBezTo>
                <a:lnTo>
                  <a:pt x="133072" y="2285536"/>
                </a:lnTo>
                <a:lnTo>
                  <a:pt x="133453" y="2287869"/>
                </a:lnTo>
                <a:cubicBezTo>
                  <a:pt x="133669" y="2289172"/>
                  <a:pt x="134429" y="2290311"/>
                  <a:pt x="135568" y="2291017"/>
                </a:cubicBezTo>
                <a:lnTo>
                  <a:pt x="143546" y="2295901"/>
                </a:lnTo>
                <a:lnTo>
                  <a:pt x="131334" y="2300351"/>
                </a:lnTo>
                <a:lnTo>
                  <a:pt x="120699" y="2297855"/>
                </a:lnTo>
                <a:lnTo>
                  <a:pt x="118419" y="2292320"/>
                </a:lnTo>
                <a:cubicBezTo>
                  <a:pt x="117768" y="2290800"/>
                  <a:pt x="116412" y="2289769"/>
                  <a:pt x="114782" y="2289552"/>
                </a:cubicBezTo>
                <a:cubicBezTo>
                  <a:pt x="113913" y="2289443"/>
                  <a:pt x="112992" y="2289606"/>
                  <a:pt x="112231" y="2289986"/>
                </a:cubicBezTo>
                <a:lnTo>
                  <a:pt x="109084" y="2286241"/>
                </a:lnTo>
                <a:cubicBezTo>
                  <a:pt x="108107" y="2285101"/>
                  <a:pt x="106642" y="2284505"/>
                  <a:pt x="105122" y="2284667"/>
                </a:cubicBezTo>
                <a:cubicBezTo>
                  <a:pt x="104362" y="2284776"/>
                  <a:pt x="103657" y="2284993"/>
                  <a:pt x="103060" y="2285427"/>
                </a:cubicBezTo>
                <a:lnTo>
                  <a:pt x="102138" y="2283962"/>
                </a:lnTo>
                <a:cubicBezTo>
                  <a:pt x="100998" y="2282225"/>
                  <a:pt x="98718" y="2281466"/>
                  <a:pt x="96712" y="2282225"/>
                </a:cubicBezTo>
                <a:lnTo>
                  <a:pt x="90687" y="2284559"/>
                </a:lnTo>
                <a:lnTo>
                  <a:pt x="86780" y="2279403"/>
                </a:lnTo>
                <a:cubicBezTo>
                  <a:pt x="86292" y="2278861"/>
                  <a:pt x="85748" y="2278372"/>
                  <a:pt x="85042" y="2278046"/>
                </a:cubicBezTo>
                <a:lnTo>
                  <a:pt x="73048" y="2272510"/>
                </a:lnTo>
                <a:cubicBezTo>
                  <a:pt x="72289" y="2272131"/>
                  <a:pt x="71476" y="2272023"/>
                  <a:pt x="70661" y="2272131"/>
                </a:cubicBezTo>
                <a:cubicBezTo>
                  <a:pt x="70661" y="2271154"/>
                  <a:pt x="70389" y="2270231"/>
                  <a:pt x="69792" y="2269418"/>
                </a:cubicBezTo>
                <a:lnTo>
                  <a:pt x="67241" y="2265889"/>
                </a:lnTo>
                <a:cubicBezTo>
                  <a:pt x="66266" y="2264479"/>
                  <a:pt x="64637" y="2263773"/>
                  <a:pt x="62954" y="2264045"/>
                </a:cubicBezTo>
                <a:lnTo>
                  <a:pt x="56224" y="2265021"/>
                </a:lnTo>
                <a:lnTo>
                  <a:pt x="54760" y="2263991"/>
                </a:lnTo>
                <a:lnTo>
                  <a:pt x="50962" y="2252268"/>
                </a:lnTo>
                <a:cubicBezTo>
                  <a:pt x="50365" y="2250423"/>
                  <a:pt x="48734" y="2249229"/>
                  <a:pt x="46836" y="2249120"/>
                </a:cubicBezTo>
                <a:cubicBezTo>
                  <a:pt x="44992" y="2249066"/>
                  <a:pt x="43199" y="2250152"/>
                  <a:pt x="42494" y="2251888"/>
                </a:cubicBezTo>
                <a:lnTo>
                  <a:pt x="41897" y="2253245"/>
                </a:lnTo>
                <a:lnTo>
                  <a:pt x="39781" y="2249554"/>
                </a:lnTo>
                <a:cubicBezTo>
                  <a:pt x="39510" y="2249066"/>
                  <a:pt x="39129" y="2248632"/>
                  <a:pt x="38695" y="2248306"/>
                </a:cubicBezTo>
                <a:lnTo>
                  <a:pt x="33595" y="2244181"/>
                </a:lnTo>
                <a:lnTo>
                  <a:pt x="34517" y="2236421"/>
                </a:lnTo>
                <a:cubicBezTo>
                  <a:pt x="34679" y="2235227"/>
                  <a:pt x="34355" y="2233979"/>
                  <a:pt x="33595" y="2233056"/>
                </a:cubicBezTo>
                <a:cubicBezTo>
                  <a:pt x="32833" y="2232133"/>
                  <a:pt x="31748" y="2231483"/>
                  <a:pt x="30555" y="2231374"/>
                </a:cubicBezTo>
                <a:lnTo>
                  <a:pt x="19972" y="2230180"/>
                </a:lnTo>
                <a:lnTo>
                  <a:pt x="28168" y="2220574"/>
                </a:lnTo>
                <a:cubicBezTo>
                  <a:pt x="29091" y="2219488"/>
                  <a:pt x="29470" y="2217915"/>
                  <a:pt x="29091" y="2216504"/>
                </a:cubicBezTo>
                <a:cubicBezTo>
                  <a:pt x="28710" y="2215093"/>
                  <a:pt x="27680" y="2213899"/>
                  <a:pt x="26269" y="2213411"/>
                </a:cubicBezTo>
                <a:lnTo>
                  <a:pt x="25073" y="2212976"/>
                </a:lnTo>
                <a:lnTo>
                  <a:pt x="23229" y="2206355"/>
                </a:lnTo>
                <a:cubicBezTo>
                  <a:pt x="22849" y="2204998"/>
                  <a:pt x="21871" y="2203859"/>
                  <a:pt x="20514" y="2203370"/>
                </a:cubicBezTo>
                <a:cubicBezTo>
                  <a:pt x="20028" y="2203153"/>
                  <a:pt x="19484" y="2203045"/>
                  <a:pt x="18994" y="2203045"/>
                </a:cubicBezTo>
                <a:cubicBezTo>
                  <a:pt x="19050" y="2202502"/>
                  <a:pt x="18994" y="2201959"/>
                  <a:pt x="18833" y="2201417"/>
                </a:cubicBezTo>
                <a:lnTo>
                  <a:pt x="16662" y="2194199"/>
                </a:lnTo>
                <a:lnTo>
                  <a:pt x="19158" y="2191757"/>
                </a:lnTo>
                <a:lnTo>
                  <a:pt x="25345" y="2189585"/>
                </a:lnTo>
                <a:lnTo>
                  <a:pt x="30773" y="2196044"/>
                </a:lnTo>
                <a:cubicBezTo>
                  <a:pt x="31857" y="2197347"/>
                  <a:pt x="33595" y="2197943"/>
                  <a:pt x="35222" y="2197563"/>
                </a:cubicBezTo>
                <a:lnTo>
                  <a:pt x="36090" y="2197347"/>
                </a:lnTo>
                <a:lnTo>
                  <a:pt x="36470" y="2198974"/>
                </a:lnTo>
                <a:cubicBezTo>
                  <a:pt x="36959" y="2201254"/>
                  <a:pt x="39129" y="2202828"/>
                  <a:pt x="41463" y="2202502"/>
                </a:cubicBezTo>
                <a:lnTo>
                  <a:pt x="45373" y="2202013"/>
                </a:lnTo>
                <a:lnTo>
                  <a:pt x="54869" y="2210969"/>
                </a:lnTo>
                <a:cubicBezTo>
                  <a:pt x="55466" y="2211565"/>
                  <a:pt x="56224" y="2211945"/>
                  <a:pt x="57040" y="2212108"/>
                </a:cubicBezTo>
                <a:lnTo>
                  <a:pt x="66156" y="2214061"/>
                </a:lnTo>
                <a:cubicBezTo>
                  <a:pt x="67730" y="2214387"/>
                  <a:pt x="69305" y="2213899"/>
                  <a:pt x="70389" y="2212759"/>
                </a:cubicBezTo>
                <a:cubicBezTo>
                  <a:pt x="71476" y="2211619"/>
                  <a:pt x="71909" y="2209991"/>
                  <a:pt x="71476" y="2208472"/>
                </a:cubicBezTo>
                <a:lnTo>
                  <a:pt x="69738" y="2202013"/>
                </a:lnTo>
                <a:lnTo>
                  <a:pt x="80050" y="2196044"/>
                </a:lnTo>
                <a:cubicBezTo>
                  <a:pt x="81624" y="2195121"/>
                  <a:pt x="82493" y="2193385"/>
                  <a:pt x="82274" y="2191594"/>
                </a:cubicBezTo>
                <a:lnTo>
                  <a:pt x="81135" y="2182096"/>
                </a:lnTo>
                <a:cubicBezTo>
                  <a:pt x="80971" y="2180903"/>
                  <a:pt x="80375" y="2179871"/>
                  <a:pt x="79453" y="2179112"/>
                </a:cubicBezTo>
                <a:lnTo>
                  <a:pt x="60133" y="2163644"/>
                </a:lnTo>
                <a:lnTo>
                  <a:pt x="57312" y="2157566"/>
                </a:lnTo>
                <a:lnTo>
                  <a:pt x="58884" y="2150402"/>
                </a:lnTo>
                <a:cubicBezTo>
                  <a:pt x="59155" y="2149100"/>
                  <a:pt x="58831" y="2147689"/>
                  <a:pt x="58017" y="2146658"/>
                </a:cubicBezTo>
                <a:cubicBezTo>
                  <a:pt x="58178" y="2146604"/>
                  <a:pt x="58395" y="2146495"/>
                  <a:pt x="58559" y="2146441"/>
                </a:cubicBezTo>
                <a:cubicBezTo>
                  <a:pt x="59970" y="2145790"/>
                  <a:pt x="60946" y="2144433"/>
                  <a:pt x="61163" y="2142914"/>
                </a:cubicBezTo>
                <a:lnTo>
                  <a:pt x="61383" y="2141340"/>
                </a:lnTo>
                <a:lnTo>
                  <a:pt x="63659" y="2141720"/>
                </a:lnTo>
                <a:lnTo>
                  <a:pt x="69087" y="2149371"/>
                </a:lnTo>
                <a:cubicBezTo>
                  <a:pt x="70010" y="2150728"/>
                  <a:pt x="71637" y="2151434"/>
                  <a:pt x="73267" y="2151271"/>
                </a:cubicBezTo>
                <a:lnTo>
                  <a:pt x="76631" y="2150891"/>
                </a:lnTo>
                <a:lnTo>
                  <a:pt x="83035" y="2158109"/>
                </a:lnTo>
                <a:lnTo>
                  <a:pt x="82437" y="2160225"/>
                </a:lnTo>
                <a:cubicBezTo>
                  <a:pt x="82057" y="2161528"/>
                  <a:pt x="82274" y="2162885"/>
                  <a:pt x="83035" y="2163970"/>
                </a:cubicBezTo>
                <a:cubicBezTo>
                  <a:pt x="82762" y="2164839"/>
                  <a:pt x="82818" y="2165815"/>
                  <a:pt x="83143" y="2166738"/>
                </a:cubicBezTo>
                <a:lnTo>
                  <a:pt x="87647" y="2179112"/>
                </a:lnTo>
                <a:lnTo>
                  <a:pt x="84717" y="2180142"/>
                </a:lnTo>
                <a:cubicBezTo>
                  <a:pt x="82980" y="2180740"/>
                  <a:pt x="81841" y="2182259"/>
                  <a:pt x="81677" y="2184050"/>
                </a:cubicBezTo>
                <a:cubicBezTo>
                  <a:pt x="81516" y="2185841"/>
                  <a:pt x="82437" y="2187524"/>
                  <a:pt x="84012" y="2188392"/>
                </a:cubicBezTo>
                <a:lnTo>
                  <a:pt x="93564" y="2193656"/>
                </a:lnTo>
                <a:cubicBezTo>
                  <a:pt x="94485" y="2194144"/>
                  <a:pt x="95516" y="2194307"/>
                  <a:pt x="96492" y="2194144"/>
                </a:cubicBezTo>
                <a:lnTo>
                  <a:pt x="103765" y="2192951"/>
                </a:lnTo>
                <a:lnTo>
                  <a:pt x="105122" y="2194416"/>
                </a:lnTo>
                <a:cubicBezTo>
                  <a:pt x="106316" y="2195773"/>
                  <a:pt x="108215" y="2196261"/>
                  <a:pt x="109899" y="2195718"/>
                </a:cubicBezTo>
                <a:cubicBezTo>
                  <a:pt x="111581" y="2195175"/>
                  <a:pt x="112828" y="2193656"/>
                  <a:pt x="112992" y="2191865"/>
                </a:cubicBezTo>
                <a:lnTo>
                  <a:pt x="113208" y="2189477"/>
                </a:lnTo>
                <a:cubicBezTo>
                  <a:pt x="113643" y="2189369"/>
                  <a:pt x="114077" y="2189152"/>
                  <a:pt x="114510" y="2188880"/>
                </a:cubicBezTo>
                <a:cubicBezTo>
                  <a:pt x="116030" y="2187849"/>
                  <a:pt x="116735" y="2186004"/>
                  <a:pt x="116357" y="2184213"/>
                </a:cubicBezTo>
                <a:lnTo>
                  <a:pt x="116357" y="2184050"/>
                </a:lnTo>
                <a:cubicBezTo>
                  <a:pt x="117170" y="2184213"/>
                  <a:pt x="118040" y="2184104"/>
                  <a:pt x="118852" y="2183779"/>
                </a:cubicBezTo>
                <a:cubicBezTo>
                  <a:pt x="120155" y="2183236"/>
                  <a:pt x="121132" y="2182096"/>
                  <a:pt x="121514" y="2180740"/>
                </a:cubicBezTo>
                <a:lnTo>
                  <a:pt x="123901" y="2171731"/>
                </a:lnTo>
                <a:cubicBezTo>
                  <a:pt x="124062" y="2171025"/>
                  <a:pt x="124117" y="2170320"/>
                  <a:pt x="123954" y="2169669"/>
                </a:cubicBezTo>
                <a:lnTo>
                  <a:pt x="119939" y="2149752"/>
                </a:lnTo>
                <a:cubicBezTo>
                  <a:pt x="119830" y="2149209"/>
                  <a:pt x="119613" y="2148666"/>
                  <a:pt x="119288" y="2148178"/>
                </a:cubicBezTo>
                <a:lnTo>
                  <a:pt x="114836" y="2141340"/>
                </a:lnTo>
                <a:cubicBezTo>
                  <a:pt x="114349" y="2140525"/>
                  <a:pt x="113588" y="2139929"/>
                  <a:pt x="112719" y="2139603"/>
                </a:cubicBezTo>
                <a:cubicBezTo>
                  <a:pt x="112611" y="2138952"/>
                  <a:pt x="112342" y="2138300"/>
                  <a:pt x="111961" y="2137703"/>
                </a:cubicBezTo>
                <a:cubicBezTo>
                  <a:pt x="111256" y="2136672"/>
                  <a:pt x="110171" y="2135967"/>
                  <a:pt x="108921" y="2135804"/>
                </a:cubicBezTo>
                <a:lnTo>
                  <a:pt x="107347" y="2135587"/>
                </a:lnTo>
                <a:cubicBezTo>
                  <a:pt x="107347" y="2135587"/>
                  <a:pt x="103493" y="2125547"/>
                  <a:pt x="103493" y="2125547"/>
                </a:cubicBezTo>
                <a:lnTo>
                  <a:pt x="103549" y="2125547"/>
                </a:lnTo>
                <a:cubicBezTo>
                  <a:pt x="104687" y="2125872"/>
                  <a:pt x="105883" y="2125709"/>
                  <a:pt x="106913" y="2125167"/>
                </a:cubicBezTo>
                <a:lnTo>
                  <a:pt x="118584" y="2135478"/>
                </a:lnTo>
                <a:cubicBezTo>
                  <a:pt x="119667" y="2136401"/>
                  <a:pt x="121080" y="2136781"/>
                  <a:pt x="122490" y="2136509"/>
                </a:cubicBezTo>
                <a:cubicBezTo>
                  <a:pt x="123845" y="2136238"/>
                  <a:pt x="125040" y="2135315"/>
                  <a:pt x="125636" y="2134013"/>
                </a:cubicBezTo>
                <a:lnTo>
                  <a:pt x="126234" y="2132710"/>
                </a:lnTo>
                <a:lnTo>
                  <a:pt x="133288" y="2139657"/>
                </a:lnTo>
                <a:lnTo>
                  <a:pt x="132095" y="2141936"/>
                </a:lnTo>
                <a:cubicBezTo>
                  <a:pt x="131498" y="2143076"/>
                  <a:pt x="131389" y="2144433"/>
                  <a:pt x="131822" y="2145627"/>
                </a:cubicBezTo>
                <a:cubicBezTo>
                  <a:pt x="132258" y="2146821"/>
                  <a:pt x="133181" y="2147798"/>
                  <a:pt x="134375" y="2148286"/>
                </a:cubicBezTo>
                <a:lnTo>
                  <a:pt x="141483" y="2151163"/>
                </a:lnTo>
                <a:cubicBezTo>
                  <a:pt x="142677" y="2151651"/>
                  <a:pt x="143979" y="2151596"/>
                  <a:pt x="145121" y="2151054"/>
                </a:cubicBezTo>
                <a:cubicBezTo>
                  <a:pt x="146261" y="2150511"/>
                  <a:pt x="147127" y="2149480"/>
                  <a:pt x="147508" y="2148286"/>
                </a:cubicBezTo>
                <a:lnTo>
                  <a:pt x="149623" y="2141448"/>
                </a:lnTo>
                <a:lnTo>
                  <a:pt x="155865" y="2138789"/>
                </a:lnTo>
                <a:cubicBezTo>
                  <a:pt x="157982" y="2137866"/>
                  <a:pt x="159066" y="2135532"/>
                  <a:pt x="158415" y="2133308"/>
                </a:cubicBezTo>
                <a:lnTo>
                  <a:pt x="157060" y="2128803"/>
                </a:lnTo>
                <a:lnTo>
                  <a:pt x="157818" y="2129563"/>
                </a:lnTo>
                <a:cubicBezTo>
                  <a:pt x="159284" y="2131028"/>
                  <a:pt x="161510" y="2131299"/>
                  <a:pt x="163300" y="2130268"/>
                </a:cubicBezTo>
                <a:cubicBezTo>
                  <a:pt x="165037" y="2129237"/>
                  <a:pt x="165905" y="2127175"/>
                  <a:pt x="165362" y="2125167"/>
                </a:cubicBezTo>
                <a:lnTo>
                  <a:pt x="163082" y="2116918"/>
                </a:lnTo>
                <a:cubicBezTo>
                  <a:pt x="162488" y="2114638"/>
                  <a:pt x="160208" y="2113228"/>
                  <a:pt x="157873" y="2113661"/>
                </a:cubicBezTo>
                <a:lnTo>
                  <a:pt x="154130" y="2114368"/>
                </a:lnTo>
                <a:lnTo>
                  <a:pt x="146367" y="2105412"/>
                </a:lnTo>
                <a:cubicBezTo>
                  <a:pt x="145933" y="2104924"/>
                  <a:pt x="145445" y="2104544"/>
                  <a:pt x="144903" y="2104273"/>
                </a:cubicBezTo>
                <a:cubicBezTo>
                  <a:pt x="144903" y="2104273"/>
                  <a:pt x="144903" y="2104164"/>
                  <a:pt x="144903" y="2104164"/>
                </a:cubicBezTo>
                <a:lnTo>
                  <a:pt x="144143" y="2100962"/>
                </a:lnTo>
                <a:cubicBezTo>
                  <a:pt x="144631" y="2100746"/>
                  <a:pt x="145064" y="2100420"/>
                  <a:pt x="145445" y="2100040"/>
                </a:cubicBezTo>
                <a:lnTo>
                  <a:pt x="148483" y="2100365"/>
                </a:lnTo>
                <a:cubicBezTo>
                  <a:pt x="149895" y="2100474"/>
                  <a:pt x="151306" y="2099985"/>
                  <a:pt x="152284" y="2098900"/>
                </a:cubicBezTo>
                <a:cubicBezTo>
                  <a:pt x="152391" y="2098792"/>
                  <a:pt x="152556" y="2098574"/>
                  <a:pt x="152556" y="2098574"/>
                </a:cubicBezTo>
                <a:lnTo>
                  <a:pt x="157384" y="2102644"/>
                </a:lnTo>
                <a:cubicBezTo>
                  <a:pt x="158361" y="2103459"/>
                  <a:pt x="159664" y="2103839"/>
                  <a:pt x="160913" y="2103676"/>
                </a:cubicBezTo>
                <a:cubicBezTo>
                  <a:pt x="161944" y="2103568"/>
                  <a:pt x="162921" y="2103025"/>
                  <a:pt x="163626" y="2102265"/>
                </a:cubicBezTo>
                <a:lnTo>
                  <a:pt x="167208" y="2106444"/>
                </a:lnTo>
                <a:cubicBezTo>
                  <a:pt x="168021" y="2107421"/>
                  <a:pt x="169215" y="2108017"/>
                  <a:pt x="170463" y="2108017"/>
                </a:cubicBezTo>
                <a:lnTo>
                  <a:pt x="175294" y="2108180"/>
                </a:lnTo>
                <a:cubicBezTo>
                  <a:pt x="176976" y="2108234"/>
                  <a:pt x="178606" y="2107366"/>
                  <a:pt x="179419" y="2105847"/>
                </a:cubicBezTo>
                <a:cubicBezTo>
                  <a:pt x="180233" y="2104381"/>
                  <a:pt x="180180" y="2102536"/>
                  <a:pt x="179201" y="2101125"/>
                </a:cubicBezTo>
                <a:lnTo>
                  <a:pt x="166556" y="2082619"/>
                </a:lnTo>
                <a:cubicBezTo>
                  <a:pt x="165905" y="2081588"/>
                  <a:pt x="164820" y="2080936"/>
                  <a:pt x="163573" y="2080719"/>
                </a:cubicBezTo>
                <a:cubicBezTo>
                  <a:pt x="162324" y="2080557"/>
                  <a:pt x="161075" y="2080828"/>
                  <a:pt x="160100" y="2081588"/>
                </a:cubicBezTo>
                <a:lnTo>
                  <a:pt x="159013" y="2082402"/>
                </a:lnTo>
                <a:lnTo>
                  <a:pt x="155160" y="2079200"/>
                </a:lnTo>
                <a:lnTo>
                  <a:pt x="156462" y="2070300"/>
                </a:lnTo>
                <a:cubicBezTo>
                  <a:pt x="156624" y="2068997"/>
                  <a:pt x="156246" y="2067695"/>
                  <a:pt x="155431" y="2066718"/>
                </a:cubicBezTo>
                <a:cubicBezTo>
                  <a:pt x="155540" y="2066501"/>
                  <a:pt x="155649" y="2066338"/>
                  <a:pt x="155758" y="2066121"/>
                </a:cubicBezTo>
                <a:cubicBezTo>
                  <a:pt x="156734" y="2064167"/>
                  <a:pt x="156137" y="2061779"/>
                  <a:pt x="154347" y="2060477"/>
                </a:cubicBezTo>
                <a:lnTo>
                  <a:pt x="151578" y="2058469"/>
                </a:lnTo>
                <a:cubicBezTo>
                  <a:pt x="151959" y="2057546"/>
                  <a:pt x="152067" y="2056515"/>
                  <a:pt x="151794" y="2055538"/>
                </a:cubicBezTo>
                <a:lnTo>
                  <a:pt x="149787" y="2048103"/>
                </a:lnTo>
                <a:cubicBezTo>
                  <a:pt x="149462" y="2046909"/>
                  <a:pt x="148701" y="2045932"/>
                  <a:pt x="147616" y="2045335"/>
                </a:cubicBezTo>
                <a:lnTo>
                  <a:pt x="139908" y="2041048"/>
                </a:lnTo>
                <a:cubicBezTo>
                  <a:pt x="138173" y="2040071"/>
                  <a:pt x="135949" y="2040397"/>
                  <a:pt x="134538" y="2041808"/>
                </a:cubicBezTo>
                <a:lnTo>
                  <a:pt x="132258" y="2044087"/>
                </a:lnTo>
                <a:lnTo>
                  <a:pt x="130684" y="2040071"/>
                </a:lnTo>
                <a:cubicBezTo>
                  <a:pt x="130359" y="2039094"/>
                  <a:pt x="129653" y="2038280"/>
                  <a:pt x="128729" y="2037792"/>
                </a:cubicBezTo>
                <a:lnTo>
                  <a:pt x="121785" y="2033830"/>
                </a:lnTo>
                <a:cubicBezTo>
                  <a:pt x="121294" y="2033559"/>
                  <a:pt x="120752" y="2033341"/>
                  <a:pt x="120211" y="2033287"/>
                </a:cubicBezTo>
                <a:lnTo>
                  <a:pt x="120643" y="2029923"/>
                </a:lnTo>
                <a:cubicBezTo>
                  <a:pt x="120806" y="2028566"/>
                  <a:pt x="120372" y="2027209"/>
                  <a:pt x="119450" y="2026232"/>
                </a:cubicBezTo>
                <a:lnTo>
                  <a:pt x="116465" y="2023085"/>
                </a:lnTo>
                <a:cubicBezTo>
                  <a:pt x="117876" y="2022270"/>
                  <a:pt x="118744" y="2020859"/>
                  <a:pt x="118744" y="2019177"/>
                </a:cubicBezTo>
                <a:cubicBezTo>
                  <a:pt x="118744" y="2017495"/>
                  <a:pt x="117823" y="2015921"/>
                  <a:pt x="116357" y="2015161"/>
                </a:cubicBezTo>
                <a:lnTo>
                  <a:pt x="110766" y="2012176"/>
                </a:lnTo>
                <a:lnTo>
                  <a:pt x="115054" y="2006804"/>
                </a:lnTo>
                <a:cubicBezTo>
                  <a:pt x="116465" y="2005013"/>
                  <a:pt x="116302" y="2002462"/>
                  <a:pt x="114730" y="2000833"/>
                </a:cubicBezTo>
                <a:lnTo>
                  <a:pt x="106373" y="1992205"/>
                </a:lnTo>
                <a:lnTo>
                  <a:pt x="106100" y="1987646"/>
                </a:lnTo>
                <a:cubicBezTo>
                  <a:pt x="106044" y="1986235"/>
                  <a:pt x="105286" y="1984987"/>
                  <a:pt x="104145" y="1984172"/>
                </a:cubicBezTo>
                <a:lnTo>
                  <a:pt x="94050" y="1977334"/>
                </a:lnTo>
                <a:lnTo>
                  <a:pt x="84064" y="1964255"/>
                </a:lnTo>
                <a:lnTo>
                  <a:pt x="85151" y="1952479"/>
                </a:lnTo>
                <a:cubicBezTo>
                  <a:pt x="85206" y="1951773"/>
                  <a:pt x="85097" y="1951014"/>
                  <a:pt x="84825" y="1950362"/>
                </a:cubicBezTo>
                <a:lnTo>
                  <a:pt x="78312" y="1934298"/>
                </a:lnTo>
                <a:cubicBezTo>
                  <a:pt x="77987" y="1933485"/>
                  <a:pt x="77443" y="1932779"/>
                  <a:pt x="76740" y="1932290"/>
                </a:cubicBezTo>
                <a:lnTo>
                  <a:pt x="66047" y="1924692"/>
                </a:lnTo>
                <a:cubicBezTo>
                  <a:pt x="66319" y="1924638"/>
                  <a:pt x="66861" y="1924421"/>
                  <a:pt x="66861" y="1924421"/>
                </a:cubicBezTo>
                <a:lnTo>
                  <a:pt x="87105" y="1915575"/>
                </a:lnTo>
                <a:cubicBezTo>
                  <a:pt x="87974" y="1915195"/>
                  <a:pt x="88679" y="1914598"/>
                  <a:pt x="89168" y="1913784"/>
                </a:cubicBezTo>
                <a:lnTo>
                  <a:pt x="94702" y="1904776"/>
                </a:lnTo>
                <a:cubicBezTo>
                  <a:pt x="95246" y="1903907"/>
                  <a:pt x="95463" y="1902930"/>
                  <a:pt x="95354" y="1901899"/>
                </a:cubicBezTo>
                <a:lnTo>
                  <a:pt x="93780" y="1888820"/>
                </a:lnTo>
                <a:cubicBezTo>
                  <a:pt x="93617" y="1887517"/>
                  <a:pt x="92911" y="1886377"/>
                  <a:pt x="91826" y="1885618"/>
                </a:cubicBezTo>
                <a:cubicBezTo>
                  <a:pt x="91012" y="1885021"/>
                  <a:pt x="90034" y="1884804"/>
                  <a:pt x="89113" y="1884804"/>
                </a:cubicBezTo>
                <a:cubicBezTo>
                  <a:pt x="89004" y="1883827"/>
                  <a:pt x="88570" y="1882959"/>
                  <a:pt x="87919" y="1882253"/>
                </a:cubicBezTo>
                <a:lnTo>
                  <a:pt x="83795" y="1877857"/>
                </a:lnTo>
                <a:lnTo>
                  <a:pt x="88191" y="1863910"/>
                </a:lnTo>
                <a:lnTo>
                  <a:pt x="115921" y="1873570"/>
                </a:lnTo>
                <a:lnTo>
                  <a:pt x="121514" y="1879268"/>
                </a:lnTo>
                <a:cubicBezTo>
                  <a:pt x="122598" y="1880408"/>
                  <a:pt x="124225" y="1880842"/>
                  <a:pt x="125745" y="1880517"/>
                </a:cubicBezTo>
                <a:lnTo>
                  <a:pt x="148050" y="1875415"/>
                </a:lnTo>
                <a:lnTo>
                  <a:pt x="159339" y="1879974"/>
                </a:lnTo>
                <a:lnTo>
                  <a:pt x="167588" y="1888603"/>
                </a:lnTo>
                <a:lnTo>
                  <a:pt x="185171" y="1933105"/>
                </a:lnTo>
                <a:cubicBezTo>
                  <a:pt x="185389" y="1933647"/>
                  <a:pt x="185713" y="1934135"/>
                  <a:pt x="186094" y="1934570"/>
                </a:cubicBezTo>
                <a:lnTo>
                  <a:pt x="190870" y="1939617"/>
                </a:lnTo>
                <a:lnTo>
                  <a:pt x="196080" y="1970334"/>
                </a:lnTo>
                <a:cubicBezTo>
                  <a:pt x="196187" y="1971039"/>
                  <a:pt x="196515" y="1971691"/>
                  <a:pt x="196948" y="1972287"/>
                </a:cubicBezTo>
                <a:lnTo>
                  <a:pt x="205034" y="1982924"/>
                </a:lnTo>
                <a:lnTo>
                  <a:pt x="214424" y="2014510"/>
                </a:lnTo>
                <a:cubicBezTo>
                  <a:pt x="214804" y="2015758"/>
                  <a:pt x="215727" y="2016789"/>
                  <a:pt x="216921" y="2017332"/>
                </a:cubicBezTo>
                <a:lnTo>
                  <a:pt x="228858" y="2022704"/>
                </a:lnTo>
                <a:cubicBezTo>
                  <a:pt x="229618" y="2023085"/>
                  <a:pt x="230434" y="2023193"/>
                  <a:pt x="231247" y="2023085"/>
                </a:cubicBezTo>
                <a:lnTo>
                  <a:pt x="243457" y="2021674"/>
                </a:lnTo>
                <a:cubicBezTo>
                  <a:pt x="244650" y="2021511"/>
                  <a:pt x="245683" y="2020968"/>
                  <a:pt x="246441" y="2020045"/>
                </a:cubicBezTo>
                <a:lnTo>
                  <a:pt x="255993" y="2008486"/>
                </a:lnTo>
                <a:cubicBezTo>
                  <a:pt x="256971" y="2007237"/>
                  <a:pt x="257296" y="2005610"/>
                  <a:pt x="256754" y="2004090"/>
                </a:cubicBezTo>
                <a:lnTo>
                  <a:pt x="251707" y="1989817"/>
                </a:lnTo>
                <a:lnTo>
                  <a:pt x="256698" y="1973807"/>
                </a:lnTo>
                <a:cubicBezTo>
                  <a:pt x="256917" y="1973047"/>
                  <a:pt x="256971" y="1972179"/>
                  <a:pt x="256754" y="1971365"/>
                </a:cubicBezTo>
                <a:lnTo>
                  <a:pt x="252414" y="1954161"/>
                </a:lnTo>
                <a:lnTo>
                  <a:pt x="256156" y="1941679"/>
                </a:lnTo>
                <a:cubicBezTo>
                  <a:pt x="256374" y="1940919"/>
                  <a:pt x="256374" y="1940051"/>
                  <a:pt x="256156" y="1939237"/>
                </a:cubicBezTo>
                <a:lnTo>
                  <a:pt x="253661" y="1929739"/>
                </a:lnTo>
                <a:lnTo>
                  <a:pt x="256698" y="1917691"/>
                </a:lnTo>
                <a:lnTo>
                  <a:pt x="271733" y="1892565"/>
                </a:lnTo>
                <a:lnTo>
                  <a:pt x="275152" y="1890556"/>
                </a:lnTo>
                <a:lnTo>
                  <a:pt x="284757" y="1898914"/>
                </a:lnTo>
                <a:cubicBezTo>
                  <a:pt x="285787" y="1899836"/>
                  <a:pt x="287199" y="1900162"/>
                  <a:pt x="288555" y="1899945"/>
                </a:cubicBezTo>
                <a:cubicBezTo>
                  <a:pt x="289913" y="1899674"/>
                  <a:pt x="291051" y="1898805"/>
                  <a:pt x="291703" y="1897612"/>
                </a:cubicBezTo>
                <a:lnTo>
                  <a:pt x="294255" y="1892890"/>
                </a:lnTo>
                <a:cubicBezTo>
                  <a:pt x="294904" y="1891642"/>
                  <a:pt x="294961" y="1890068"/>
                  <a:pt x="294308" y="1888766"/>
                </a:cubicBezTo>
                <a:lnTo>
                  <a:pt x="290782" y="1881656"/>
                </a:lnTo>
                <a:lnTo>
                  <a:pt x="293222" y="1878237"/>
                </a:lnTo>
                <a:lnTo>
                  <a:pt x="304565" y="1870259"/>
                </a:lnTo>
                <a:lnTo>
                  <a:pt x="317213" y="1871344"/>
                </a:lnTo>
                <a:cubicBezTo>
                  <a:pt x="318459" y="1871453"/>
                  <a:pt x="319653" y="1871073"/>
                  <a:pt x="320575" y="1870259"/>
                </a:cubicBezTo>
                <a:lnTo>
                  <a:pt x="324809" y="1866569"/>
                </a:lnTo>
                <a:cubicBezTo>
                  <a:pt x="325676" y="1865755"/>
                  <a:pt x="326275" y="1864669"/>
                  <a:pt x="326328" y="1863475"/>
                </a:cubicBezTo>
                <a:lnTo>
                  <a:pt x="327575" y="1845512"/>
                </a:lnTo>
                <a:cubicBezTo>
                  <a:pt x="327575" y="1844861"/>
                  <a:pt x="327469" y="1844155"/>
                  <a:pt x="327252" y="1843559"/>
                </a:cubicBezTo>
                <a:lnTo>
                  <a:pt x="322529" y="1831456"/>
                </a:lnTo>
                <a:lnTo>
                  <a:pt x="326491" y="1816803"/>
                </a:lnTo>
                <a:lnTo>
                  <a:pt x="334144" y="1817020"/>
                </a:lnTo>
                <a:lnTo>
                  <a:pt x="346678" y="1831836"/>
                </a:lnTo>
                <a:lnTo>
                  <a:pt x="347602" y="1850831"/>
                </a:lnTo>
                <a:lnTo>
                  <a:pt x="345322" y="1856800"/>
                </a:lnTo>
                <a:cubicBezTo>
                  <a:pt x="344890" y="1857831"/>
                  <a:pt x="344890" y="1859026"/>
                  <a:pt x="345322" y="1860111"/>
                </a:cubicBezTo>
                <a:lnTo>
                  <a:pt x="349826" y="1871236"/>
                </a:lnTo>
                <a:lnTo>
                  <a:pt x="348416" y="1888495"/>
                </a:lnTo>
                <a:cubicBezTo>
                  <a:pt x="348362" y="1889254"/>
                  <a:pt x="348524" y="1889960"/>
                  <a:pt x="348795" y="1890665"/>
                </a:cubicBezTo>
                <a:lnTo>
                  <a:pt x="355525" y="1906295"/>
                </a:lnTo>
                <a:cubicBezTo>
                  <a:pt x="356176" y="1907706"/>
                  <a:pt x="357479" y="1908737"/>
                  <a:pt x="359000" y="1908954"/>
                </a:cubicBezTo>
                <a:lnTo>
                  <a:pt x="373164" y="1911179"/>
                </a:lnTo>
                <a:lnTo>
                  <a:pt x="394057" y="1913350"/>
                </a:lnTo>
                <a:cubicBezTo>
                  <a:pt x="395035" y="1913458"/>
                  <a:pt x="396011" y="1913241"/>
                  <a:pt x="396878" y="1912753"/>
                </a:cubicBezTo>
                <a:lnTo>
                  <a:pt x="402144" y="1909605"/>
                </a:lnTo>
                <a:cubicBezTo>
                  <a:pt x="403662" y="1908683"/>
                  <a:pt x="404531" y="1906946"/>
                  <a:pt x="404315" y="1905209"/>
                </a:cubicBezTo>
                <a:cubicBezTo>
                  <a:pt x="405942" y="1904830"/>
                  <a:pt x="407244" y="1903582"/>
                  <a:pt x="407627" y="1901899"/>
                </a:cubicBezTo>
                <a:lnTo>
                  <a:pt x="414191" y="1874710"/>
                </a:lnTo>
                <a:cubicBezTo>
                  <a:pt x="414571" y="1873353"/>
                  <a:pt x="414191" y="1871888"/>
                  <a:pt x="413325" y="1870802"/>
                </a:cubicBezTo>
                <a:cubicBezTo>
                  <a:pt x="414191" y="1870314"/>
                  <a:pt x="414843" y="1869500"/>
                  <a:pt x="415168" y="1868523"/>
                </a:cubicBezTo>
                <a:cubicBezTo>
                  <a:pt x="415710" y="1867004"/>
                  <a:pt x="415385" y="1865375"/>
                  <a:pt x="414355" y="1864127"/>
                </a:cubicBezTo>
                <a:lnTo>
                  <a:pt x="413647" y="1863258"/>
                </a:lnTo>
                <a:lnTo>
                  <a:pt x="419564" y="1856637"/>
                </a:lnTo>
                <a:cubicBezTo>
                  <a:pt x="420922" y="1855118"/>
                  <a:pt x="421085" y="1852893"/>
                  <a:pt x="419999" y="1851210"/>
                </a:cubicBezTo>
                <a:lnTo>
                  <a:pt x="410989" y="1837046"/>
                </a:lnTo>
                <a:lnTo>
                  <a:pt x="413541" y="1827658"/>
                </a:lnTo>
                <a:cubicBezTo>
                  <a:pt x="413866" y="1826463"/>
                  <a:pt x="413647" y="1825161"/>
                  <a:pt x="412997" y="1824075"/>
                </a:cubicBezTo>
                <a:cubicBezTo>
                  <a:pt x="412509" y="1823316"/>
                  <a:pt x="411748" y="1822718"/>
                  <a:pt x="410936" y="1822339"/>
                </a:cubicBezTo>
                <a:cubicBezTo>
                  <a:pt x="410829" y="1820711"/>
                  <a:pt x="409795" y="1819300"/>
                  <a:pt x="408274" y="1818594"/>
                </a:cubicBezTo>
                <a:lnTo>
                  <a:pt x="402577" y="1816043"/>
                </a:lnTo>
                <a:cubicBezTo>
                  <a:pt x="401546" y="1815609"/>
                  <a:pt x="400408" y="1815555"/>
                  <a:pt x="399375" y="1815880"/>
                </a:cubicBezTo>
                <a:lnTo>
                  <a:pt x="397476" y="1816478"/>
                </a:lnTo>
                <a:lnTo>
                  <a:pt x="398289" y="1810074"/>
                </a:lnTo>
                <a:cubicBezTo>
                  <a:pt x="398345" y="1809640"/>
                  <a:pt x="398345" y="1809205"/>
                  <a:pt x="398289" y="1808771"/>
                </a:cubicBezTo>
                <a:lnTo>
                  <a:pt x="394654" y="1786466"/>
                </a:lnTo>
                <a:lnTo>
                  <a:pt x="396826" y="1777728"/>
                </a:lnTo>
                <a:lnTo>
                  <a:pt x="399158" y="1776969"/>
                </a:lnTo>
                <a:lnTo>
                  <a:pt x="413105" y="1786575"/>
                </a:lnTo>
                <a:cubicBezTo>
                  <a:pt x="414735" y="1787714"/>
                  <a:pt x="416959" y="1787660"/>
                  <a:pt x="418533" y="1786358"/>
                </a:cubicBezTo>
                <a:lnTo>
                  <a:pt x="432208" y="1775123"/>
                </a:lnTo>
                <a:lnTo>
                  <a:pt x="444365" y="1776480"/>
                </a:lnTo>
                <a:cubicBezTo>
                  <a:pt x="445071" y="1776589"/>
                  <a:pt x="445777" y="1776480"/>
                  <a:pt x="446482" y="1776209"/>
                </a:cubicBezTo>
                <a:lnTo>
                  <a:pt x="453483" y="1773495"/>
                </a:lnTo>
                <a:cubicBezTo>
                  <a:pt x="454352" y="1773170"/>
                  <a:pt x="455113" y="1772518"/>
                  <a:pt x="455654" y="1771705"/>
                </a:cubicBezTo>
                <a:lnTo>
                  <a:pt x="457769" y="1768394"/>
                </a:lnTo>
                <a:lnTo>
                  <a:pt x="477361" y="1774255"/>
                </a:lnTo>
                <a:cubicBezTo>
                  <a:pt x="478447" y="1774635"/>
                  <a:pt x="479640" y="1774527"/>
                  <a:pt x="480671" y="1773984"/>
                </a:cubicBezTo>
                <a:lnTo>
                  <a:pt x="487129" y="1770728"/>
                </a:lnTo>
                <a:lnTo>
                  <a:pt x="487293" y="1770890"/>
                </a:lnTo>
                <a:cubicBezTo>
                  <a:pt x="488595" y="1772301"/>
                  <a:pt x="490603" y="1772790"/>
                  <a:pt x="492393" y="1772030"/>
                </a:cubicBezTo>
                <a:lnTo>
                  <a:pt x="504767" y="1766874"/>
                </a:lnTo>
                <a:lnTo>
                  <a:pt x="520560" y="1769046"/>
                </a:lnTo>
                <a:cubicBezTo>
                  <a:pt x="521157" y="1769154"/>
                  <a:pt x="521754" y="1769100"/>
                  <a:pt x="522352" y="1768937"/>
                </a:cubicBezTo>
                <a:lnTo>
                  <a:pt x="550680" y="1761285"/>
                </a:lnTo>
                <a:cubicBezTo>
                  <a:pt x="551278" y="1761122"/>
                  <a:pt x="551820" y="1760851"/>
                  <a:pt x="552308" y="1760471"/>
                </a:cubicBezTo>
                <a:lnTo>
                  <a:pt x="572822" y="1744244"/>
                </a:lnTo>
                <a:cubicBezTo>
                  <a:pt x="573582" y="1743647"/>
                  <a:pt x="574124" y="1742833"/>
                  <a:pt x="574396" y="1741911"/>
                </a:cubicBezTo>
                <a:lnTo>
                  <a:pt x="577598" y="1730676"/>
                </a:lnTo>
                <a:lnTo>
                  <a:pt x="586445" y="1723947"/>
                </a:lnTo>
                <a:cubicBezTo>
                  <a:pt x="587258" y="1723349"/>
                  <a:pt x="587802" y="1722482"/>
                  <a:pt x="588073" y="1721505"/>
                </a:cubicBezTo>
                <a:lnTo>
                  <a:pt x="590569" y="1712116"/>
                </a:lnTo>
                <a:lnTo>
                  <a:pt x="600988" y="1704084"/>
                </a:lnTo>
                <a:cubicBezTo>
                  <a:pt x="602074" y="1703215"/>
                  <a:pt x="602726" y="1701913"/>
                  <a:pt x="602834" y="1700502"/>
                </a:cubicBezTo>
                <a:lnTo>
                  <a:pt x="602834" y="1682864"/>
                </a:lnTo>
                <a:cubicBezTo>
                  <a:pt x="603648" y="1682756"/>
                  <a:pt x="604408" y="1682430"/>
                  <a:pt x="605059" y="1681942"/>
                </a:cubicBezTo>
                <a:close/>
                <a:moveTo>
                  <a:pt x="4333590" y="1648891"/>
                </a:moveTo>
                <a:lnTo>
                  <a:pt x="4333644" y="1648891"/>
                </a:lnTo>
                <a:cubicBezTo>
                  <a:pt x="4334404" y="1648945"/>
                  <a:pt x="4335164" y="1649271"/>
                  <a:pt x="4335815" y="1649705"/>
                </a:cubicBezTo>
                <a:cubicBezTo>
                  <a:pt x="4335164" y="1649217"/>
                  <a:pt x="4334404" y="1648945"/>
                  <a:pt x="4333590" y="1648891"/>
                </a:cubicBezTo>
                <a:close/>
                <a:moveTo>
                  <a:pt x="2084263" y="1613347"/>
                </a:moveTo>
                <a:lnTo>
                  <a:pt x="2112904" y="1619639"/>
                </a:lnTo>
                <a:lnTo>
                  <a:pt x="2112904" y="1619694"/>
                </a:lnTo>
                <a:close/>
                <a:moveTo>
                  <a:pt x="1148739" y="1597497"/>
                </a:moveTo>
                <a:lnTo>
                  <a:pt x="1166486" y="1608243"/>
                </a:lnTo>
                <a:cubicBezTo>
                  <a:pt x="1166866" y="1608514"/>
                  <a:pt x="1167300" y="1608677"/>
                  <a:pt x="1167735" y="1608785"/>
                </a:cubicBezTo>
                <a:lnTo>
                  <a:pt x="1179674" y="1611824"/>
                </a:lnTo>
                <a:lnTo>
                  <a:pt x="1184775" y="1616980"/>
                </a:lnTo>
                <a:cubicBezTo>
                  <a:pt x="1185210" y="1617468"/>
                  <a:pt x="1185807" y="1617848"/>
                  <a:pt x="1186403" y="1618066"/>
                </a:cubicBezTo>
                <a:lnTo>
                  <a:pt x="1210825" y="1627129"/>
                </a:lnTo>
                <a:lnTo>
                  <a:pt x="1229602" y="1640696"/>
                </a:lnTo>
                <a:cubicBezTo>
                  <a:pt x="1230470" y="1641348"/>
                  <a:pt x="1231502" y="1641619"/>
                  <a:pt x="1232533" y="1641564"/>
                </a:cubicBezTo>
                <a:lnTo>
                  <a:pt x="1236929" y="1641293"/>
                </a:lnTo>
                <a:lnTo>
                  <a:pt x="1251473" y="1650791"/>
                </a:lnTo>
                <a:cubicBezTo>
                  <a:pt x="1252071" y="1651170"/>
                  <a:pt x="1252721" y="1651441"/>
                  <a:pt x="1253428" y="1651496"/>
                </a:cubicBezTo>
                <a:lnTo>
                  <a:pt x="1272747" y="1653721"/>
                </a:lnTo>
                <a:lnTo>
                  <a:pt x="1276871" y="1656923"/>
                </a:lnTo>
                <a:lnTo>
                  <a:pt x="1283112" y="1670165"/>
                </a:lnTo>
                <a:lnTo>
                  <a:pt x="1283656" y="1678848"/>
                </a:lnTo>
                <a:lnTo>
                  <a:pt x="1269599" y="1693718"/>
                </a:lnTo>
                <a:cubicBezTo>
                  <a:pt x="1268731" y="1694641"/>
                  <a:pt x="1268243" y="1695889"/>
                  <a:pt x="1268351" y="1697137"/>
                </a:cubicBezTo>
                <a:lnTo>
                  <a:pt x="1269491" y="1712930"/>
                </a:lnTo>
                <a:cubicBezTo>
                  <a:pt x="1269599" y="1714775"/>
                  <a:pt x="1270794" y="1716295"/>
                  <a:pt x="1272530" y="1716891"/>
                </a:cubicBezTo>
                <a:lnTo>
                  <a:pt x="1277143" y="1718465"/>
                </a:lnTo>
                <a:lnTo>
                  <a:pt x="1279857" y="1728994"/>
                </a:lnTo>
                <a:cubicBezTo>
                  <a:pt x="1279965" y="1729482"/>
                  <a:pt x="1280182" y="1729971"/>
                  <a:pt x="1280507" y="1730405"/>
                </a:cubicBezTo>
                <a:lnTo>
                  <a:pt x="1307805" y="1769968"/>
                </a:lnTo>
                <a:lnTo>
                  <a:pt x="1308403" y="1785327"/>
                </a:lnTo>
                <a:lnTo>
                  <a:pt x="1308511" y="1785164"/>
                </a:lnTo>
                <a:cubicBezTo>
                  <a:pt x="1308566" y="1785923"/>
                  <a:pt x="1308783" y="1786683"/>
                  <a:pt x="1309162" y="1787334"/>
                </a:cubicBezTo>
                <a:lnTo>
                  <a:pt x="1319691" y="1805135"/>
                </a:lnTo>
                <a:lnTo>
                  <a:pt x="1315078" y="1819896"/>
                </a:lnTo>
                <a:lnTo>
                  <a:pt x="1298254" y="1827658"/>
                </a:lnTo>
                <a:cubicBezTo>
                  <a:pt x="1297765" y="1827928"/>
                  <a:pt x="1297278" y="1828254"/>
                  <a:pt x="1296897" y="1828634"/>
                </a:cubicBezTo>
                <a:lnTo>
                  <a:pt x="1293913" y="1831728"/>
                </a:lnTo>
                <a:cubicBezTo>
                  <a:pt x="1293477" y="1829448"/>
                  <a:pt x="1291470" y="1827874"/>
                  <a:pt x="1289137" y="1827983"/>
                </a:cubicBezTo>
                <a:lnTo>
                  <a:pt x="1281213" y="1828526"/>
                </a:lnTo>
                <a:cubicBezTo>
                  <a:pt x="1280616" y="1826897"/>
                  <a:pt x="1279151" y="1825649"/>
                  <a:pt x="1277360" y="1825486"/>
                </a:cubicBezTo>
                <a:lnTo>
                  <a:pt x="1270956" y="1824836"/>
                </a:lnTo>
                <a:lnTo>
                  <a:pt x="1266506" y="1805135"/>
                </a:lnTo>
                <a:cubicBezTo>
                  <a:pt x="1266127" y="1803507"/>
                  <a:pt x="1264932" y="1802204"/>
                  <a:pt x="1263358" y="1801771"/>
                </a:cubicBezTo>
                <a:cubicBezTo>
                  <a:pt x="1262599" y="1801608"/>
                  <a:pt x="1261785" y="1801553"/>
                  <a:pt x="1261025" y="1801771"/>
                </a:cubicBezTo>
                <a:lnTo>
                  <a:pt x="1260265" y="1797049"/>
                </a:lnTo>
                <a:cubicBezTo>
                  <a:pt x="1259939" y="1794933"/>
                  <a:pt x="1258148" y="1793304"/>
                  <a:pt x="1255977" y="1793250"/>
                </a:cubicBezTo>
                <a:cubicBezTo>
                  <a:pt x="1253861" y="1793141"/>
                  <a:pt x="1251908" y="1794661"/>
                  <a:pt x="1251419" y="1796777"/>
                </a:cubicBezTo>
                <a:lnTo>
                  <a:pt x="1246534" y="1818106"/>
                </a:lnTo>
                <a:lnTo>
                  <a:pt x="1244309" y="1821145"/>
                </a:lnTo>
                <a:lnTo>
                  <a:pt x="1244798" y="1811864"/>
                </a:lnTo>
                <a:cubicBezTo>
                  <a:pt x="1244852" y="1810616"/>
                  <a:pt x="1244418" y="1809422"/>
                  <a:pt x="1243550" y="1808500"/>
                </a:cubicBezTo>
                <a:cubicBezTo>
                  <a:pt x="1242681" y="1807577"/>
                  <a:pt x="1241487" y="1807089"/>
                  <a:pt x="1240239" y="1807089"/>
                </a:cubicBezTo>
                <a:lnTo>
                  <a:pt x="1235572" y="1807089"/>
                </a:lnTo>
                <a:cubicBezTo>
                  <a:pt x="1234054" y="1807089"/>
                  <a:pt x="1232587" y="1807903"/>
                  <a:pt x="1231774" y="1809151"/>
                </a:cubicBezTo>
                <a:lnTo>
                  <a:pt x="1228463" y="1814252"/>
                </a:lnTo>
                <a:cubicBezTo>
                  <a:pt x="1228083" y="1814849"/>
                  <a:pt x="1227866" y="1815501"/>
                  <a:pt x="1227758" y="1816152"/>
                </a:cubicBezTo>
                <a:lnTo>
                  <a:pt x="1227377" y="1818865"/>
                </a:lnTo>
                <a:lnTo>
                  <a:pt x="1226075" y="1817563"/>
                </a:lnTo>
                <a:lnTo>
                  <a:pt x="1221407" y="1805841"/>
                </a:lnTo>
                <a:cubicBezTo>
                  <a:pt x="1220756" y="1804158"/>
                  <a:pt x="1219128" y="1803019"/>
                  <a:pt x="1217283" y="1803019"/>
                </a:cubicBezTo>
                <a:lnTo>
                  <a:pt x="1203335" y="1802856"/>
                </a:lnTo>
                <a:cubicBezTo>
                  <a:pt x="1201979" y="1802802"/>
                  <a:pt x="1200677" y="1803398"/>
                  <a:pt x="1199808" y="1804484"/>
                </a:cubicBezTo>
                <a:lnTo>
                  <a:pt x="1194544" y="1810888"/>
                </a:lnTo>
                <a:cubicBezTo>
                  <a:pt x="1194055" y="1811485"/>
                  <a:pt x="1193729" y="1812190"/>
                  <a:pt x="1193567" y="1812950"/>
                </a:cubicBezTo>
                <a:lnTo>
                  <a:pt x="1192156" y="1820602"/>
                </a:lnTo>
                <a:lnTo>
                  <a:pt x="1190202" y="1821199"/>
                </a:lnTo>
                <a:cubicBezTo>
                  <a:pt x="1188574" y="1821688"/>
                  <a:pt x="1187327" y="1823099"/>
                  <a:pt x="1187055" y="1824781"/>
                </a:cubicBezTo>
                <a:lnTo>
                  <a:pt x="1184070" y="1842799"/>
                </a:lnTo>
                <a:lnTo>
                  <a:pt x="1183635" y="1840682"/>
                </a:lnTo>
                <a:cubicBezTo>
                  <a:pt x="1183256" y="1838837"/>
                  <a:pt x="1181736" y="1837372"/>
                  <a:pt x="1179837" y="1837101"/>
                </a:cubicBezTo>
                <a:cubicBezTo>
                  <a:pt x="1179674" y="1837101"/>
                  <a:pt x="1179457" y="1837101"/>
                  <a:pt x="1179240" y="1837101"/>
                </a:cubicBezTo>
                <a:cubicBezTo>
                  <a:pt x="1177558" y="1837101"/>
                  <a:pt x="1175984" y="1838077"/>
                  <a:pt x="1175223" y="1839597"/>
                </a:cubicBezTo>
                <a:lnTo>
                  <a:pt x="1174138" y="1841713"/>
                </a:lnTo>
                <a:cubicBezTo>
                  <a:pt x="1174138" y="1841713"/>
                  <a:pt x="1172727" y="1841171"/>
                  <a:pt x="1172727" y="1841171"/>
                </a:cubicBezTo>
                <a:lnTo>
                  <a:pt x="1172727" y="1820331"/>
                </a:lnTo>
                <a:cubicBezTo>
                  <a:pt x="1172727" y="1818485"/>
                  <a:pt x="1171587" y="1816803"/>
                  <a:pt x="1169851" y="1816152"/>
                </a:cubicBezTo>
                <a:cubicBezTo>
                  <a:pt x="1169579" y="1816043"/>
                  <a:pt x="1169309" y="1815935"/>
                  <a:pt x="1169036" y="1815935"/>
                </a:cubicBezTo>
                <a:cubicBezTo>
                  <a:pt x="1169091" y="1814469"/>
                  <a:pt x="1168440" y="1813058"/>
                  <a:pt x="1167246" y="1812136"/>
                </a:cubicBezTo>
                <a:cubicBezTo>
                  <a:pt x="1165944" y="1811105"/>
                  <a:pt x="1164099" y="1810942"/>
                  <a:pt x="1162579" y="1811647"/>
                </a:cubicBezTo>
                <a:lnTo>
                  <a:pt x="1159865" y="1812950"/>
                </a:lnTo>
                <a:lnTo>
                  <a:pt x="1156663" y="1805244"/>
                </a:lnTo>
                <a:cubicBezTo>
                  <a:pt x="1156012" y="1803670"/>
                  <a:pt x="1154546" y="1802639"/>
                  <a:pt x="1152864" y="1802476"/>
                </a:cubicBezTo>
                <a:cubicBezTo>
                  <a:pt x="1151182" y="1802313"/>
                  <a:pt x="1149499" y="1803127"/>
                  <a:pt x="1148632" y="1804593"/>
                </a:cubicBezTo>
                <a:lnTo>
                  <a:pt x="1146949" y="1807306"/>
                </a:lnTo>
                <a:lnTo>
                  <a:pt x="1141250" y="1801010"/>
                </a:lnTo>
                <a:lnTo>
                  <a:pt x="1140111" y="1798351"/>
                </a:lnTo>
                <a:lnTo>
                  <a:pt x="1140762" y="1798568"/>
                </a:lnTo>
                <a:cubicBezTo>
                  <a:pt x="1142337" y="1799057"/>
                  <a:pt x="1144018" y="1798731"/>
                  <a:pt x="1145212" y="1797646"/>
                </a:cubicBezTo>
                <a:cubicBezTo>
                  <a:pt x="1146406" y="1796560"/>
                  <a:pt x="1146949" y="1794933"/>
                  <a:pt x="1146623" y="1793359"/>
                </a:cubicBezTo>
                <a:lnTo>
                  <a:pt x="1144181" y="1781582"/>
                </a:lnTo>
                <a:cubicBezTo>
                  <a:pt x="1143855" y="1780171"/>
                  <a:pt x="1142879" y="1778977"/>
                  <a:pt x="1141576" y="1778380"/>
                </a:cubicBezTo>
                <a:cubicBezTo>
                  <a:pt x="1140219" y="1777782"/>
                  <a:pt x="1138700" y="1777891"/>
                  <a:pt x="1137452" y="1778597"/>
                </a:cubicBezTo>
                <a:lnTo>
                  <a:pt x="1135172" y="1779900"/>
                </a:lnTo>
                <a:lnTo>
                  <a:pt x="1116992" y="1756292"/>
                </a:lnTo>
                <a:cubicBezTo>
                  <a:pt x="1116232" y="1755315"/>
                  <a:pt x="1115093" y="1754718"/>
                  <a:pt x="1113899" y="1754555"/>
                </a:cubicBezTo>
                <a:lnTo>
                  <a:pt x="1105377" y="1753578"/>
                </a:lnTo>
                <a:cubicBezTo>
                  <a:pt x="1103532" y="1753361"/>
                  <a:pt x="1101742" y="1754338"/>
                  <a:pt x="1100874" y="1755966"/>
                </a:cubicBezTo>
                <a:lnTo>
                  <a:pt x="1097943" y="1761610"/>
                </a:lnTo>
                <a:lnTo>
                  <a:pt x="1093493" y="1763238"/>
                </a:lnTo>
                <a:lnTo>
                  <a:pt x="1076451" y="1750268"/>
                </a:lnTo>
                <a:cubicBezTo>
                  <a:pt x="1076017" y="1749888"/>
                  <a:pt x="1075530" y="1749671"/>
                  <a:pt x="1074986" y="1749508"/>
                </a:cubicBezTo>
                <a:lnTo>
                  <a:pt x="1060171" y="1745058"/>
                </a:lnTo>
                <a:lnTo>
                  <a:pt x="1053658" y="1737297"/>
                </a:lnTo>
                <a:lnTo>
                  <a:pt x="1051216" y="1728668"/>
                </a:lnTo>
                <a:cubicBezTo>
                  <a:pt x="1050944" y="1727637"/>
                  <a:pt x="1050348" y="1726823"/>
                  <a:pt x="1049533" y="1726226"/>
                </a:cubicBezTo>
                <a:lnTo>
                  <a:pt x="1055015" y="1705712"/>
                </a:lnTo>
                <a:cubicBezTo>
                  <a:pt x="1055395" y="1704192"/>
                  <a:pt x="1055015" y="1702619"/>
                  <a:pt x="1053983" y="1701479"/>
                </a:cubicBezTo>
                <a:lnTo>
                  <a:pt x="1053441" y="1700882"/>
                </a:lnTo>
                <a:cubicBezTo>
                  <a:pt x="1055287" y="1700828"/>
                  <a:pt x="1056969" y="1699634"/>
                  <a:pt x="1057565" y="1697843"/>
                </a:cubicBezTo>
                <a:lnTo>
                  <a:pt x="1058542" y="1695020"/>
                </a:lnTo>
                <a:lnTo>
                  <a:pt x="1068528" y="1688726"/>
                </a:lnTo>
                <a:lnTo>
                  <a:pt x="1086546" y="1698603"/>
                </a:lnTo>
                <a:cubicBezTo>
                  <a:pt x="1087359" y="1699091"/>
                  <a:pt x="1088337" y="1699199"/>
                  <a:pt x="1089313" y="1699091"/>
                </a:cubicBezTo>
                <a:lnTo>
                  <a:pt x="1100982" y="1697517"/>
                </a:lnTo>
                <a:cubicBezTo>
                  <a:pt x="1102284" y="1697354"/>
                  <a:pt x="1103424" y="1696649"/>
                  <a:pt x="1104130" y="1695564"/>
                </a:cubicBezTo>
                <a:lnTo>
                  <a:pt x="1112216" y="1683624"/>
                </a:lnTo>
                <a:cubicBezTo>
                  <a:pt x="1112758" y="1682810"/>
                  <a:pt x="1113030" y="1681833"/>
                  <a:pt x="1112976" y="1680856"/>
                </a:cubicBezTo>
                <a:lnTo>
                  <a:pt x="1112542" y="1673041"/>
                </a:lnTo>
                <a:cubicBezTo>
                  <a:pt x="1112487" y="1672227"/>
                  <a:pt x="1112271" y="1671467"/>
                  <a:pt x="1111781" y="1670762"/>
                </a:cubicBezTo>
                <a:lnTo>
                  <a:pt x="1105541" y="1661645"/>
                </a:lnTo>
                <a:lnTo>
                  <a:pt x="1108254" y="1647534"/>
                </a:lnTo>
                <a:cubicBezTo>
                  <a:pt x="1108471" y="1646232"/>
                  <a:pt x="1108145" y="1644875"/>
                  <a:pt x="1107331" y="1643844"/>
                </a:cubicBezTo>
                <a:lnTo>
                  <a:pt x="1105377" y="1641402"/>
                </a:lnTo>
                <a:lnTo>
                  <a:pt x="1107331" y="1639448"/>
                </a:lnTo>
                <a:cubicBezTo>
                  <a:pt x="1108308" y="1638471"/>
                  <a:pt x="1108797" y="1637060"/>
                  <a:pt x="1108634" y="1635703"/>
                </a:cubicBezTo>
                <a:cubicBezTo>
                  <a:pt x="1108471" y="1634347"/>
                  <a:pt x="1107712" y="1633099"/>
                  <a:pt x="1106517" y="1632393"/>
                </a:cubicBezTo>
                <a:lnTo>
                  <a:pt x="1104239" y="1630981"/>
                </a:lnTo>
                <a:lnTo>
                  <a:pt x="1108145" y="1612313"/>
                </a:lnTo>
                <a:lnTo>
                  <a:pt x="1115200" y="1604281"/>
                </a:lnTo>
                <a:lnTo>
                  <a:pt x="1121225" y="1608188"/>
                </a:lnTo>
                <a:cubicBezTo>
                  <a:pt x="1122527" y="1609002"/>
                  <a:pt x="1124210" y="1609110"/>
                  <a:pt x="1125621" y="1608460"/>
                </a:cubicBezTo>
                <a:close/>
                <a:moveTo>
                  <a:pt x="1827390" y="1595272"/>
                </a:moveTo>
                <a:lnTo>
                  <a:pt x="1828258" y="1596140"/>
                </a:lnTo>
                <a:cubicBezTo>
                  <a:pt x="1828908" y="1596791"/>
                  <a:pt x="1829344" y="1597606"/>
                  <a:pt x="1829506" y="1598528"/>
                </a:cubicBezTo>
                <a:lnTo>
                  <a:pt x="1830538" y="1604172"/>
                </a:lnTo>
                <a:lnTo>
                  <a:pt x="1829832" y="1604010"/>
                </a:lnTo>
                <a:lnTo>
                  <a:pt x="1828639" y="1597660"/>
                </a:lnTo>
                <a:close/>
                <a:moveTo>
                  <a:pt x="2197349" y="1592396"/>
                </a:moveTo>
                <a:lnTo>
                  <a:pt x="2174447" y="1599071"/>
                </a:lnTo>
                <a:cubicBezTo>
                  <a:pt x="2174067" y="1599180"/>
                  <a:pt x="2173687" y="1599342"/>
                  <a:pt x="2173361" y="1599559"/>
                </a:cubicBezTo>
                <a:lnTo>
                  <a:pt x="2161530" y="1606723"/>
                </a:lnTo>
                <a:cubicBezTo>
                  <a:pt x="2161421" y="1606778"/>
                  <a:pt x="2161204" y="1606941"/>
                  <a:pt x="2161204" y="1606941"/>
                </a:cubicBezTo>
                <a:lnTo>
                  <a:pt x="2138954" y="1623167"/>
                </a:lnTo>
                <a:lnTo>
                  <a:pt x="2161204" y="1606886"/>
                </a:lnTo>
                <a:cubicBezTo>
                  <a:pt x="2161313" y="1606832"/>
                  <a:pt x="2161530" y="1606669"/>
                  <a:pt x="2161530" y="1606669"/>
                </a:cubicBezTo>
                <a:lnTo>
                  <a:pt x="2173361" y="1599505"/>
                </a:lnTo>
                <a:cubicBezTo>
                  <a:pt x="2173687" y="1599288"/>
                  <a:pt x="2174067" y="1599125"/>
                  <a:pt x="2174447" y="1599017"/>
                </a:cubicBezTo>
                <a:close/>
                <a:moveTo>
                  <a:pt x="3299035" y="1585883"/>
                </a:moveTo>
                <a:lnTo>
                  <a:pt x="3300663" y="1588380"/>
                </a:lnTo>
                <a:lnTo>
                  <a:pt x="3299198" y="1616980"/>
                </a:lnTo>
                <a:lnTo>
                  <a:pt x="3296647" y="1627183"/>
                </a:lnTo>
                <a:lnTo>
                  <a:pt x="3287801" y="1638363"/>
                </a:lnTo>
                <a:cubicBezTo>
                  <a:pt x="3286770" y="1639611"/>
                  <a:pt x="3286553" y="1641293"/>
                  <a:pt x="3287095" y="1642759"/>
                </a:cubicBezTo>
                <a:cubicBezTo>
                  <a:pt x="3287639" y="1644278"/>
                  <a:pt x="3288941" y="1645364"/>
                  <a:pt x="3290515" y="1645635"/>
                </a:cubicBezTo>
                <a:lnTo>
                  <a:pt x="3306144" y="1648402"/>
                </a:lnTo>
                <a:lnTo>
                  <a:pt x="3310160" y="1675104"/>
                </a:lnTo>
                <a:lnTo>
                  <a:pt x="3303377" y="1686880"/>
                </a:lnTo>
                <a:lnTo>
                  <a:pt x="3291709" y="1687097"/>
                </a:lnTo>
                <a:cubicBezTo>
                  <a:pt x="3290080" y="1687097"/>
                  <a:pt x="3288561" y="1688020"/>
                  <a:pt x="3287801" y="1689485"/>
                </a:cubicBezTo>
                <a:lnTo>
                  <a:pt x="3282592" y="1699200"/>
                </a:lnTo>
                <a:lnTo>
                  <a:pt x="3274776" y="1700556"/>
                </a:lnTo>
                <a:cubicBezTo>
                  <a:pt x="3273311" y="1700828"/>
                  <a:pt x="3272117" y="1701750"/>
                  <a:pt x="3271466" y="1703053"/>
                </a:cubicBezTo>
                <a:cubicBezTo>
                  <a:pt x="3270869" y="1704355"/>
                  <a:pt x="3270869" y="1705875"/>
                  <a:pt x="3271575" y="1707177"/>
                </a:cubicBezTo>
                <a:lnTo>
                  <a:pt x="3278304" y="1719605"/>
                </a:lnTo>
                <a:cubicBezTo>
                  <a:pt x="3278901" y="1720799"/>
                  <a:pt x="3279987" y="1721613"/>
                  <a:pt x="3281289" y="1721884"/>
                </a:cubicBezTo>
                <a:lnTo>
                  <a:pt x="3290243" y="1723839"/>
                </a:lnTo>
                <a:lnTo>
                  <a:pt x="3322046" y="1730839"/>
                </a:lnTo>
                <a:cubicBezTo>
                  <a:pt x="3322317" y="1730948"/>
                  <a:pt x="3322534" y="1730948"/>
                  <a:pt x="3322806" y="1730948"/>
                </a:cubicBezTo>
                <a:cubicBezTo>
                  <a:pt x="3322806" y="1730948"/>
                  <a:pt x="3341909" y="1731925"/>
                  <a:pt x="3341909" y="1731925"/>
                </a:cubicBezTo>
                <a:lnTo>
                  <a:pt x="3342885" y="1731925"/>
                </a:lnTo>
                <a:cubicBezTo>
                  <a:pt x="3343537" y="1731925"/>
                  <a:pt x="3344079" y="1731870"/>
                  <a:pt x="3344622" y="1731653"/>
                </a:cubicBezTo>
                <a:lnTo>
                  <a:pt x="3374634" y="1721125"/>
                </a:lnTo>
                <a:lnTo>
                  <a:pt x="3387062" y="1722265"/>
                </a:lnTo>
                <a:lnTo>
                  <a:pt x="3421632" y="1742182"/>
                </a:lnTo>
                <a:cubicBezTo>
                  <a:pt x="3422066" y="1742453"/>
                  <a:pt x="3422555" y="1742616"/>
                  <a:pt x="3423043" y="1742724"/>
                </a:cubicBezTo>
                <a:lnTo>
                  <a:pt x="3433680" y="1744787"/>
                </a:lnTo>
                <a:lnTo>
                  <a:pt x="3442254" y="1746469"/>
                </a:lnTo>
                <a:lnTo>
                  <a:pt x="3441929" y="1749128"/>
                </a:lnTo>
                <a:cubicBezTo>
                  <a:pt x="3441820" y="1750105"/>
                  <a:pt x="3442037" y="1751137"/>
                  <a:pt x="3442580" y="1752004"/>
                </a:cubicBezTo>
                <a:lnTo>
                  <a:pt x="3447898" y="1760742"/>
                </a:lnTo>
                <a:lnTo>
                  <a:pt x="3447031" y="1761230"/>
                </a:lnTo>
                <a:cubicBezTo>
                  <a:pt x="3446759" y="1761393"/>
                  <a:pt x="3446487" y="1761556"/>
                  <a:pt x="3446270" y="1761773"/>
                </a:cubicBezTo>
                <a:cubicBezTo>
                  <a:pt x="3444697" y="1763021"/>
                  <a:pt x="3444154" y="1765246"/>
                  <a:pt x="3445077" y="1767146"/>
                </a:cubicBezTo>
                <a:lnTo>
                  <a:pt x="3445620" y="1768285"/>
                </a:lnTo>
                <a:lnTo>
                  <a:pt x="3442471" y="1772790"/>
                </a:lnTo>
                <a:cubicBezTo>
                  <a:pt x="3441766" y="1773875"/>
                  <a:pt x="3441495" y="1775178"/>
                  <a:pt x="3441766" y="1776426"/>
                </a:cubicBezTo>
                <a:cubicBezTo>
                  <a:pt x="3442037" y="1777674"/>
                  <a:pt x="3442852" y="1778760"/>
                  <a:pt x="3443991" y="1779357"/>
                </a:cubicBezTo>
                <a:lnTo>
                  <a:pt x="3451806" y="1783644"/>
                </a:lnTo>
                <a:lnTo>
                  <a:pt x="3451643" y="1796995"/>
                </a:lnTo>
                <a:cubicBezTo>
                  <a:pt x="3451643" y="1798406"/>
                  <a:pt x="3452240" y="1799708"/>
                  <a:pt x="3453326" y="1800576"/>
                </a:cubicBezTo>
                <a:cubicBezTo>
                  <a:pt x="3454411" y="1801499"/>
                  <a:pt x="3455768" y="1801771"/>
                  <a:pt x="3457124" y="1801499"/>
                </a:cubicBezTo>
                <a:cubicBezTo>
                  <a:pt x="3457179" y="1801499"/>
                  <a:pt x="3457179" y="1801499"/>
                  <a:pt x="3457179" y="1801499"/>
                </a:cubicBezTo>
                <a:lnTo>
                  <a:pt x="3463312" y="1800088"/>
                </a:lnTo>
                <a:lnTo>
                  <a:pt x="3476608" y="1812787"/>
                </a:lnTo>
                <a:lnTo>
                  <a:pt x="3477259" y="1813384"/>
                </a:lnTo>
                <a:cubicBezTo>
                  <a:pt x="3477584" y="1813710"/>
                  <a:pt x="3477910" y="1813873"/>
                  <a:pt x="3478290" y="1814090"/>
                </a:cubicBezTo>
                <a:cubicBezTo>
                  <a:pt x="3478399" y="1814144"/>
                  <a:pt x="3478507" y="1814307"/>
                  <a:pt x="3478616" y="1814307"/>
                </a:cubicBezTo>
                <a:cubicBezTo>
                  <a:pt x="3480027" y="1814958"/>
                  <a:pt x="3481763" y="1814795"/>
                  <a:pt x="3483066" y="1813819"/>
                </a:cubicBezTo>
                <a:lnTo>
                  <a:pt x="3496362" y="1804050"/>
                </a:lnTo>
                <a:lnTo>
                  <a:pt x="3499673" y="1851102"/>
                </a:lnTo>
                <a:cubicBezTo>
                  <a:pt x="3499781" y="1852296"/>
                  <a:pt x="3500324" y="1853382"/>
                  <a:pt x="3501247" y="1854196"/>
                </a:cubicBezTo>
                <a:lnTo>
                  <a:pt x="3546942" y="1893487"/>
                </a:lnTo>
                <a:cubicBezTo>
                  <a:pt x="3547756" y="1894193"/>
                  <a:pt x="3548787" y="1894572"/>
                  <a:pt x="3549818" y="1894572"/>
                </a:cubicBezTo>
                <a:cubicBezTo>
                  <a:pt x="3550849" y="1894627"/>
                  <a:pt x="3551881" y="1894301"/>
                  <a:pt x="3552749" y="1893596"/>
                </a:cubicBezTo>
                <a:lnTo>
                  <a:pt x="3559370" y="1888277"/>
                </a:lnTo>
                <a:lnTo>
                  <a:pt x="3600670" y="1932562"/>
                </a:lnTo>
                <a:lnTo>
                  <a:pt x="3601592" y="1935112"/>
                </a:lnTo>
                <a:cubicBezTo>
                  <a:pt x="3601972" y="1936252"/>
                  <a:pt x="3602786" y="1937121"/>
                  <a:pt x="3603763" y="1937609"/>
                </a:cubicBezTo>
                <a:cubicBezTo>
                  <a:pt x="3603817" y="1938695"/>
                  <a:pt x="3604251" y="1939726"/>
                  <a:pt x="3605011" y="1940539"/>
                </a:cubicBezTo>
                <a:cubicBezTo>
                  <a:pt x="3605717" y="1941299"/>
                  <a:pt x="3606693" y="1941733"/>
                  <a:pt x="3607671" y="1941896"/>
                </a:cubicBezTo>
                <a:lnTo>
                  <a:pt x="3608593" y="1946509"/>
                </a:lnTo>
                <a:cubicBezTo>
                  <a:pt x="3608810" y="1947486"/>
                  <a:pt x="3609244" y="1948300"/>
                  <a:pt x="3609950" y="1948951"/>
                </a:cubicBezTo>
                <a:cubicBezTo>
                  <a:pt x="3610167" y="1949168"/>
                  <a:pt x="3610438" y="1949386"/>
                  <a:pt x="3610709" y="1949549"/>
                </a:cubicBezTo>
                <a:lnTo>
                  <a:pt x="3611361" y="1949928"/>
                </a:lnTo>
                <a:lnTo>
                  <a:pt x="3610818" y="1951448"/>
                </a:lnTo>
                <a:cubicBezTo>
                  <a:pt x="3610655" y="1951936"/>
                  <a:pt x="3610601" y="1952371"/>
                  <a:pt x="3610601" y="1952858"/>
                </a:cubicBezTo>
                <a:cubicBezTo>
                  <a:pt x="3610601" y="1953673"/>
                  <a:pt x="3610763" y="1954487"/>
                  <a:pt x="3611144" y="1955193"/>
                </a:cubicBezTo>
                <a:lnTo>
                  <a:pt x="3612500" y="1957580"/>
                </a:lnTo>
                <a:lnTo>
                  <a:pt x="3616245" y="1964256"/>
                </a:lnTo>
                <a:lnTo>
                  <a:pt x="3613586" y="1970822"/>
                </a:lnTo>
                <a:cubicBezTo>
                  <a:pt x="3612989" y="1972288"/>
                  <a:pt x="3613206" y="1974024"/>
                  <a:pt x="3614183" y="1975273"/>
                </a:cubicBezTo>
                <a:lnTo>
                  <a:pt x="3624440" y="1988732"/>
                </a:lnTo>
                <a:lnTo>
                  <a:pt x="3629595" y="2012990"/>
                </a:lnTo>
                <a:cubicBezTo>
                  <a:pt x="3629704" y="2013533"/>
                  <a:pt x="3629921" y="2014021"/>
                  <a:pt x="3630193" y="2014510"/>
                </a:cubicBezTo>
                <a:lnTo>
                  <a:pt x="3636759" y="2024713"/>
                </a:lnTo>
                <a:lnTo>
                  <a:pt x="3636433" y="2027426"/>
                </a:lnTo>
                <a:lnTo>
                  <a:pt x="3626828" y="2025853"/>
                </a:lnTo>
                <a:cubicBezTo>
                  <a:pt x="3626448" y="2025853"/>
                  <a:pt x="3626014" y="2025853"/>
                  <a:pt x="3625634" y="2025853"/>
                </a:cubicBezTo>
                <a:cubicBezTo>
                  <a:pt x="3624440" y="2026015"/>
                  <a:pt x="3623355" y="2026558"/>
                  <a:pt x="3622595" y="2027480"/>
                </a:cubicBezTo>
                <a:lnTo>
                  <a:pt x="3619230" y="2031496"/>
                </a:lnTo>
                <a:lnTo>
                  <a:pt x="3616462" y="2034861"/>
                </a:lnTo>
                <a:lnTo>
                  <a:pt x="3614074" y="2035078"/>
                </a:lnTo>
                <a:cubicBezTo>
                  <a:pt x="3611632" y="2035296"/>
                  <a:pt x="3609787" y="2037412"/>
                  <a:pt x="3609950" y="2039854"/>
                </a:cubicBezTo>
                <a:lnTo>
                  <a:pt x="3610113" y="2042622"/>
                </a:lnTo>
                <a:lnTo>
                  <a:pt x="3603166" y="2047994"/>
                </a:lnTo>
                <a:cubicBezTo>
                  <a:pt x="3602298" y="2048700"/>
                  <a:pt x="3601701" y="2049677"/>
                  <a:pt x="3601483" y="2050817"/>
                </a:cubicBezTo>
                <a:lnTo>
                  <a:pt x="3599259" y="2063570"/>
                </a:lnTo>
                <a:lnTo>
                  <a:pt x="3595406" y="2063896"/>
                </a:lnTo>
                <a:cubicBezTo>
                  <a:pt x="3594211" y="2064005"/>
                  <a:pt x="3593126" y="2064547"/>
                  <a:pt x="3592366" y="2065470"/>
                </a:cubicBezTo>
                <a:lnTo>
                  <a:pt x="3520024" y="2149806"/>
                </a:lnTo>
                <a:cubicBezTo>
                  <a:pt x="3519264" y="2150674"/>
                  <a:pt x="3518884" y="2151814"/>
                  <a:pt x="3518939" y="2153008"/>
                </a:cubicBezTo>
                <a:lnTo>
                  <a:pt x="3519101" y="2152628"/>
                </a:lnTo>
                <a:lnTo>
                  <a:pt x="3538476" y="2475482"/>
                </a:lnTo>
                <a:lnTo>
                  <a:pt x="3521598" y="2477761"/>
                </a:lnTo>
                <a:lnTo>
                  <a:pt x="3506076" y="2475482"/>
                </a:lnTo>
                <a:cubicBezTo>
                  <a:pt x="3505045" y="2475373"/>
                  <a:pt x="3504014" y="2475536"/>
                  <a:pt x="3503146" y="2476079"/>
                </a:cubicBezTo>
                <a:lnTo>
                  <a:pt x="3497013" y="2479661"/>
                </a:lnTo>
                <a:cubicBezTo>
                  <a:pt x="3495711" y="2480420"/>
                  <a:pt x="3494843" y="2481831"/>
                  <a:pt x="3494788" y="2483351"/>
                </a:cubicBezTo>
                <a:lnTo>
                  <a:pt x="3494517" y="2489484"/>
                </a:lnTo>
                <a:lnTo>
                  <a:pt x="3465536" y="2496810"/>
                </a:lnTo>
                <a:cubicBezTo>
                  <a:pt x="3463637" y="2497298"/>
                  <a:pt x="3462226" y="2498981"/>
                  <a:pt x="3462118" y="2500934"/>
                </a:cubicBezTo>
                <a:lnTo>
                  <a:pt x="3461737" y="2507990"/>
                </a:lnTo>
                <a:lnTo>
                  <a:pt x="3451643" y="2514339"/>
                </a:lnTo>
                <a:lnTo>
                  <a:pt x="3445239" y="2516239"/>
                </a:lnTo>
                <a:lnTo>
                  <a:pt x="3425323" y="2513145"/>
                </a:lnTo>
                <a:lnTo>
                  <a:pt x="3422066" y="2486987"/>
                </a:lnTo>
                <a:cubicBezTo>
                  <a:pt x="3421957" y="2486173"/>
                  <a:pt x="3421632" y="2485359"/>
                  <a:pt x="3421089" y="2484707"/>
                </a:cubicBezTo>
                <a:lnTo>
                  <a:pt x="3412677" y="2474397"/>
                </a:lnTo>
                <a:lnTo>
                  <a:pt x="3406545" y="2458061"/>
                </a:lnTo>
                <a:cubicBezTo>
                  <a:pt x="3406328" y="2457464"/>
                  <a:pt x="3405948" y="2456922"/>
                  <a:pt x="3405513" y="2456487"/>
                </a:cubicBezTo>
                <a:lnTo>
                  <a:pt x="3394225" y="2444982"/>
                </a:lnTo>
                <a:cubicBezTo>
                  <a:pt x="3393737" y="2444548"/>
                  <a:pt x="3393194" y="2444168"/>
                  <a:pt x="3392597" y="2443950"/>
                </a:cubicBezTo>
                <a:lnTo>
                  <a:pt x="3377890" y="2438361"/>
                </a:lnTo>
                <a:cubicBezTo>
                  <a:pt x="3377347" y="2438198"/>
                  <a:pt x="3376750" y="2438035"/>
                  <a:pt x="3376262" y="2438090"/>
                </a:cubicBezTo>
                <a:lnTo>
                  <a:pt x="3357593" y="2438198"/>
                </a:lnTo>
                <a:cubicBezTo>
                  <a:pt x="3356128" y="2438198"/>
                  <a:pt x="3354771" y="2438904"/>
                  <a:pt x="3353902" y="2440097"/>
                </a:cubicBezTo>
                <a:cubicBezTo>
                  <a:pt x="3353251" y="2440966"/>
                  <a:pt x="3352980" y="2442052"/>
                  <a:pt x="3353089" y="2443137"/>
                </a:cubicBezTo>
                <a:cubicBezTo>
                  <a:pt x="3353089" y="2443462"/>
                  <a:pt x="3353197" y="2443842"/>
                  <a:pt x="3353306" y="2444168"/>
                </a:cubicBezTo>
                <a:lnTo>
                  <a:pt x="3357539" y="2456378"/>
                </a:lnTo>
                <a:cubicBezTo>
                  <a:pt x="3357972" y="2457735"/>
                  <a:pt x="3359004" y="2458766"/>
                  <a:pt x="3360361" y="2459201"/>
                </a:cubicBezTo>
                <a:lnTo>
                  <a:pt x="3363345" y="2460177"/>
                </a:lnTo>
                <a:lnTo>
                  <a:pt x="3364811" y="2467721"/>
                </a:lnTo>
                <a:lnTo>
                  <a:pt x="3357755" y="2468969"/>
                </a:lnTo>
                <a:cubicBezTo>
                  <a:pt x="3355313" y="2469404"/>
                  <a:pt x="3353631" y="2471737"/>
                  <a:pt x="3354065" y="2474179"/>
                </a:cubicBezTo>
                <a:lnTo>
                  <a:pt x="3354663" y="2477761"/>
                </a:lnTo>
                <a:lnTo>
                  <a:pt x="3341746" y="2480420"/>
                </a:lnTo>
                <a:cubicBezTo>
                  <a:pt x="3339521" y="2480854"/>
                  <a:pt x="3337947" y="2482863"/>
                  <a:pt x="3338110" y="2485142"/>
                </a:cubicBezTo>
                <a:lnTo>
                  <a:pt x="3339087" y="2500229"/>
                </a:lnTo>
                <a:cubicBezTo>
                  <a:pt x="3339087" y="2500501"/>
                  <a:pt x="3339195" y="2501043"/>
                  <a:pt x="3339195" y="2501043"/>
                </a:cubicBezTo>
                <a:lnTo>
                  <a:pt x="3340932" y="2508044"/>
                </a:lnTo>
                <a:cubicBezTo>
                  <a:pt x="3341474" y="2510215"/>
                  <a:pt x="3343428" y="2511626"/>
                  <a:pt x="3345599" y="2511463"/>
                </a:cubicBezTo>
                <a:cubicBezTo>
                  <a:pt x="3345762" y="2511409"/>
                  <a:pt x="3346196" y="2511409"/>
                  <a:pt x="3346196" y="2511409"/>
                </a:cubicBezTo>
                <a:lnTo>
                  <a:pt x="3349181" y="2510812"/>
                </a:lnTo>
                <a:cubicBezTo>
                  <a:pt x="3350755" y="2510486"/>
                  <a:pt x="3352057" y="2509346"/>
                  <a:pt x="3352545" y="2507827"/>
                </a:cubicBezTo>
                <a:lnTo>
                  <a:pt x="3353414" y="2505167"/>
                </a:lnTo>
                <a:lnTo>
                  <a:pt x="3355205" y="2499903"/>
                </a:lnTo>
                <a:lnTo>
                  <a:pt x="3356074" y="2506687"/>
                </a:lnTo>
                <a:cubicBezTo>
                  <a:pt x="3356128" y="2506959"/>
                  <a:pt x="3356182" y="2507230"/>
                  <a:pt x="3356290" y="2507501"/>
                </a:cubicBezTo>
                <a:cubicBezTo>
                  <a:pt x="3356399" y="2507881"/>
                  <a:pt x="3356616" y="2508261"/>
                  <a:pt x="3356833" y="2508641"/>
                </a:cubicBezTo>
                <a:cubicBezTo>
                  <a:pt x="3356833" y="2508641"/>
                  <a:pt x="3359275" y="2512386"/>
                  <a:pt x="3359275" y="2512386"/>
                </a:cubicBezTo>
                <a:lnTo>
                  <a:pt x="3359275" y="2512657"/>
                </a:lnTo>
                <a:lnTo>
                  <a:pt x="3349181" y="2512386"/>
                </a:lnTo>
                <a:cubicBezTo>
                  <a:pt x="3349127" y="2512386"/>
                  <a:pt x="3349127" y="2512386"/>
                  <a:pt x="3349127" y="2512386"/>
                </a:cubicBezTo>
                <a:cubicBezTo>
                  <a:pt x="3347770" y="2512331"/>
                  <a:pt x="3346468" y="2512982"/>
                  <a:pt x="3345599" y="2514014"/>
                </a:cubicBezTo>
                <a:cubicBezTo>
                  <a:pt x="3344731" y="2515099"/>
                  <a:pt x="3344405" y="2516510"/>
                  <a:pt x="3344677" y="2517867"/>
                </a:cubicBezTo>
                <a:lnTo>
                  <a:pt x="3345762" y="2523022"/>
                </a:lnTo>
                <a:lnTo>
                  <a:pt x="3344731" y="2523185"/>
                </a:lnTo>
                <a:cubicBezTo>
                  <a:pt x="3343211" y="2523403"/>
                  <a:pt x="3341909" y="2524325"/>
                  <a:pt x="3341258" y="2525682"/>
                </a:cubicBezTo>
                <a:lnTo>
                  <a:pt x="3339195" y="2529806"/>
                </a:lnTo>
                <a:lnTo>
                  <a:pt x="3336808" y="2529426"/>
                </a:lnTo>
                <a:lnTo>
                  <a:pt x="3334420" y="2529047"/>
                </a:lnTo>
                <a:cubicBezTo>
                  <a:pt x="3334094" y="2529047"/>
                  <a:pt x="3333714" y="2529047"/>
                  <a:pt x="3333388" y="2529047"/>
                </a:cubicBezTo>
                <a:cubicBezTo>
                  <a:pt x="3332357" y="2529101"/>
                  <a:pt x="3331381" y="2529535"/>
                  <a:pt x="3330620" y="2530241"/>
                </a:cubicBezTo>
                <a:cubicBezTo>
                  <a:pt x="3329644" y="2531163"/>
                  <a:pt x="3329101" y="2532520"/>
                  <a:pt x="3329209" y="2533876"/>
                </a:cubicBezTo>
                <a:lnTo>
                  <a:pt x="3329318" y="2535233"/>
                </a:lnTo>
                <a:lnTo>
                  <a:pt x="3320689" y="2536916"/>
                </a:lnTo>
                <a:cubicBezTo>
                  <a:pt x="3319007" y="2537242"/>
                  <a:pt x="3317704" y="2538490"/>
                  <a:pt x="3317215" y="2540118"/>
                </a:cubicBezTo>
                <a:lnTo>
                  <a:pt x="3314882" y="2548096"/>
                </a:lnTo>
                <a:lnTo>
                  <a:pt x="3314394" y="2547770"/>
                </a:lnTo>
                <a:lnTo>
                  <a:pt x="3313634" y="2547281"/>
                </a:lnTo>
                <a:cubicBezTo>
                  <a:pt x="3313254" y="2547064"/>
                  <a:pt x="3312928" y="2546902"/>
                  <a:pt x="3312549" y="2546793"/>
                </a:cubicBezTo>
                <a:cubicBezTo>
                  <a:pt x="3311788" y="2546522"/>
                  <a:pt x="3310975" y="2546467"/>
                  <a:pt x="3310160" y="2546630"/>
                </a:cubicBezTo>
                <a:cubicBezTo>
                  <a:pt x="3308967" y="2546902"/>
                  <a:pt x="3307936" y="2547607"/>
                  <a:pt x="3307284" y="2548638"/>
                </a:cubicBezTo>
                <a:lnTo>
                  <a:pt x="3302563" y="2556182"/>
                </a:lnTo>
                <a:lnTo>
                  <a:pt x="3297841" y="2559167"/>
                </a:lnTo>
                <a:lnTo>
                  <a:pt x="3297353" y="2558624"/>
                </a:lnTo>
                <a:cubicBezTo>
                  <a:pt x="3296430" y="2557701"/>
                  <a:pt x="3295236" y="2557213"/>
                  <a:pt x="3293879" y="2557267"/>
                </a:cubicBezTo>
                <a:lnTo>
                  <a:pt x="3269349" y="2558515"/>
                </a:lnTo>
                <a:cubicBezTo>
                  <a:pt x="3267667" y="2558624"/>
                  <a:pt x="3266148" y="2559655"/>
                  <a:pt x="3265442" y="2561174"/>
                </a:cubicBezTo>
                <a:cubicBezTo>
                  <a:pt x="3264737" y="2562694"/>
                  <a:pt x="3265008" y="2564539"/>
                  <a:pt x="3266039" y="2565842"/>
                </a:cubicBezTo>
                <a:lnTo>
                  <a:pt x="3272769" y="2574362"/>
                </a:lnTo>
                <a:lnTo>
                  <a:pt x="3270381" y="2577999"/>
                </a:lnTo>
                <a:lnTo>
                  <a:pt x="3265659" y="2578921"/>
                </a:lnTo>
                <a:cubicBezTo>
                  <a:pt x="3263868" y="2579247"/>
                  <a:pt x="3262511" y="2580658"/>
                  <a:pt x="3262132" y="2582448"/>
                </a:cubicBezTo>
                <a:lnTo>
                  <a:pt x="3260395" y="2591186"/>
                </a:lnTo>
                <a:lnTo>
                  <a:pt x="3251115" y="2601118"/>
                </a:lnTo>
                <a:cubicBezTo>
                  <a:pt x="3250626" y="2601606"/>
                  <a:pt x="3250300" y="2602257"/>
                  <a:pt x="3250084" y="2602908"/>
                </a:cubicBezTo>
                <a:lnTo>
                  <a:pt x="3248401" y="2608607"/>
                </a:lnTo>
                <a:lnTo>
                  <a:pt x="3243571" y="2609583"/>
                </a:lnTo>
                <a:cubicBezTo>
                  <a:pt x="3242268" y="2609801"/>
                  <a:pt x="3241183" y="2610615"/>
                  <a:pt x="3240532" y="2611755"/>
                </a:cubicBezTo>
                <a:lnTo>
                  <a:pt x="3233151" y="2624725"/>
                </a:lnTo>
                <a:lnTo>
                  <a:pt x="3229515" y="2627764"/>
                </a:lnTo>
                <a:lnTo>
                  <a:pt x="3227290" y="2622120"/>
                </a:lnTo>
                <a:cubicBezTo>
                  <a:pt x="3226747" y="2620817"/>
                  <a:pt x="3225662" y="2619787"/>
                  <a:pt x="3224305" y="2619406"/>
                </a:cubicBezTo>
                <a:lnTo>
                  <a:pt x="3216598" y="2617236"/>
                </a:lnTo>
                <a:cubicBezTo>
                  <a:pt x="3216165" y="2617073"/>
                  <a:pt x="3215676" y="2617073"/>
                  <a:pt x="3215187" y="2617073"/>
                </a:cubicBezTo>
                <a:lnTo>
                  <a:pt x="3179857" y="2618484"/>
                </a:lnTo>
                <a:cubicBezTo>
                  <a:pt x="3178609" y="2618538"/>
                  <a:pt x="3177416" y="2619081"/>
                  <a:pt x="3176602" y="2620058"/>
                </a:cubicBezTo>
                <a:lnTo>
                  <a:pt x="3176167" y="2620600"/>
                </a:lnTo>
                <a:lnTo>
                  <a:pt x="3166616" y="2617290"/>
                </a:lnTo>
                <a:cubicBezTo>
                  <a:pt x="3164825" y="2616638"/>
                  <a:pt x="3162763" y="2617290"/>
                  <a:pt x="3161569" y="2618810"/>
                </a:cubicBezTo>
                <a:lnTo>
                  <a:pt x="3154731" y="2627655"/>
                </a:lnTo>
                <a:cubicBezTo>
                  <a:pt x="3153753" y="2628958"/>
                  <a:pt x="3153537" y="2630641"/>
                  <a:pt x="3154133" y="2632160"/>
                </a:cubicBezTo>
                <a:lnTo>
                  <a:pt x="3171934" y="2675196"/>
                </a:lnTo>
                <a:lnTo>
                  <a:pt x="3168570" y="2677801"/>
                </a:lnTo>
                <a:cubicBezTo>
                  <a:pt x="3167646" y="2678507"/>
                  <a:pt x="3167050" y="2679538"/>
                  <a:pt x="3166887" y="2680678"/>
                </a:cubicBezTo>
                <a:lnTo>
                  <a:pt x="3165150" y="2691586"/>
                </a:lnTo>
                <a:lnTo>
                  <a:pt x="3147947" y="2726753"/>
                </a:lnTo>
                <a:cubicBezTo>
                  <a:pt x="3147839" y="2726319"/>
                  <a:pt x="3147567" y="2725885"/>
                  <a:pt x="3147295" y="2725505"/>
                </a:cubicBezTo>
                <a:lnTo>
                  <a:pt x="3137798" y="2712968"/>
                </a:lnTo>
                <a:cubicBezTo>
                  <a:pt x="3137039" y="2711937"/>
                  <a:pt x="3135790" y="2711286"/>
                  <a:pt x="3134488" y="2711178"/>
                </a:cubicBezTo>
                <a:cubicBezTo>
                  <a:pt x="3134434" y="2711178"/>
                  <a:pt x="3134325" y="2711178"/>
                  <a:pt x="3134217" y="2711178"/>
                </a:cubicBezTo>
                <a:cubicBezTo>
                  <a:pt x="3132969" y="2711178"/>
                  <a:pt x="3131829" y="2711666"/>
                  <a:pt x="3130960" y="2712535"/>
                </a:cubicBezTo>
                <a:lnTo>
                  <a:pt x="3119129" y="2724637"/>
                </a:lnTo>
                <a:lnTo>
                  <a:pt x="3115764" y="2714705"/>
                </a:lnTo>
                <a:cubicBezTo>
                  <a:pt x="3115059" y="2712535"/>
                  <a:pt x="3112834" y="2711286"/>
                  <a:pt x="3110609" y="2711720"/>
                </a:cubicBezTo>
                <a:lnTo>
                  <a:pt x="3090637" y="2715682"/>
                </a:lnTo>
                <a:cubicBezTo>
                  <a:pt x="3089823" y="2715844"/>
                  <a:pt x="3089009" y="2716225"/>
                  <a:pt x="3088412" y="2716822"/>
                </a:cubicBezTo>
                <a:lnTo>
                  <a:pt x="3088250" y="2716984"/>
                </a:lnTo>
                <a:lnTo>
                  <a:pt x="3089172" y="2715953"/>
                </a:lnTo>
                <a:cubicBezTo>
                  <a:pt x="3090040" y="2714976"/>
                  <a:pt x="3090475" y="2713674"/>
                  <a:pt x="3090311" y="2712372"/>
                </a:cubicBezTo>
                <a:lnTo>
                  <a:pt x="3089172" y="2702657"/>
                </a:lnTo>
                <a:cubicBezTo>
                  <a:pt x="3089009" y="2701355"/>
                  <a:pt x="3088304" y="2700215"/>
                  <a:pt x="3087272" y="2699455"/>
                </a:cubicBezTo>
                <a:cubicBezTo>
                  <a:pt x="3086241" y="2698750"/>
                  <a:pt x="3084884" y="2698478"/>
                  <a:pt x="3083636" y="2698750"/>
                </a:cubicBezTo>
                <a:lnTo>
                  <a:pt x="3056882" y="2705045"/>
                </a:lnTo>
                <a:lnTo>
                  <a:pt x="3045864" y="2692075"/>
                </a:lnTo>
                <a:cubicBezTo>
                  <a:pt x="3045593" y="2691749"/>
                  <a:pt x="3045267" y="2691477"/>
                  <a:pt x="3044942" y="2691260"/>
                </a:cubicBezTo>
                <a:lnTo>
                  <a:pt x="3026653" y="2678995"/>
                </a:lnTo>
                <a:lnTo>
                  <a:pt x="3028715" y="2674220"/>
                </a:lnTo>
                <a:lnTo>
                  <a:pt x="3040546" y="2670366"/>
                </a:lnTo>
                <a:cubicBezTo>
                  <a:pt x="3041957" y="2669878"/>
                  <a:pt x="3043043" y="2668793"/>
                  <a:pt x="3043476" y="2667436"/>
                </a:cubicBezTo>
                <a:cubicBezTo>
                  <a:pt x="3043910" y="2666025"/>
                  <a:pt x="3043693" y="2664559"/>
                  <a:pt x="3042825" y="2663366"/>
                </a:cubicBezTo>
                <a:lnTo>
                  <a:pt x="3031591" y="2648115"/>
                </a:lnTo>
                <a:cubicBezTo>
                  <a:pt x="3031320" y="2647681"/>
                  <a:pt x="3030940" y="2647302"/>
                  <a:pt x="3030506" y="2647030"/>
                </a:cubicBezTo>
                <a:lnTo>
                  <a:pt x="2995339" y="2623205"/>
                </a:lnTo>
                <a:cubicBezTo>
                  <a:pt x="2994633" y="2622772"/>
                  <a:pt x="2993819" y="2622446"/>
                  <a:pt x="2993005" y="2622446"/>
                </a:cubicBezTo>
                <a:lnTo>
                  <a:pt x="2958109" y="2620709"/>
                </a:lnTo>
                <a:lnTo>
                  <a:pt x="2935098" y="2578324"/>
                </a:lnTo>
                <a:cubicBezTo>
                  <a:pt x="2934881" y="2577944"/>
                  <a:pt x="2934665" y="2577618"/>
                  <a:pt x="2934339" y="2577293"/>
                </a:cubicBezTo>
                <a:lnTo>
                  <a:pt x="2897055" y="2539575"/>
                </a:lnTo>
                <a:cubicBezTo>
                  <a:pt x="2895753" y="2538273"/>
                  <a:pt x="2893799" y="2537893"/>
                  <a:pt x="2892117" y="2538598"/>
                </a:cubicBezTo>
                <a:lnTo>
                  <a:pt x="2887449" y="2540552"/>
                </a:lnTo>
                <a:cubicBezTo>
                  <a:pt x="2886310" y="2541040"/>
                  <a:pt x="2885387" y="2542017"/>
                  <a:pt x="2884953" y="2543211"/>
                </a:cubicBezTo>
                <a:lnTo>
                  <a:pt x="2879254" y="2558896"/>
                </a:lnTo>
                <a:lnTo>
                  <a:pt x="2872851" y="2561392"/>
                </a:lnTo>
                <a:cubicBezTo>
                  <a:pt x="2871766" y="2561772"/>
                  <a:pt x="2870897" y="2562640"/>
                  <a:pt x="2870409" y="2563671"/>
                </a:cubicBezTo>
                <a:lnTo>
                  <a:pt x="2866881" y="2571215"/>
                </a:lnTo>
                <a:cubicBezTo>
                  <a:pt x="2866284" y="2572463"/>
                  <a:pt x="2866284" y="2573874"/>
                  <a:pt x="2866881" y="2575122"/>
                </a:cubicBezTo>
                <a:lnTo>
                  <a:pt x="2874425" y="2590535"/>
                </a:lnTo>
                <a:cubicBezTo>
                  <a:pt x="2874750" y="2591186"/>
                  <a:pt x="2875238" y="2591783"/>
                  <a:pt x="2875836" y="2592217"/>
                </a:cubicBezTo>
                <a:lnTo>
                  <a:pt x="2892930" y="2604645"/>
                </a:lnTo>
                <a:lnTo>
                  <a:pt x="2900746" y="2622391"/>
                </a:lnTo>
                <a:lnTo>
                  <a:pt x="2899118" y="2642200"/>
                </a:lnTo>
                <a:lnTo>
                  <a:pt x="2894993" y="2648007"/>
                </a:lnTo>
                <a:cubicBezTo>
                  <a:pt x="2894341" y="2648930"/>
                  <a:pt x="2894070" y="2650015"/>
                  <a:pt x="2894179" y="2651155"/>
                </a:cubicBezTo>
                <a:lnTo>
                  <a:pt x="2897381" y="2677584"/>
                </a:lnTo>
                <a:lnTo>
                  <a:pt x="2889023" y="2681600"/>
                </a:lnTo>
                <a:lnTo>
                  <a:pt x="2881697" y="2676824"/>
                </a:lnTo>
                <a:cubicBezTo>
                  <a:pt x="2880883" y="2676282"/>
                  <a:pt x="2879906" y="2676065"/>
                  <a:pt x="2878929" y="2676119"/>
                </a:cubicBezTo>
                <a:lnTo>
                  <a:pt x="2870409" y="2676661"/>
                </a:lnTo>
                <a:lnTo>
                  <a:pt x="2867152" y="2664939"/>
                </a:lnTo>
                <a:cubicBezTo>
                  <a:pt x="2866610" y="2662877"/>
                  <a:pt x="2864710" y="2661520"/>
                  <a:pt x="2862594" y="2661629"/>
                </a:cubicBezTo>
                <a:lnTo>
                  <a:pt x="2858035" y="2661846"/>
                </a:lnTo>
                <a:lnTo>
                  <a:pt x="2849080" y="2647898"/>
                </a:lnTo>
                <a:lnTo>
                  <a:pt x="2856841" y="2645782"/>
                </a:lnTo>
                <a:cubicBezTo>
                  <a:pt x="2858415" y="2645348"/>
                  <a:pt x="2859663" y="2644045"/>
                  <a:pt x="2860043" y="2642417"/>
                </a:cubicBezTo>
                <a:cubicBezTo>
                  <a:pt x="2860422" y="2640789"/>
                  <a:pt x="2859880" y="2639107"/>
                  <a:pt x="2858632" y="2638021"/>
                </a:cubicBezTo>
                <a:lnTo>
                  <a:pt x="2849351" y="2629881"/>
                </a:lnTo>
                <a:cubicBezTo>
                  <a:pt x="2848429" y="2629121"/>
                  <a:pt x="2847290" y="2628741"/>
                  <a:pt x="2846150" y="2628741"/>
                </a:cubicBezTo>
                <a:lnTo>
                  <a:pt x="2842025" y="2628904"/>
                </a:lnTo>
                <a:cubicBezTo>
                  <a:pt x="2841645" y="2628904"/>
                  <a:pt x="2841320" y="2628958"/>
                  <a:pt x="2840994" y="2629067"/>
                </a:cubicBezTo>
                <a:lnTo>
                  <a:pt x="2837358" y="2610126"/>
                </a:lnTo>
                <a:lnTo>
                  <a:pt x="2844739" y="2593357"/>
                </a:lnTo>
                <a:cubicBezTo>
                  <a:pt x="2845607" y="2591403"/>
                  <a:pt x="2844956" y="2589069"/>
                  <a:pt x="2843165" y="2587821"/>
                </a:cubicBezTo>
                <a:lnTo>
                  <a:pt x="2840885" y="2586248"/>
                </a:lnTo>
                <a:cubicBezTo>
                  <a:pt x="2839149" y="2584999"/>
                  <a:pt x="2836761" y="2585216"/>
                  <a:pt x="2835188" y="2586681"/>
                </a:cubicBezTo>
                <a:lnTo>
                  <a:pt x="2835079" y="2586790"/>
                </a:lnTo>
                <a:lnTo>
                  <a:pt x="2832582" y="2574037"/>
                </a:lnTo>
                <a:cubicBezTo>
                  <a:pt x="2832365" y="2572951"/>
                  <a:pt x="2831768" y="2571920"/>
                  <a:pt x="2830845" y="2571269"/>
                </a:cubicBezTo>
                <a:lnTo>
                  <a:pt x="2828349" y="2569424"/>
                </a:lnTo>
                <a:lnTo>
                  <a:pt x="2833287" y="2559981"/>
                </a:lnTo>
                <a:cubicBezTo>
                  <a:pt x="2833668" y="2559221"/>
                  <a:pt x="2833831" y="2558352"/>
                  <a:pt x="2833776" y="2557484"/>
                </a:cubicBezTo>
                <a:lnTo>
                  <a:pt x="2832907" y="2547933"/>
                </a:lnTo>
                <a:cubicBezTo>
                  <a:pt x="2832799" y="2546793"/>
                  <a:pt x="2832256" y="2545761"/>
                  <a:pt x="2831442" y="2545002"/>
                </a:cubicBezTo>
                <a:lnTo>
                  <a:pt x="2821348" y="2535722"/>
                </a:lnTo>
                <a:cubicBezTo>
                  <a:pt x="2819665" y="2534202"/>
                  <a:pt x="2817169" y="2534094"/>
                  <a:pt x="2815433" y="2535505"/>
                </a:cubicBezTo>
                <a:lnTo>
                  <a:pt x="2809517" y="2540280"/>
                </a:lnTo>
                <a:lnTo>
                  <a:pt x="2807618" y="2539466"/>
                </a:lnTo>
                <a:cubicBezTo>
                  <a:pt x="2806044" y="2538761"/>
                  <a:pt x="2804145" y="2539032"/>
                  <a:pt x="2802842" y="2540172"/>
                </a:cubicBezTo>
                <a:cubicBezTo>
                  <a:pt x="2801539" y="2541312"/>
                  <a:pt x="2800997" y="2543102"/>
                  <a:pt x="2801431" y="2544785"/>
                </a:cubicBezTo>
                <a:lnTo>
                  <a:pt x="2802842" y="2549995"/>
                </a:lnTo>
                <a:lnTo>
                  <a:pt x="2780157" y="2549398"/>
                </a:lnTo>
                <a:lnTo>
                  <a:pt x="2763171" y="2543482"/>
                </a:lnTo>
                <a:cubicBezTo>
                  <a:pt x="2762410" y="2543211"/>
                  <a:pt x="2761542" y="2543156"/>
                  <a:pt x="2760782" y="2543320"/>
                </a:cubicBezTo>
                <a:lnTo>
                  <a:pt x="2738857" y="2547716"/>
                </a:lnTo>
                <a:cubicBezTo>
                  <a:pt x="2737012" y="2548041"/>
                  <a:pt x="2735601" y="2549507"/>
                  <a:pt x="2735275" y="2551351"/>
                </a:cubicBezTo>
                <a:lnTo>
                  <a:pt x="2732833" y="2565299"/>
                </a:lnTo>
                <a:lnTo>
                  <a:pt x="2717692" y="2565625"/>
                </a:lnTo>
                <a:cubicBezTo>
                  <a:pt x="2716281" y="2565679"/>
                  <a:pt x="2714978" y="2566330"/>
                  <a:pt x="2714165" y="2567470"/>
                </a:cubicBezTo>
                <a:lnTo>
                  <a:pt x="2688711" y="2602149"/>
                </a:lnTo>
                <a:lnTo>
                  <a:pt x="2688223" y="2597102"/>
                </a:lnTo>
                <a:cubicBezTo>
                  <a:pt x="2688115" y="2595636"/>
                  <a:pt x="2687246" y="2594334"/>
                  <a:pt x="2685998" y="2593628"/>
                </a:cubicBezTo>
                <a:cubicBezTo>
                  <a:pt x="2685781" y="2593465"/>
                  <a:pt x="2685564" y="2593302"/>
                  <a:pt x="2685347" y="2593194"/>
                </a:cubicBezTo>
                <a:cubicBezTo>
                  <a:pt x="2684749" y="2592869"/>
                  <a:pt x="2684099" y="2592706"/>
                  <a:pt x="2683447" y="2592706"/>
                </a:cubicBezTo>
                <a:lnTo>
                  <a:pt x="2680028" y="2565896"/>
                </a:lnTo>
                <a:cubicBezTo>
                  <a:pt x="2679866" y="2564431"/>
                  <a:pt x="2678997" y="2563183"/>
                  <a:pt x="2677695" y="2562477"/>
                </a:cubicBezTo>
                <a:lnTo>
                  <a:pt x="2677206" y="2562205"/>
                </a:lnTo>
                <a:cubicBezTo>
                  <a:pt x="2677152" y="2562151"/>
                  <a:pt x="2677098" y="2562097"/>
                  <a:pt x="2677098" y="2562097"/>
                </a:cubicBezTo>
                <a:lnTo>
                  <a:pt x="2667600" y="2556941"/>
                </a:lnTo>
                <a:lnTo>
                  <a:pt x="2667763" y="2551189"/>
                </a:lnTo>
                <a:lnTo>
                  <a:pt x="2675090" y="2533768"/>
                </a:lnTo>
                <a:lnTo>
                  <a:pt x="2707381" y="2515696"/>
                </a:lnTo>
                <a:cubicBezTo>
                  <a:pt x="2708466" y="2515045"/>
                  <a:pt x="2709280" y="2514014"/>
                  <a:pt x="2709551" y="2512766"/>
                </a:cubicBezTo>
                <a:cubicBezTo>
                  <a:pt x="2709823" y="2511517"/>
                  <a:pt x="2709551" y="2510215"/>
                  <a:pt x="2708846" y="2509183"/>
                </a:cubicBezTo>
                <a:lnTo>
                  <a:pt x="2701682" y="2498818"/>
                </a:lnTo>
                <a:lnTo>
                  <a:pt x="2703039" y="2489647"/>
                </a:lnTo>
                <a:lnTo>
                  <a:pt x="2730717" y="2490026"/>
                </a:lnTo>
                <a:lnTo>
                  <a:pt x="2737663" y="2498927"/>
                </a:lnTo>
                <a:cubicBezTo>
                  <a:pt x="2738260" y="2499632"/>
                  <a:pt x="2739020" y="2500120"/>
                  <a:pt x="2739834" y="2500392"/>
                </a:cubicBezTo>
                <a:cubicBezTo>
                  <a:pt x="2740648" y="2500826"/>
                  <a:pt x="2741571" y="2500988"/>
                  <a:pt x="2742494" y="2500880"/>
                </a:cubicBezTo>
                <a:cubicBezTo>
                  <a:pt x="2744122" y="2500609"/>
                  <a:pt x="2745479" y="2499577"/>
                  <a:pt x="2746075" y="2498058"/>
                </a:cubicBezTo>
                <a:cubicBezTo>
                  <a:pt x="2746075" y="2498058"/>
                  <a:pt x="2749060" y="2490623"/>
                  <a:pt x="2749060" y="2490623"/>
                </a:cubicBezTo>
                <a:lnTo>
                  <a:pt x="2749386" y="2490623"/>
                </a:lnTo>
                <a:lnTo>
                  <a:pt x="2749060" y="2494748"/>
                </a:lnTo>
                <a:cubicBezTo>
                  <a:pt x="2748951" y="2496593"/>
                  <a:pt x="2749928" y="2498275"/>
                  <a:pt x="2751502" y="2499090"/>
                </a:cubicBezTo>
                <a:cubicBezTo>
                  <a:pt x="2751991" y="2499469"/>
                  <a:pt x="2752533" y="2499740"/>
                  <a:pt x="2753130" y="2499903"/>
                </a:cubicBezTo>
                <a:lnTo>
                  <a:pt x="2757363" y="2500934"/>
                </a:lnTo>
                <a:cubicBezTo>
                  <a:pt x="2758612" y="2501260"/>
                  <a:pt x="2759860" y="2501043"/>
                  <a:pt x="2760891" y="2500392"/>
                </a:cubicBezTo>
                <a:cubicBezTo>
                  <a:pt x="2761922" y="2499740"/>
                  <a:pt x="2762628" y="2498655"/>
                  <a:pt x="2762899" y="2497461"/>
                </a:cubicBezTo>
                <a:lnTo>
                  <a:pt x="2768326" y="2470923"/>
                </a:lnTo>
                <a:cubicBezTo>
                  <a:pt x="2768652" y="2469458"/>
                  <a:pt x="2768163" y="2467938"/>
                  <a:pt x="2767132" y="2466853"/>
                </a:cubicBezTo>
                <a:lnTo>
                  <a:pt x="2760728" y="2460340"/>
                </a:lnTo>
                <a:cubicBezTo>
                  <a:pt x="2760294" y="2459906"/>
                  <a:pt x="2759751" y="2459581"/>
                  <a:pt x="2759155" y="2459364"/>
                </a:cubicBezTo>
                <a:cubicBezTo>
                  <a:pt x="2758069" y="2458712"/>
                  <a:pt x="2756766" y="2458549"/>
                  <a:pt x="2755518" y="2458929"/>
                </a:cubicBezTo>
                <a:lnTo>
                  <a:pt x="2751774" y="2460123"/>
                </a:lnTo>
                <a:lnTo>
                  <a:pt x="2743470" y="2449758"/>
                </a:lnTo>
                <a:lnTo>
                  <a:pt x="2743742" y="2442757"/>
                </a:lnTo>
                <a:lnTo>
                  <a:pt x="2749874" y="2443788"/>
                </a:lnTo>
                <a:cubicBezTo>
                  <a:pt x="2751828" y="2444113"/>
                  <a:pt x="2753728" y="2443191"/>
                  <a:pt x="2754650" y="2441454"/>
                </a:cubicBezTo>
                <a:lnTo>
                  <a:pt x="2759480" y="2432500"/>
                </a:lnTo>
                <a:cubicBezTo>
                  <a:pt x="2760240" y="2431089"/>
                  <a:pt x="2760186" y="2429352"/>
                  <a:pt x="2759371" y="2427995"/>
                </a:cubicBezTo>
                <a:lnTo>
                  <a:pt x="2753022" y="2417521"/>
                </a:lnTo>
                <a:lnTo>
                  <a:pt x="2753511" y="2408892"/>
                </a:lnTo>
                <a:lnTo>
                  <a:pt x="2754433" y="2407970"/>
                </a:lnTo>
                <a:lnTo>
                  <a:pt x="2757418" y="2413017"/>
                </a:lnTo>
                <a:lnTo>
                  <a:pt x="2761868" y="2428863"/>
                </a:lnTo>
                <a:lnTo>
                  <a:pt x="2757635" y="2440478"/>
                </a:lnTo>
                <a:cubicBezTo>
                  <a:pt x="2757201" y="2441726"/>
                  <a:pt x="2757309" y="2443137"/>
                  <a:pt x="2758015" y="2444331"/>
                </a:cubicBezTo>
                <a:cubicBezTo>
                  <a:pt x="2758503" y="2445199"/>
                  <a:pt x="2759317" y="2445850"/>
                  <a:pt x="2760294" y="2446230"/>
                </a:cubicBezTo>
                <a:cubicBezTo>
                  <a:pt x="2760782" y="2446447"/>
                  <a:pt x="2761271" y="2446664"/>
                  <a:pt x="2761760" y="2446718"/>
                </a:cubicBezTo>
                <a:lnTo>
                  <a:pt x="2767024" y="2447533"/>
                </a:lnTo>
                <a:cubicBezTo>
                  <a:pt x="2767837" y="2447641"/>
                  <a:pt x="2768652" y="2447587"/>
                  <a:pt x="2769411" y="2447261"/>
                </a:cubicBezTo>
                <a:lnTo>
                  <a:pt x="2774133" y="2445307"/>
                </a:lnTo>
                <a:cubicBezTo>
                  <a:pt x="2776032" y="2444548"/>
                  <a:pt x="2777172" y="2442539"/>
                  <a:pt x="2776901" y="2440532"/>
                </a:cubicBezTo>
                <a:lnTo>
                  <a:pt x="2776575" y="2438035"/>
                </a:lnTo>
                <a:lnTo>
                  <a:pt x="2779885" y="2436895"/>
                </a:lnTo>
                <a:cubicBezTo>
                  <a:pt x="2781839" y="2436190"/>
                  <a:pt x="2783087" y="2434345"/>
                  <a:pt x="2782925" y="2432283"/>
                </a:cubicBezTo>
                <a:lnTo>
                  <a:pt x="2782111" y="2421592"/>
                </a:lnTo>
                <a:cubicBezTo>
                  <a:pt x="2782002" y="2420181"/>
                  <a:pt x="2781296" y="2418932"/>
                  <a:pt x="2780157" y="2418172"/>
                </a:cubicBezTo>
                <a:cubicBezTo>
                  <a:pt x="2780048" y="2418118"/>
                  <a:pt x="2779940" y="2418063"/>
                  <a:pt x="2779831" y="2418009"/>
                </a:cubicBezTo>
                <a:cubicBezTo>
                  <a:pt x="2779777" y="2418009"/>
                  <a:pt x="2779723" y="2417955"/>
                  <a:pt x="2779723" y="2417955"/>
                </a:cubicBezTo>
                <a:cubicBezTo>
                  <a:pt x="2778583" y="2417141"/>
                  <a:pt x="2777118" y="2416924"/>
                  <a:pt x="2775815" y="2417358"/>
                </a:cubicBezTo>
                <a:lnTo>
                  <a:pt x="2775382" y="2417467"/>
                </a:lnTo>
                <a:lnTo>
                  <a:pt x="2775978" y="2406992"/>
                </a:lnTo>
                <a:lnTo>
                  <a:pt x="2777823" y="2404659"/>
                </a:lnTo>
                <a:lnTo>
                  <a:pt x="2786344" y="2404496"/>
                </a:lnTo>
                <a:cubicBezTo>
                  <a:pt x="2788514" y="2404442"/>
                  <a:pt x="2790360" y="2402922"/>
                  <a:pt x="2790739" y="2400806"/>
                </a:cubicBezTo>
                <a:lnTo>
                  <a:pt x="2793724" y="2384742"/>
                </a:lnTo>
                <a:cubicBezTo>
                  <a:pt x="2793941" y="2383440"/>
                  <a:pt x="2793616" y="2382083"/>
                  <a:pt x="2792748" y="2381051"/>
                </a:cubicBezTo>
                <a:cubicBezTo>
                  <a:pt x="2792313" y="2380563"/>
                  <a:pt x="2791771" y="2380129"/>
                  <a:pt x="2791174" y="2379857"/>
                </a:cubicBezTo>
                <a:cubicBezTo>
                  <a:pt x="2790469" y="2379424"/>
                  <a:pt x="2789654" y="2379152"/>
                  <a:pt x="2788840" y="2379152"/>
                </a:cubicBezTo>
                <a:lnTo>
                  <a:pt x="2782165" y="2379152"/>
                </a:lnTo>
                <a:lnTo>
                  <a:pt x="2782274" y="2377632"/>
                </a:lnTo>
                <a:lnTo>
                  <a:pt x="2794430" y="2369926"/>
                </a:lnTo>
                <a:lnTo>
                  <a:pt x="2816139" y="2374159"/>
                </a:lnTo>
                <a:cubicBezTo>
                  <a:pt x="2817061" y="2374322"/>
                  <a:pt x="2818092" y="2374213"/>
                  <a:pt x="2818960" y="2373779"/>
                </a:cubicBezTo>
                <a:lnTo>
                  <a:pt x="2827915" y="2369492"/>
                </a:lnTo>
                <a:cubicBezTo>
                  <a:pt x="2829326" y="2368786"/>
                  <a:pt x="2830302" y="2367430"/>
                  <a:pt x="2830466" y="2365856"/>
                </a:cubicBezTo>
                <a:lnTo>
                  <a:pt x="2831063" y="2359994"/>
                </a:lnTo>
                <a:lnTo>
                  <a:pt x="2836869" y="2355870"/>
                </a:lnTo>
                <a:lnTo>
                  <a:pt x="2838009" y="2356033"/>
                </a:lnTo>
                <a:lnTo>
                  <a:pt x="2838823" y="2357064"/>
                </a:lnTo>
                <a:cubicBezTo>
                  <a:pt x="2838443" y="2357932"/>
                  <a:pt x="2838389" y="2358964"/>
                  <a:pt x="2838660" y="2359940"/>
                </a:cubicBezTo>
                <a:lnTo>
                  <a:pt x="2841482" y="2370197"/>
                </a:lnTo>
                <a:cubicBezTo>
                  <a:pt x="2841808" y="2371392"/>
                  <a:pt x="2842622" y="2372368"/>
                  <a:pt x="2843653" y="2372965"/>
                </a:cubicBezTo>
                <a:lnTo>
                  <a:pt x="2848646" y="2375787"/>
                </a:lnTo>
                <a:cubicBezTo>
                  <a:pt x="2848646" y="2375787"/>
                  <a:pt x="2848755" y="2375787"/>
                  <a:pt x="2848755" y="2375787"/>
                </a:cubicBezTo>
                <a:lnTo>
                  <a:pt x="2848972" y="2375896"/>
                </a:lnTo>
                <a:cubicBezTo>
                  <a:pt x="2850329" y="2376710"/>
                  <a:pt x="2852065" y="2376710"/>
                  <a:pt x="2853422" y="2375896"/>
                </a:cubicBezTo>
                <a:cubicBezTo>
                  <a:pt x="2854833" y="2375082"/>
                  <a:pt x="2855701" y="2373616"/>
                  <a:pt x="2855701" y="2372042"/>
                </a:cubicBezTo>
                <a:lnTo>
                  <a:pt x="2855810" y="2364770"/>
                </a:lnTo>
                <a:lnTo>
                  <a:pt x="2860043" y="2364879"/>
                </a:lnTo>
                <a:cubicBezTo>
                  <a:pt x="2861888" y="2364824"/>
                  <a:pt x="2863407" y="2363956"/>
                  <a:pt x="2864167" y="2362382"/>
                </a:cubicBezTo>
                <a:lnTo>
                  <a:pt x="2867695" y="2355273"/>
                </a:lnTo>
                <a:cubicBezTo>
                  <a:pt x="2868075" y="2354405"/>
                  <a:pt x="2868237" y="2353428"/>
                  <a:pt x="2868075" y="2352451"/>
                </a:cubicBezTo>
                <a:lnTo>
                  <a:pt x="2863950" y="2329820"/>
                </a:lnTo>
                <a:lnTo>
                  <a:pt x="2867532" y="2325262"/>
                </a:lnTo>
                <a:cubicBezTo>
                  <a:pt x="2868292" y="2324284"/>
                  <a:pt x="2868617" y="2323036"/>
                  <a:pt x="2868455" y="2321788"/>
                </a:cubicBezTo>
                <a:lnTo>
                  <a:pt x="2866718" y="2309795"/>
                </a:lnTo>
                <a:cubicBezTo>
                  <a:pt x="2866664" y="2309415"/>
                  <a:pt x="2866556" y="2309089"/>
                  <a:pt x="2866447" y="2308764"/>
                </a:cubicBezTo>
                <a:lnTo>
                  <a:pt x="2861725" y="2296932"/>
                </a:lnTo>
                <a:cubicBezTo>
                  <a:pt x="2861345" y="2295901"/>
                  <a:pt x="2860586" y="2295088"/>
                  <a:pt x="2859663" y="2294599"/>
                </a:cubicBezTo>
                <a:lnTo>
                  <a:pt x="2856678" y="2293025"/>
                </a:lnTo>
                <a:lnTo>
                  <a:pt x="2856570" y="2289986"/>
                </a:lnTo>
                <a:lnTo>
                  <a:pt x="2857438" y="2287435"/>
                </a:lnTo>
                <a:lnTo>
                  <a:pt x="2867315" y="2281303"/>
                </a:lnTo>
                <a:lnTo>
                  <a:pt x="2877898" y="2279512"/>
                </a:lnTo>
                <a:cubicBezTo>
                  <a:pt x="2879526" y="2279186"/>
                  <a:pt x="2880883" y="2278046"/>
                  <a:pt x="2881425" y="2276472"/>
                </a:cubicBezTo>
                <a:cubicBezTo>
                  <a:pt x="2881968" y="2274899"/>
                  <a:pt x="2881588" y="2273108"/>
                  <a:pt x="2880448" y="2271914"/>
                </a:cubicBezTo>
                <a:lnTo>
                  <a:pt x="2877464" y="2268766"/>
                </a:lnTo>
                <a:lnTo>
                  <a:pt x="2874370" y="2236639"/>
                </a:lnTo>
                <a:cubicBezTo>
                  <a:pt x="2874208" y="2234630"/>
                  <a:pt x="2872633" y="2232948"/>
                  <a:pt x="2870626" y="2232623"/>
                </a:cubicBezTo>
                <a:lnTo>
                  <a:pt x="2801105" y="2221171"/>
                </a:lnTo>
                <a:lnTo>
                  <a:pt x="2781514" y="2177375"/>
                </a:lnTo>
                <a:cubicBezTo>
                  <a:pt x="2781134" y="2176561"/>
                  <a:pt x="2780483" y="2175855"/>
                  <a:pt x="2779723" y="2175367"/>
                </a:cubicBezTo>
                <a:lnTo>
                  <a:pt x="2765721" y="2166847"/>
                </a:lnTo>
                <a:cubicBezTo>
                  <a:pt x="2765124" y="2166467"/>
                  <a:pt x="2764419" y="2166304"/>
                  <a:pt x="2763767" y="2166250"/>
                </a:cubicBezTo>
                <a:cubicBezTo>
                  <a:pt x="2763171" y="2166141"/>
                  <a:pt x="2762628" y="2166141"/>
                  <a:pt x="2762031" y="2166250"/>
                </a:cubicBezTo>
                <a:lnTo>
                  <a:pt x="2746781" y="2169560"/>
                </a:lnTo>
                <a:cubicBezTo>
                  <a:pt x="2746129" y="2169723"/>
                  <a:pt x="2745479" y="2169995"/>
                  <a:pt x="2744935" y="2170428"/>
                </a:cubicBezTo>
                <a:lnTo>
                  <a:pt x="2738477" y="2175530"/>
                </a:lnTo>
                <a:lnTo>
                  <a:pt x="2735275" y="2162288"/>
                </a:lnTo>
                <a:cubicBezTo>
                  <a:pt x="2734787" y="2160172"/>
                  <a:pt x="2732942" y="2158706"/>
                  <a:pt x="2730771" y="2158815"/>
                </a:cubicBezTo>
                <a:cubicBezTo>
                  <a:pt x="2730771" y="2158815"/>
                  <a:pt x="2730663" y="2158815"/>
                  <a:pt x="2730663" y="2158815"/>
                </a:cubicBezTo>
                <a:cubicBezTo>
                  <a:pt x="2730608" y="2158815"/>
                  <a:pt x="2730554" y="2158815"/>
                  <a:pt x="2730500" y="2158815"/>
                </a:cubicBezTo>
                <a:cubicBezTo>
                  <a:pt x="2730500" y="2158815"/>
                  <a:pt x="2730391" y="2158815"/>
                  <a:pt x="2730391" y="2158815"/>
                </a:cubicBezTo>
                <a:cubicBezTo>
                  <a:pt x="2728220" y="2158869"/>
                  <a:pt x="2726430" y="2160389"/>
                  <a:pt x="2726050" y="2162505"/>
                </a:cubicBezTo>
                <a:lnTo>
                  <a:pt x="2725561" y="2165055"/>
                </a:lnTo>
                <a:lnTo>
                  <a:pt x="2724747" y="2165327"/>
                </a:lnTo>
                <a:lnTo>
                  <a:pt x="2685944" y="2151705"/>
                </a:lnTo>
                <a:cubicBezTo>
                  <a:pt x="2685510" y="2151542"/>
                  <a:pt x="2685130" y="2151434"/>
                  <a:pt x="2684695" y="2151434"/>
                </a:cubicBezTo>
                <a:cubicBezTo>
                  <a:pt x="2684153" y="2151325"/>
                  <a:pt x="2683556" y="2151325"/>
                  <a:pt x="2683013" y="2151434"/>
                </a:cubicBezTo>
                <a:lnTo>
                  <a:pt x="2638620" y="2161311"/>
                </a:lnTo>
                <a:lnTo>
                  <a:pt x="2632542" y="2133959"/>
                </a:lnTo>
                <a:lnTo>
                  <a:pt x="2645403" y="2048809"/>
                </a:lnTo>
                <a:cubicBezTo>
                  <a:pt x="2645403" y="2048483"/>
                  <a:pt x="2645403" y="2048212"/>
                  <a:pt x="2645403" y="2047886"/>
                </a:cubicBezTo>
                <a:lnTo>
                  <a:pt x="2643396" y="2012231"/>
                </a:lnTo>
                <a:lnTo>
                  <a:pt x="2646869" y="2014021"/>
                </a:lnTo>
                <a:cubicBezTo>
                  <a:pt x="2647412" y="2014293"/>
                  <a:pt x="2648009" y="2014510"/>
                  <a:pt x="2648552" y="2014510"/>
                </a:cubicBezTo>
                <a:cubicBezTo>
                  <a:pt x="2650234" y="2014836"/>
                  <a:pt x="2651970" y="2014238"/>
                  <a:pt x="2653056" y="2012827"/>
                </a:cubicBezTo>
                <a:lnTo>
                  <a:pt x="2668306" y="1992422"/>
                </a:lnTo>
                <a:cubicBezTo>
                  <a:pt x="2668903" y="1991554"/>
                  <a:pt x="2669229" y="1990523"/>
                  <a:pt x="2669174" y="1989437"/>
                </a:cubicBezTo>
                <a:lnTo>
                  <a:pt x="2664670" y="1914110"/>
                </a:lnTo>
                <a:lnTo>
                  <a:pt x="2678454" y="1906295"/>
                </a:lnTo>
                <a:cubicBezTo>
                  <a:pt x="2679648" y="1905589"/>
                  <a:pt x="2680462" y="1904396"/>
                  <a:pt x="2680679" y="1903039"/>
                </a:cubicBezTo>
                <a:lnTo>
                  <a:pt x="2683773" y="1882959"/>
                </a:lnTo>
                <a:lnTo>
                  <a:pt x="2701737" y="1877478"/>
                </a:lnTo>
                <a:lnTo>
                  <a:pt x="2707272" y="1878780"/>
                </a:lnTo>
                <a:lnTo>
                  <a:pt x="2709443" y="1879322"/>
                </a:lnTo>
                <a:cubicBezTo>
                  <a:pt x="2709497" y="1879322"/>
                  <a:pt x="2709551" y="1879322"/>
                  <a:pt x="2709551" y="1879322"/>
                </a:cubicBezTo>
                <a:lnTo>
                  <a:pt x="2709931" y="1879431"/>
                </a:lnTo>
                <a:cubicBezTo>
                  <a:pt x="2712047" y="1879920"/>
                  <a:pt x="2714219" y="1878835"/>
                  <a:pt x="2715087" y="1876880"/>
                </a:cubicBezTo>
                <a:lnTo>
                  <a:pt x="2721382" y="1862987"/>
                </a:lnTo>
                <a:lnTo>
                  <a:pt x="2731640" y="1864615"/>
                </a:lnTo>
                <a:cubicBezTo>
                  <a:pt x="2732453" y="1864724"/>
                  <a:pt x="2733268" y="1864669"/>
                  <a:pt x="2734027" y="1864344"/>
                </a:cubicBezTo>
                <a:lnTo>
                  <a:pt x="2754650" y="1856204"/>
                </a:lnTo>
                <a:cubicBezTo>
                  <a:pt x="2755355" y="1855933"/>
                  <a:pt x="2755952" y="1855498"/>
                  <a:pt x="2756441" y="1854955"/>
                </a:cubicBezTo>
                <a:lnTo>
                  <a:pt x="2776032" y="1831945"/>
                </a:lnTo>
                <a:lnTo>
                  <a:pt x="2775815" y="1837317"/>
                </a:lnTo>
                <a:cubicBezTo>
                  <a:pt x="2775761" y="1838566"/>
                  <a:pt x="2776250" y="1839814"/>
                  <a:pt x="2777172" y="1840737"/>
                </a:cubicBezTo>
                <a:cubicBezTo>
                  <a:pt x="2777932" y="1841442"/>
                  <a:pt x="2778854" y="1841876"/>
                  <a:pt x="2779831" y="1841985"/>
                </a:cubicBezTo>
                <a:cubicBezTo>
                  <a:pt x="2780320" y="1842093"/>
                  <a:pt x="2780754" y="1842093"/>
                  <a:pt x="2781242" y="1842093"/>
                </a:cubicBezTo>
                <a:lnTo>
                  <a:pt x="2784824" y="1841768"/>
                </a:lnTo>
                <a:cubicBezTo>
                  <a:pt x="2786127" y="1841605"/>
                  <a:pt x="2787266" y="1840954"/>
                  <a:pt x="2788026" y="1839923"/>
                </a:cubicBezTo>
                <a:lnTo>
                  <a:pt x="2793399" y="1832542"/>
                </a:lnTo>
                <a:lnTo>
                  <a:pt x="2796655" y="1832542"/>
                </a:lnTo>
                <a:cubicBezTo>
                  <a:pt x="2798717" y="1832542"/>
                  <a:pt x="2800563" y="1831185"/>
                  <a:pt x="2801051" y="1829177"/>
                </a:cubicBezTo>
                <a:lnTo>
                  <a:pt x="2803005" y="1821742"/>
                </a:lnTo>
                <a:cubicBezTo>
                  <a:pt x="2803276" y="1820548"/>
                  <a:pt x="2803113" y="1819246"/>
                  <a:pt x="2802462" y="1818214"/>
                </a:cubicBezTo>
                <a:cubicBezTo>
                  <a:pt x="2802028" y="1817455"/>
                  <a:pt x="2801323" y="1816912"/>
                  <a:pt x="2800563" y="1816478"/>
                </a:cubicBezTo>
                <a:cubicBezTo>
                  <a:pt x="2801051" y="1815663"/>
                  <a:pt x="2801268" y="1814741"/>
                  <a:pt x="2801268" y="1813819"/>
                </a:cubicBezTo>
                <a:lnTo>
                  <a:pt x="2800780" y="1802367"/>
                </a:lnTo>
                <a:lnTo>
                  <a:pt x="2802191" y="1799600"/>
                </a:lnTo>
                <a:lnTo>
                  <a:pt x="2803330" y="1799871"/>
                </a:lnTo>
                <a:cubicBezTo>
                  <a:pt x="2803765" y="1799980"/>
                  <a:pt x="2804199" y="1799980"/>
                  <a:pt x="2804633" y="1799980"/>
                </a:cubicBezTo>
                <a:cubicBezTo>
                  <a:pt x="2805555" y="1800034"/>
                  <a:pt x="2806533" y="1799817"/>
                  <a:pt x="2807346" y="1799328"/>
                </a:cubicBezTo>
                <a:lnTo>
                  <a:pt x="2812719" y="1796018"/>
                </a:lnTo>
                <a:cubicBezTo>
                  <a:pt x="2814782" y="1794716"/>
                  <a:pt x="2815487" y="1792002"/>
                  <a:pt x="2814238" y="1789885"/>
                </a:cubicBezTo>
                <a:lnTo>
                  <a:pt x="2810223" y="1782993"/>
                </a:lnTo>
                <a:lnTo>
                  <a:pt x="2820100" y="1778489"/>
                </a:lnTo>
                <a:lnTo>
                  <a:pt x="2845064" y="1777892"/>
                </a:lnTo>
                <a:cubicBezTo>
                  <a:pt x="2845553" y="1777892"/>
                  <a:pt x="2846042" y="1777783"/>
                  <a:pt x="2846529" y="1777620"/>
                </a:cubicBezTo>
                <a:lnTo>
                  <a:pt x="2857601" y="1773495"/>
                </a:lnTo>
                <a:cubicBezTo>
                  <a:pt x="2859446" y="1772790"/>
                  <a:pt x="2860640" y="1770999"/>
                  <a:pt x="2860531" y="1769046"/>
                </a:cubicBezTo>
                <a:lnTo>
                  <a:pt x="2860368" y="1765192"/>
                </a:lnTo>
                <a:cubicBezTo>
                  <a:pt x="2860260" y="1763510"/>
                  <a:pt x="2859229" y="1761991"/>
                  <a:pt x="2857709" y="1761285"/>
                </a:cubicBezTo>
                <a:lnTo>
                  <a:pt x="2849134" y="1757377"/>
                </a:lnTo>
                <a:lnTo>
                  <a:pt x="2850491" y="1751245"/>
                </a:lnTo>
                <a:cubicBezTo>
                  <a:pt x="2850708" y="1750160"/>
                  <a:pt x="2850545" y="1749019"/>
                  <a:pt x="2850003" y="1748043"/>
                </a:cubicBezTo>
                <a:lnTo>
                  <a:pt x="2844630" y="1738437"/>
                </a:lnTo>
                <a:lnTo>
                  <a:pt x="2843382" y="1711465"/>
                </a:lnTo>
                <a:cubicBezTo>
                  <a:pt x="2843328" y="1710271"/>
                  <a:pt x="2842785" y="1709186"/>
                  <a:pt x="2841917" y="1708371"/>
                </a:cubicBezTo>
                <a:lnTo>
                  <a:pt x="2838606" y="1705278"/>
                </a:lnTo>
                <a:cubicBezTo>
                  <a:pt x="2837738" y="1704464"/>
                  <a:pt x="2836653" y="1704084"/>
                  <a:pt x="2835513" y="1704084"/>
                </a:cubicBezTo>
                <a:cubicBezTo>
                  <a:pt x="2835296" y="1704084"/>
                  <a:pt x="2834916" y="1704084"/>
                  <a:pt x="2834916" y="1704084"/>
                </a:cubicBezTo>
                <a:lnTo>
                  <a:pt x="2836544" y="1698494"/>
                </a:lnTo>
                <a:cubicBezTo>
                  <a:pt x="2836815" y="1697626"/>
                  <a:pt x="2836815" y="1696649"/>
                  <a:pt x="2836490" y="1695781"/>
                </a:cubicBezTo>
                <a:lnTo>
                  <a:pt x="2854887" y="1686175"/>
                </a:lnTo>
                <a:lnTo>
                  <a:pt x="2860151" y="1694858"/>
                </a:lnTo>
                <a:cubicBezTo>
                  <a:pt x="2860857" y="1695997"/>
                  <a:pt x="2862051" y="1696812"/>
                  <a:pt x="2863407" y="1696975"/>
                </a:cubicBezTo>
                <a:lnTo>
                  <a:pt x="2897761" y="1701479"/>
                </a:lnTo>
                <a:lnTo>
                  <a:pt x="2905847" y="1710705"/>
                </a:lnTo>
                <a:cubicBezTo>
                  <a:pt x="2906987" y="1712062"/>
                  <a:pt x="2908832" y="1712550"/>
                  <a:pt x="2910514" y="1712062"/>
                </a:cubicBezTo>
                <a:lnTo>
                  <a:pt x="2937052" y="1704192"/>
                </a:lnTo>
                <a:lnTo>
                  <a:pt x="2943076" y="1716675"/>
                </a:lnTo>
                <a:cubicBezTo>
                  <a:pt x="2943782" y="1718140"/>
                  <a:pt x="2945193" y="1719062"/>
                  <a:pt x="2946767" y="1719225"/>
                </a:cubicBezTo>
                <a:lnTo>
                  <a:pt x="2961583" y="1720528"/>
                </a:lnTo>
                <a:cubicBezTo>
                  <a:pt x="2961691" y="1720528"/>
                  <a:pt x="2961854" y="1720528"/>
                  <a:pt x="2961962" y="1720528"/>
                </a:cubicBezTo>
                <a:cubicBezTo>
                  <a:pt x="2962125" y="1720528"/>
                  <a:pt x="2962288" y="1720473"/>
                  <a:pt x="2962451" y="1720473"/>
                </a:cubicBezTo>
                <a:cubicBezTo>
                  <a:pt x="2962614" y="1720419"/>
                  <a:pt x="2962831" y="1720419"/>
                  <a:pt x="2962994" y="1720419"/>
                </a:cubicBezTo>
                <a:cubicBezTo>
                  <a:pt x="2963319" y="1720311"/>
                  <a:pt x="2963590" y="1720202"/>
                  <a:pt x="2963916" y="1720040"/>
                </a:cubicBezTo>
                <a:cubicBezTo>
                  <a:pt x="2963970" y="1719985"/>
                  <a:pt x="2964079" y="1719985"/>
                  <a:pt x="2964079" y="1719985"/>
                </a:cubicBezTo>
                <a:lnTo>
                  <a:pt x="2983454" y="1709348"/>
                </a:lnTo>
                <a:lnTo>
                  <a:pt x="3012868" y="1712441"/>
                </a:lnTo>
                <a:lnTo>
                  <a:pt x="3029692" y="1719388"/>
                </a:lnTo>
                <a:cubicBezTo>
                  <a:pt x="3030832" y="1719877"/>
                  <a:pt x="3032080" y="1719877"/>
                  <a:pt x="3033219" y="1719388"/>
                </a:cubicBezTo>
                <a:lnTo>
                  <a:pt x="3042499" y="1715372"/>
                </a:lnTo>
                <a:cubicBezTo>
                  <a:pt x="3043585" y="1714884"/>
                  <a:pt x="3044454" y="1714015"/>
                  <a:pt x="3044887" y="1712930"/>
                </a:cubicBezTo>
                <a:lnTo>
                  <a:pt x="3046841" y="1708208"/>
                </a:lnTo>
                <a:cubicBezTo>
                  <a:pt x="3047058" y="1707666"/>
                  <a:pt x="3047167" y="1707069"/>
                  <a:pt x="3047167" y="1706472"/>
                </a:cubicBezTo>
                <a:cubicBezTo>
                  <a:pt x="3047167" y="1705875"/>
                  <a:pt x="3047004" y="1705278"/>
                  <a:pt x="3046787" y="1704735"/>
                </a:cubicBezTo>
                <a:cubicBezTo>
                  <a:pt x="3046787" y="1704735"/>
                  <a:pt x="3045321" y="1701316"/>
                  <a:pt x="3045321" y="1701316"/>
                </a:cubicBezTo>
                <a:lnTo>
                  <a:pt x="3059703" y="1701316"/>
                </a:lnTo>
                <a:cubicBezTo>
                  <a:pt x="3061548" y="1701316"/>
                  <a:pt x="3063231" y="1700176"/>
                  <a:pt x="3063882" y="1698440"/>
                </a:cubicBezTo>
                <a:lnTo>
                  <a:pt x="3068277" y="1686989"/>
                </a:lnTo>
                <a:lnTo>
                  <a:pt x="3081683" y="1678034"/>
                </a:lnTo>
                <a:lnTo>
                  <a:pt x="3082117" y="1681019"/>
                </a:lnTo>
                <a:cubicBezTo>
                  <a:pt x="3082334" y="1682701"/>
                  <a:pt x="3083474" y="1684004"/>
                  <a:pt x="3084993" y="1684601"/>
                </a:cubicBezTo>
                <a:lnTo>
                  <a:pt x="3084613" y="1686012"/>
                </a:lnTo>
                <a:cubicBezTo>
                  <a:pt x="3084505" y="1686392"/>
                  <a:pt x="3084450" y="1686826"/>
                  <a:pt x="3084450" y="1687206"/>
                </a:cubicBezTo>
                <a:cubicBezTo>
                  <a:pt x="3084450" y="1688400"/>
                  <a:pt x="3084884" y="1689540"/>
                  <a:pt x="3085753" y="1690408"/>
                </a:cubicBezTo>
                <a:lnTo>
                  <a:pt x="3089986" y="1694641"/>
                </a:lnTo>
                <a:cubicBezTo>
                  <a:pt x="3091614" y="1696215"/>
                  <a:pt x="3094110" y="1696432"/>
                  <a:pt x="3095902" y="1695075"/>
                </a:cubicBezTo>
                <a:lnTo>
                  <a:pt x="3106592" y="1687097"/>
                </a:lnTo>
                <a:cubicBezTo>
                  <a:pt x="3107298" y="1686554"/>
                  <a:pt x="3107787" y="1685849"/>
                  <a:pt x="3108112" y="1685035"/>
                </a:cubicBezTo>
                <a:cubicBezTo>
                  <a:pt x="3108167" y="1684981"/>
                  <a:pt x="3108167" y="1684872"/>
                  <a:pt x="3108167" y="1684872"/>
                </a:cubicBezTo>
                <a:cubicBezTo>
                  <a:pt x="3108167" y="1684818"/>
                  <a:pt x="3108167" y="1684710"/>
                  <a:pt x="3108167" y="1684710"/>
                </a:cubicBezTo>
                <a:cubicBezTo>
                  <a:pt x="3108221" y="1684438"/>
                  <a:pt x="3108329" y="1684221"/>
                  <a:pt x="3108329" y="1683950"/>
                </a:cubicBezTo>
                <a:cubicBezTo>
                  <a:pt x="3108329" y="1683624"/>
                  <a:pt x="3108329" y="1683353"/>
                  <a:pt x="3108329" y="1683027"/>
                </a:cubicBezTo>
                <a:cubicBezTo>
                  <a:pt x="3108275" y="1682105"/>
                  <a:pt x="3107895" y="1681236"/>
                  <a:pt x="3107298" y="1680531"/>
                </a:cubicBezTo>
                <a:lnTo>
                  <a:pt x="3104205" y="1676840"/>
                </a:lnTo>
                <a:cubicBezTo>
                  <a:pt x="3103716" y="1676243"/>
                  <a:pt x="3103120" y="1675809"/>
                  <a:pt x="3102414" y="1675538"/>
                </a:cubicBezTo>
                <a:lnTo>
                  <a:pt x="3111260" y="1668645"/>
                </a:lnTo>
                <a:lnTo>
                  <a:pt x="3130363" y="1672607"/>
                </a:lnTo>
                <a:lnTo>
                  <a:pt x="3138287" y="1674235"/>
                </a:lnTo>
                <a:cubicBezTo>
                  <a:pt x="3138450" y="1674235"/>
                  <a:pt x="3138558" y="1674235"/>
                  <a:pt x="3138721" y="1674235"/>
                </a:cubicBezTo>
                <a:cubicBezTo>
                  <a:pt x="3138883" y="1674235"/>
                  <a:pt x="3139046" y="1674235"/>
                  <a:pt x="3139209" y="1674235"/>
                </a:cubicBezTo>
                <a:cubicBezTo>
                  <a:pt x="3140077" y="1674235"/>
                  <a:pt x="3141000" y="1673964"/>
                  <a:pt x="3141760" y="1673421"/>
                </a:cubicBezTo>
                <a:lnTo>
                  <a:pt x="3157010" y="1662893"/>
                </a:lnTo>
                <a:cubicBezTo>
                  <a:pt x="3157878" y="1662296"/>
                  <a:pt x="3158529" y="1661428"/>
                  <a:pt x="3158801" y="1660451"/>
                </a:cubicBezTo>
                <a:lnTo>
                  <a:pt x="3160591" y="1654372"/>
                </a:lnTo>
                <a:lnTo>
                  <a:pt x="3160971" y="1653070"/>
                </a:lnTo>
                <a:lnTo>
                  <a:pt x="3172965" y="1649488"/>
                </a:lnTo>
                <a:lnTo>
                  <a:pt x="3176167" y="1651387"/>
                </a:lnTo>
                <a:cubicBezTo>
                  <a:pt x="3176439" y="1651550"/>
                  <a:pt x="3176764" y="1651659"/>
                  <a:pt x="3177090" y="1651767"/>
                </a:cubicBezTo>
                <a:cubicBezTo>
                  <a:pt x="3177742" y="1651931"/>
                  <a:pt x="3178392" y="1652039"/>
                  <a:pt x="3179098" y="1651931"/>
                </a:cubicBezTo>
                <a:cubicBezTo>
                  <a:pt x="3179261" y="1651931"/>
                  <a:pt x="3179586" y="1651876"/>
                  <a:pt x="3179586" y="1651876"/>
                </a:cubicBezTo>
                <a:lnTo>
                  <a:pt x="3187673" y="1649759"/>
                </a:lnTo>
                <a:cubicBezTo>
                  <a:pt x="3188378" y="1649542"/>
                  <a:pt x="3189029" y="1649217"/>
                  <a:pt x="3189572" y="1648728"/>
                </a:cubicBezTo>
                <a:lnTo>
                  <a:pt x="3197224" y="1641890"/>
                </a:lnTo>
                <a:cubicBezTo>
                  <a:pt x="3197930" y="1641293"/>
                  <a:pt x="3198418" y="1640425"/>
                  <a:pt x="3198635" y="1639503"/>
                </a:cubicBezTo>
                <a:lnTo>
                  <a:pt x="3203140" y="1618608"/>
                </a:lnTo>
                <a:lnTo>
                  <a:pt x="3207916" y="1616546"/>
                </a:lnTo>
                <a:lnTo>
                  <a:pt x="3216762" y="1621322"/>
                </a:lnTo>
                <a:cubicBezTo>
                  <a:pt x="3217684" y="1621810"/>
                  <a:pt x="3218770" y="1621973"/>
                  <a:pt x="3219801" y="1621756"/>
                </a:cubicBezTo>
                <a:lnTo>
                  <a:pt x="3246882" y="1616166"/>
                </a:lnTo>
                <a:cubicBezTo>
                  <a:pt x="3247478" y="1616057"/>
                  <a:pt x="3248075" y="1615786"/>
                  <a:pt x="3248618" y="1615407"/>
                </a:cubicBezTo>
                <a:lnTo>
                  <a:pt x="3264085" y="1604172"/>
                </a:lnTo>
                <a:lnTo>
                  <a:pt x="3267667" y="1605801"/>
                </a:lnTo>
                <a:cubicBezTo>
                  <a:pt x="3268427" y="1606180"/>
                  <a:pt x="3269295" y="1606289"/>
                  <a:pt x="3270109" y="1606180"/>
                </a:cubicBezTo>
                <a:cubicBezTo>
                  <a:pt x="3270923" y="1606072"/>
                  <a:pt x="3271738" y="1605747"/>
                  <a:pt x="3272389" y="1605203"/>
                </a:cubicBezTo>
                <a:lnTo>
                  <a:pt x="3280855" y="1598474"/>
                </a:lnTo>
                <a:lnTo>
                  <a:pt x="3289701" y="1597877"/>
                </a:lnTo>
                <a:cubicBezTo>
                  <a:pt x="3291655" y="1597769"/>
                  <a:pt x="3293283" y="1596412"/>
                  <a:pt x="3293771" y="1594567"/>
                </a:cubicBezTo>
                <a:lnTo>
                  <a:pt x="3295670" y="1587511"/>
                </a:lnTo>
                <a:close/>
                <a:moveTo>
                  <a:pt x="1934083" y="1565749"/>
                </a:moveTo>
                <a:lnTo>
                  <a:pt x="1974949" y="1600916"/>
                </a:lnTo>
                <a:lnTo>
                  <a:pt x="2011961" y="1588000"/>
                </a:lnTo>
                <a:cubicBezTo>
                  <a:pt x="2013101" y="1587620"/>
                  <a:pt x="2014295" y="1587674"/>
                  <a:pt x="2015381" y="1588163"/>
                </a:cubicBezTo>
                <a:lnTo>
                  <a:pt x="2055595" y="1606995"/>
                </a:lnTo>
                <a:lnTo>
                  <a:pt x="2084263" y="1613347"/>
                </a:lnTo>
                <a:lnTo>
                  <a:pt x="2055595" y="1607049"/>
                </a:lnTo>
                <a:lnTo>
                  <a:pt x="2015381" y="1588217"/>
                </a:lnTo>
                <a:cubicBezTo>
                  <a:pt x="2014295" y="1587729"/>
                  <a:pt x="2013101" y="1587674"/>
                  <a:pt x="2011961" y="1588054"/>
                </a:cubicBezTo>
                <a:lnTo>
                  <a:pt x="1974949" y="1600970"/>
                </a:lnTo>
                <a:cubicBezTo>
                  <a:pt x="1974949" y="1600970"/>
                  <a:pt x="1934083" y="1565749"/>
                  <a:pt x="1934083" y="1565749"/>
                </a:cubicBezTo>
                <a:close/>
                <a:moveTo>
                  <a:pt x="2900908" y="1557880"/>
                </a:moveTo>
                <a:lnTo>
                  <a:pt x="2900963" y="1557934"/>
                </a:lnTo>
                <a:lnTo>
                  <a:pt x="2900902" y="1557900"/>
                </a:lnTo>
                <a:close/>
                <a:moveTo>
                  <a:pt x="2642582" y="1545560"/>
                </a:moveTo>
                <a:cubicBezTo>
                  <a:pt x="2643125" y="1545506"/>
                  <a:pt x="2643667" y="1545506"/>
                  <a:pt x="2644210" y="1545614"/>
                </a:cubicBezTo>
                <a:cubicBezTo>
                  <a:pt x="2644210" y="1545614"/>
                  <a:pt x="2652677" y="1547460"/>
                  <a:pt x="2652677" y="1547460"/>
                </a:cubicBezTo>
                <a:lnTo>
                  <a:pt x="2644102" y="1545614"/>
                </a:lnTo>
                <a:cubicBezTo>
                  <a:pt x="2643613" y="1545560"/>
                  <a:pt x="2643071" y="1545506"/>
                  <a:pt x="2642582" y="1545560"/>
                </a:cubicBezTo>
                <a:close/>
                <a:moveTo>
                  <a:pt x="4636255" y="1535629"/>
                </a:moveTo>
                <a:cubicBezTo>
                  <a:pt x="4636255" y="1535629"/>
                  <a:pt x="4647490" y="1584147"/>
                  <a:pt x="4647490" y="1584147"/>
                </a:cubicBezTo>
                <a:lnTo>
                  <a:pt x="4719398" y="1892727"/>
                </a:lnTo>
                <a:lnTo>
                  <a:pt x="4772419" y="2096079"/>
                </a:lnTo>
                <a:lnTo>
                  <a:pt x="4718692" y="2193819"/>
                </a:lnTo>
                <a:cubicBezTo>
                  <a:pt x="4718312" y="2194525"/>
                  <a:pt x="4718149" y="2195339"/>
                  <a:pt x="4718149" y="2196098"/>
                </a:cubicBezTo>
                <a:lnTo>
                  <a:pt x="4720266" y="2318478"/>
                </a:lnTo>
                <a:cubicBezTo>
                  <a:pt x="4720266" y="2319184"/>
                  <a:pt x="4720429" y="2319835"/>
                  <a:pt x="4720754" y="2320486"/>
                </a:cubicBezTo>
                <a:lnTo>
                  <a:pt x="4748052" y="2372748"/>
                </a:lnTo>
                <a:lnTo>
                  <a:pt x="4675330" y="2363794"/>
                </a:lnTo>
                <a:lnTo>
                  <a:pt x="4666321" y="2342140"/>
                </a:lnTo>
                <a:cubicBezTo>
                  <a:pt x="4665724" y="2340620"/>
                  <a:pt x="4664259" y="2339535"/>
                  <a:pt x="4662577" y="2339372"/>
                </a:cubicBezTo>
                <a:lnTo>
                  <a:pt x="4648086" y="2338070"/>
                </a:lnTo>
                <a:cubicBezTo>
                  <a:pt x="4646838" y="2337961"/>
                  <a:pt x="4645535" y="2338395"/>
                  <a:pt x="4644613" y="2339263"/>
                </a:cubicBezTo>
                <a:lnTo>
                  <a:pt x="4640760" y="2342845"/>
                </a:lnTo>
                <a:lnTo>
                  <a:pt x="4614547" y="2325153"/>
                </a:lnTo>
                <a:cubicBezTo>
                  <a:pt x="4613516" y="2324448"/>
                  <a:pt x="4612268" y="2324176"/>
                  <a:pt x="4611074" y="2324448"/>
                </a:cubicBezTo>
                <a:cubicBezTo>
                  <a:pt x="4609880" y="2324719"/>
                  <a:pt x="4608849" y="2325424"/>
                  <a:pt x="4608198" y="2326456"/>
                </a:cubicBezTo>
                <a:lnTo>
                  <a:pt x="4605050" y="2331340"/>
                </a:lnTo>
                <a:lnTo>
                  <a:pt x="4547198" y="2319238"/>
                </a:lnTo>
                <a:lnTo>
                  <a:pt x="4553167" y="2289986"/>
                </a:lnTo>
                <a:cubicBezTo>
                  <a:pt x="4553439" y="2288738"/>
                  <a:pt x="4553167" y="2287435"/>
                  <a:pt x="4552408" y="2286404"/>
                </a:cubicBezTo>
                <a:cubicBezTo>
                  <a:pt x="4551648" y="2285373"/>
                  <a:pt x="4550508" y="2284722"/>
                  <a:pt x="4549260" y="2284559"/>
                </a:cubicBezTo>
                <a:lnTo>
                  <a:pt x="4522396" y="2281466"/>
                </a:lnTo>
                <a:lnTo>
                  <a:pt x="4520442" y="2274845"/>
                </a:lnTo>
                <a:cubicBezTo>
                  <a:pt x="4519846" y="2272837"/>
                  <a:pt x="4517892" y="2271480"/>
                  <a:pt x="4515884" y="2271589"/>
                </a:cubicBezTo>
                <a:lnTo>
                  <a:pt x="4503836" y="2272131"/>
                </a:lnTo>
                <a:lnTo>
                  <a:pt x="4496075" y="2268984"/>
                </a:lnTo>
                <a:cubicBezTo>
                  <a:pt x="4495479" y="2268712"/>
                  <a:pt x="4494773" y="2268658"/>
                  <a:pt x="4494122" y="2268658"/>
                </a:cubicBezTo>
                <a:lnTo>
                  <a:pt x="4457272" y="2270991"/>
                </a:lnTo>
                <a:lnTo>
                  <a:pt x="4453582" y="2269960"/>
                </a:lnTo>
                <a:lnTo>
                  <a:pt x="4444464" y="2252159"/>
                </a:lnTo>
                <a:cubicBezTo>
                  <a:pt x="4443759" y="2250803"/>
                  <a:pt x="4442402" y="2249881"/>
                  <a:pt x="4440883" y="2249718"/>
                </a:cubicBezTo>
                <a:lnTo>
                  <a:pt x="4431168" y="2248741"/>
                </a:lnTo>
                <a:cubicBezTo>
                  <a:pt x="4429703" y="2248578"/>
                  <a:pt x="4428237" y="2249175"/>
                  <a:pt x="4427261" y="2250315"/>
                </a:cubicBezTo>
                <a:lnTo>
                  <a:pt x="4422268" y="2256176"/>
                </a:lnTo>
                <a:cubicBezTo>
                  <a:pt x="4421562" y="2257044"/>
                  <a:pt x="4421182" y="2258130"/>
                  <a:pt x="4421182" y="2259215"/>
                </a:cubicBezTo>
                <a:lnTo>
                  <a:pt x="4421559" y="2276091"/>
                </a:lnTo>
                <a:lnTo>
                  <a:pt x="4421562" y="2276256"/>
                </a:lnTo>
                <a:cubicBezTo>
                  <a:pt x="4420803" y="2275822"/>
                  <a:pt x="4419880" y="2275605"/>
                  <a:pt x="4418903" y="2275713"/>
                </a:cubicBezTo>
                <a:lnTo>
                  <a:pt x="4413476" y="2276310"/>
                </a:lnTo>
                <a:cubicBezTo>
                  <a:pt x="4413204" y="2276310"/>
                  <a:pt x="4412662" y="2276473"/>
                  <a:pt x="4412662" y="2276473"/>
                </a:cubicBezTo>
                <a:lnTo>
                  <a:pt x="4390302" y="2283419"/>
                </a:lnTo>
                <a:lnTo>
                  <a:pt x="4381511" y="2266433"/>
                </a:lnTo>
                <a:cubicBezTo>
                  <a:pt x="4380860" y="2265185"/>
                  <a:pt x="4379611" y="2264262"/>
                  <a:pt x="4378200" y="2264045"/>
                </a:cubicBezTo>
                <a:lnTo>
                  <a:pt x="4371471" y="2262959"/>
                </a:lnTo>
                <a:lnTo>
                  <a:pt x="4367835" y="2256990"/>
                </a:lnTo>
                <a:cubicBezTo>
                  <a:pt x="4366912" y="2255525"/>
                  <a:pt x="4365284" y="2254710"/>
                  <a:pt x="4363548" y="2254873"/>
                </a:cubicBezTo>
                <a:lnTo>
                  <a:pt x="4354159" y="2255742"/>
                </a:lnTo>
                <a:cubicBezTo>
                  <a:pt x="4353019" y="2255850"/>
                  <a:pt x="4351933" y="2256393"/>
                  <a:pt x="4351174" y="2257261"/>
                </a:cubicBezTo>
                <a:lnTo>
                  <a:pt x="4347049" y="2261983"/>
                </a:lnTo>
                <a:cubicBezTo>
                  <a:pt x="4346941" y="2262146"/>
                  <a:pt x="4346832" y="2262363"/>
                  <a:pt x="4346723" y="2262526"/>
                </a:cubicBezTo>
                <a:cubicBezTo>
                  <a:pt x="4345964" y="2263720"/>
                  <a:pt x="4345747" y="2265131"/>
                  <a:pt x="4346181" y="2266433"/>
                </a:cubicBezTo>
                <a:lnTo>
                  <a:pt x="4346832" y="2268386"/>
                </a:lnTo>
                <a:lnTo>
                  <a:pt x="4348786" y="2274302"/>
                </a:lnTo>
                <a:lnTo>
                  <a:pt x="4343142" y="2285807"/>
                </a:lnTo>
                <a:cubicBezTo>
                  <a:pt x="4342653" y="2286784"/>
                  <a:pt x="4342545" y="2287924"/>
                  <a:pt x="4342816" y="2289009"/>
                </a:cubicBezTo>
                <a:lnTo>
                  <a:pt x="4345638" y="2299158"/>
                </a:lnTo>
                <a:lnTo>
                  <a:pt x="4338096" y="2306542"/>
                </a:lnTo>
                <a:lnTo>
                  <a:pt x="4337877" y="2306756"/>
                </a:lnTo>
                <a:lnTo>
                  <a:pt x="4334350" y="2299646"/>
                </a:lnTo>
                <a:cubicBezTo>
                  <a:pt x="4333645" y="2298181"/>
                  <a:pt x="4332179" y="2297258"/>
                  <a:pt x="4330605" y="2297150"/>
                </a:cubicBezTo>
                <a:cubicBezTo>
                  <a:pt x="4329031" y="2297041"/>
                  <a:pt x="4327511" y="2297801"/>
                  <a:pt x="4326589" y="2299104"/>
                </a:cubicBezTo>
                <a:lnTo>
                  <a:pt x="4319751" y="2309035"/>
                </a:lnTo>
                <a:lnTo>
                  <a:pt x="4302493" y="2314299"/>
                </a:lnTo>
                <a:lnTo>
                  <a:pt x="4300159" y="2310283"/>
                </a:lnTo>
                <a:lnTo>
                  <a:pt x="4302981" y="2298832"/>
                </a:lnTo>
                <a:cubicBezTo>
                  <a:pt x="4303307" y="2297638"/>
                  <a:pt x="4303090" y="2296390"/>
                  <a:pt x="4302439" y="2295359"/>
                </a:cubicBezTo>
                <a:cubicBezTo>
                  <a:pt x="4301787" y="2294328"/>
                  <a:pt x="4300757" y="2293623"/>
                  <a:pt x="4299562" y="2293351"/>
                </a:cubicBezTo>
                <a:lnTo>
                  <a:pt x="4282793" y="2289823"/>
                </a:lnTo>
                <a:cubicBezTo>
                  <a:pt x="4280948" y="2289444"/>
                  <a:pt x="4279103" y="2290203"/>
                  <a:pt x="4278072" y="2291777"/>
                </a:cubicBezTo>
                <a:lnTo>
                  <a:pt x="4273567" y="2298669"/>
                </a:lnTo>
                <a:lnTo>
                  <a:pt x="4261411" y="2295413"/>
                </a:lnTo>
                <a:cubicBezTo>
                  <a:pt x="4261193" y="2295305"/>
                  <a:pt x="4260922" y="2295305"/>
                  <a:pt x="4260705" y="2295305"/>
                </a:cubicBezTo>
                <a:cubicBezTo>
                  <a:pt x="4260651" y="2295305"/>
                  <a:pt x="4260542" y="2295305"/>
                  <a:pt x="4260542" y="2295305"/>
                </a:cubicBezTo>
                <a:cubicBezTo>
                  <a:pt x="4260488" y="2295305"/>
                  <a:pt x="4260380" y="2295305"/>
                  <a:pt x="4260380" y="2295305"/>
                </a:cubicBezTo>
                <a:cubicBezTo>
                  <a:pt x="4260108" y="2295305"/>
                  <a:pt x="4259836" y="2295305"/>
                  <a:pt x="4259619" y="2295305"/>
                </a:cubicBezTo>
                <a:cubicBezTo>
                  <a:pt x="4259023" y="2295413"/>
                  <a:pt x="4258480" y="2295576"/>
                  <a:pt x="4257937" y="2295901"/>
                </a:cubicBezTo>
                <a:cubicBezTo>
                  <a:pt x="4256851" y="2296553"/>
                  <a:pt x="4256092" y="2297530"/>
                  <a:pt x="4255820" y="2298724"/>
                </a:cubicBezTo>
                <a:lnTo>
                  <a:pt x="4252944" y="2310337"/>
                </a:lnTo>
                <a:lnTo>
                  <a:pt x="4250763" y="2311501"/>
                </a:lnTo>
                <a:lnTo>
                  <a:pt x="4250502" y="2311640"/>
                </a:lnTo>
                <a:lnTo>
                  <a:pt x="4247789" y="2303879"/>
                </a:lnTo>
                <a:lnTo>
                  <a:pt x="4250611" y="2297747"/>
                </a:lnTo>
                <a:cubicBezTo>
                  <a:pt x="4251262" y="2296336"/>
                  <a:pt x="4251153" y="2294708"/>
                  <a:pt x="4250285" y="2293405"/>
                </a:cubicBezTo>
                <a:lnTo>
                  <a:pt x="4241493" y="2279892"/>
                </a:lnTo>
                <a:cubicBezTo>
                  <a:pt x="4240679" y="2278590"/>
                  <a:pt x="4239214" y="2277829"/>
                  <a:pt x="4237749" y="2277829"/>
                </a:cubicBezTo>
                <a:cubicBezTo>
                  <a:pt x="4237260" y="2277829"/>
                  <a:pt x="4236771" y="2277884"/>
                  <a:pt x="4236283" y="2278047"/>
                </a:cubicBezTo>
                <a:lnTo>
                  <a:pt x="4229505" y="2280359"/>
                </a:lnTo>
                <a:lnTo>
                  <a:pt x="4229282" y="2280434"/>
                </a:lnTo>
                <a:cubicBezTo>
                  <a:pt x="4228523" y="2280706"/>
                  <a:pt x="4227872" y="2281140"/>
                  <a:pt x="4227329" y="2281737"/>
                </a:cubicBezTo>
                <a:lnTo>
                  <a:pt x="4218320" y="2292103"/>
                </a:lnTo>
                <a:cubicBezTo>
                  <a:pt x="4217777" y="2292699"/>
                  <a:pt x="4217451" y="2293460"/>
                  <a:pt x="4217288" y="2294273"/>
                </a:cubicBezTo>
                <a:lnTo>
                  <a:pt x="4215823" y="2302305"/>
                </a:lnTo>
                <a:lnTo>
                  <a:pt x="4212567" y="2302794"/>
                </a:lnTo>
                <a:cubicBezTo>
                  <a:pt x="4210939" y="2303065"/>
                  <a:pt x="4209582" y="2304151"/>
                  <a:pt x="4208985" y="2305670"/>
                </a:cubicBezTo>
                <a:lnTo>
                  <a:pt x="4204535" y="2317501"/>
                </a:lnTo>
                <a:cubicBezTo>
                  <a:pt x="4204481" y="2317664"/>
                  <a:pt x="4204373" y="2317990"/>
                  <a:pt x="4204373" y="2317990"/>
                </a:cubicBezTo>
                <a:lnTo>
                  <a:pt x="4198674" y="2340674"/>
                </a:lnTo>
                <a:cubicBezTo>
                  <a:pt x="4198565" y="2341109"/>
                  <a:pt x="4198565" y="2341489"/>
                  <a:pt x="4198565" y="2341868"/>
                </a:cubicBezTo>
                <a:lnTo>
                  <a:pt x="4198565" y="2342031"/>
                </a:lnTo>
                <a:lnTo>
                  <a:pt x="4198728" y="2353591"/>
                </a:lnTo>
                <a:cubicBezTo>
                  <a:pt x="4198348" y="2353699"/>
                  <a:pt x="4197969" y="2353808"/>
                  <a:pt x="4197589" y="2354025"/>
                </a:cubicBezTo>
                <a:cubicBezTo>
                  <a:pt x="4196286" y="2354731"/>
                  <a:pt x="4195418" y="2356033"/>
                  <a:pt x="4195255" y="2357499"/>
                </a:cubicBezTo>
                <a:lnTo>
                  <a:pt x="4194930" y="2360537"/>
                </a:lnTo>
                <a:lnTo>
                  <a:pt x="4185269" y="2362926"/>
                </a:lnTo>
                <a:cubicBezTo>
                  <a:pt x="4184021" y="2363197"/>
                  <a:pt x="4182990" y="2364011"/>
                  <a:pt x="4182393" y="2365096"/>
                </a:cubicBezTo>
                <a:lnTo>
                  <a:pt x="4174144" y="2379912"/>
                </a:lnTo>
                <a:lnTo>
                  <a:pt x="4168445" y="2382191"/>
                </a:lnTo>
                <a:cubicBezTo>
                  <a:pt x="4167523" y="2382571"/>
                  <a:pt x="4166763" y="2383223"/>
                  <a:pt x="4166275" y="2384036"/>
                </a:cubicBezTo>
                <a:lnTo>
                  <a:pt x="4165027" y="2382462"/>
                </a:lnTo>
                <a:cubicBezTo>
                  <a:pt x="4164321" y="2381540"/>
                  <a:pt x="4163398" y="2380997"/>
                  <a:pt x="4162313" y="2380781"/>
                </a:cubicBezTo>
                <a:cubicBezTo>
                  <a:pt x="4161987" y="2380726"/>
                  <a:pt x="4161607" y="2380726"/>
                  <a:pt x="4161227" y="2380726"/>
                </a:cubicBezTo>
                <a:lnTo>
                  <a:pt x="4144675" y="2381703"/>
                </a:lnTo>
                <a:cubicBezTo>
                  <a:pt x="4143752" y="2381757"/>
                  <a:pt x="4142938" y="2382029"/>
                  <a:pt x="4142233" y="2382571"/>
                </a:cubicBezTo>
                <a:lnTo>
                  <a:pt x="4124486" y="2395651"/>
                </a:lnTo>
                <a:lnTo>
                  <a:pt x="4120091" y="2395976"/>
                </a:lnTo>
                <a:cubicBezTo>
                  <a:pt x="4118191" y="2396138"/>
                  <a:pt x="4116617" y="2397441"/>
                  <a:pt x="4116075" y="2399232"/>
                </a:cubicBezTo>
                <a:lnTo>
                  <a:pt x="4115907" y="2399736"/>
                </a:lnTo>
                <a:lnTo>
                  <a:pt x="4115858" y="2399884"/>
                </a:lnTo>
                <a:cubicBezTo>
                  <a:pt x="4115260" y="2399504"/>
                  <a:pt x="4114555" y="2399232"/>
                  <a:pt x="4113795" y="2399178"/>
                </a:cubicBezTo>
                <a:lnTo>
                  <a:pt x="4108911" y="2398744"/>
                </a:lnTo>
                <a:cubicBezTo>
                  <a:pt x="4108531" y="2398635"/>
                  <a:pt x="4108151" y="2398689"/>
                  <a:pt x="4107771" y="2398744"/>
                </a:cubicBezTo>
                <a:lnTo>
                  <a:pt x="4108911" y="2395325"/>
                </a:lnTo>
                <a:cubicBezTo>
                  <a:pt x="4109183" y="2394457"/>
                  <a:pt x="4109183" y="2393588"/>
                  <a:pt x="4108965" y="2392720"/>
                </a:cubicBezTo>
                <a:lnTo>
                  <a:pt x="4104569" y="2376656"/>
                </a:lnTo>
                <a:cubicBezTo>
                  <a:pt x="4104297" y="2375570"/>
                  <a:pt x="4103592" y="2374648"/>
                  <a:pt x="4102670" y="2374051"/>
                </a:cubicBezTo>
                <a:lnTo>
                  <a:pt x="4097514" y="2370740"/>
                </a:lnTo>
                <a:cubicBezTo>
                  <a:pt x="4096700" y="2370252"/>
                  <a:pt x="4095723" y="2370035"/>
                  <a:pt x="4094800" y="2370035"/>
                </a:cubicBezTo>
                <a:cubicBezTo>
                  <a:pt x="4094475" y="2370089"/>
                  <a:pt x="4094204" y="2370089"/>
                  <a:pt x="4093878" y="2370197"/>
                </a:cubicBezTo>
                <a:lnTo>
                  <a:pt x="4080528" y="2373780"/>
                </a:lnTo>
                <a:cubicBezTo>
                  <a:pt x="4079388" y="2374105"/>
                  <a:pt x="4078411" y="2374865"/>
                  <a:pt x="4077814" y="2375841"/>
                </a:cubicBezTo>
                <a:lnTo>
                  <a:pt x="4071464" y="2386370"/>
                </a:lnTo>
                <a:lnTo>
                  <a:pt x="4062184" y="2390169"/>
                </a:lnTo>
                <a:lnTo>
                  <a:pt x="4040910" y="2389463"/>
                </a:lnTo>
                <a:lnTo>
                  <a:pt x="4034940" y="2383873"/>
                </a:lnTo>
                <a:cubicBezTo>
                  <a:pt x="4033963" y="2382951"/>
                  <a:pt x="4032607" y="2382517"/>
                  <a:pt x="4031250" y="2382680"/>
                </a:cubicBezTo>
                <a:cubicBezTo>
                  <a:pt x="4029893" y="2382843"/>
                  <a:pt x="4028699" y="2383657"/>
                  <a:pt x="4027994" y="2384797"/>
                </a:cubicBezTo>
                <a:lnTo>
                  <a:pt x="4022404" y="2393914"/>
                </a:lnTo>
                <a:cubicBezTo>
                  <a:pt x="4021807" y="2394782"/>
                  <a:pt x="4021590" y="2395867"/>
                  <a:pt x="4021753" y="2396899"/>
                </a:cubicBezTo>
                <a:lnTo>
                  <a:pt x="4023489" y="2409706"/>
                </a:lnTo>
                <a:cubicBezTo>
                  <a:pt x="4023489" y="2409978"/>
                  <a:pt x="4023652" y="2410521"/>
                  <a:pt x="4023652" y="2410521"/>
                </a:cubicBezTo>
                <a:lnTo>
                  <a:pt x="4028482" y="2425173"/>
                </a:lnTo>
                <a:cubicBezTo>
                  <a:pt x="4028536" y="2425391"/>
                  <a:pt x="4028645" y="2425608"/>
                  <a:pt x="4028754" y="2425825"/>
                </a:cubicBezTo>
                <a:cubicBezTo>
                  <a:pt x="4027939" y="2426476"/>
                  <a:pt x="4027343" y="2427344"/>
                  <a:pt x="4027126" y="2428430"/>
                </a:cubicBezTo>
                <a:lnTo>
                  <a:pt x="4025389" y="2436516"/>
                </a:lnTo>
                <a:cubicBezTo>
                  <a:pt x="4025280" y="2437004"/>
                  <a:pt x="4025280" y="2437439"/>
                  <a:pt x="4025280" y="2437873"/>
                </a:cubicBezTo>
                <a:cubicBezTo>
                  <a:pt x="4025334" y="2438307"/>
                  <a:pt x="4025443" y="2438741"/>
                  <a:pt x="4025606" y="2439175"/>
                </a:cubicBezTo>
                <a:lnTo>
                  <a:pt x="4026474" y="2441346"/>
                </a:lnTo>
                <a:lnTo>
                  <a:pt x="4027777" y="2444657"/>
                </a:lnTo>
                <a:cubicBezTo>
                  <a:pt x="4028374" y="2446122"/>
                  <a:pt x="4029676" y="2447153"/>
                  <a:pt x="4031250" y="2447424"/>
                </a:cubicBezTo>
                <a:lnTo>
                  <a:pt x="4033801" y="2447858"/>
                </a:lnTo>
                <a:lnTo>
                  <a:pt x="4025280" y="2456759"/>
                </a:lnTo>
                <a:cubicBezTo>
                  <a:pt x="4024358" y="2457736"/>
                  <a:pt x="4023923" y="2459038"/>
                  <a:pt x="4024086" y="2460395"/>
                </a:cubicBezTo>
                <a:lnTo>
                  <a:pt x="4025389" y="2471520"/>
                </a:lnTo>
                <a:lnTo>
                  <a:pt x="4016541" y="2474445"/>
                </a:lnTo>
                <a:lnTo>
                  <a:pt x="4025605" y="2471465"/>
                </a:lnTo>
                <a:lnTo>
                  <a:pt x="4005797" y="2478032"/>
                </a:lnTo>
                <a:lnTo>
                  <a:pt x="4005797" y="2477997"/>
                </a:lnTo>
                <a:lnTo>
                  <a:pt x="4005526" y="2478087"/>
                </a:lnTo>
                <a:lnTo>
                  <a:pt x="4004604" y="2474180"/>
                </a:lnTo>
                <a:cubicBezTo>
                  <a:pt x="4004061" y="2471900"/>
                  <a:pt x="4001944" y="2470381"/>
                  <a:pt x="3999556" y="2470706"/>
                </a:cubicBezTo>
                <a:lnTo>
                  <a:pt x="3988973" y="2472171"/>
                </a:lnTo>
                <a:lnTo>
                  <a:pt x="3988865" y="2455999"/>
                </a:lnTo>
                <a:cubicBezTo>
                  <a:pt x="3988865" y="2454100"/>
                  <a:pt x="3987671" y="2452417"/>
                  <a:pt x="3985880" y="2451766"/>
                </a:cubicBezTo>
                <a:lnTo>
                  <a:pt x="3961621" y="2443083"/>
                </a:lnTo>
                <a:lnTo>
                  <a:pt x="3961350" y="2427778"/>
                </a:lnTo>
                <a:cubicBezTo>
                  <a:pt x="3961350" y="2426530"/>
                  <a:pt x="3960807" y="2425282"/>
                  <a:pt x="3959830" y="2424468"/>
                </a:cubicBezTo>
                <a:lnTo>
                  <a:pt x="3950550" y="2416327"/>
                </a:lnTo>
                <a:cubicBezTo>
                  <a:pt x="3949899" y="2415731"/>
                  <a:pt x="3949139" y="2415350"/>
                  <a:pt x="3948271" y="2415242"/>
                </a:cubicBezTo>
                <a:lnTo>
                  <a:pt x="3916468" y="2410141"/>
                </a:lnTo>
                <a:cubicBezTo>
                  <a:pt x="3915980" y="2410032"/>
                  <a:pt x="3915437" y="2410032"/>
                  <a:pt x="3914949" y="2410141"/>
                </a:cubicBezTo>
                <a:lnTo>
                  <a:pt x="3892698" y="2414265"/>
                </a:lnTo>
                <a:cubicBezTo>
                  <a:pt x="3891396" y="2414482"/>
                  <a:pt x="3890256" y="2415296"/>
                  <a:pt x="3889604" y="2416490"/>
                </a:cubicBezTo>
                <a:lnTo>
                  <a:pt x="3882387" y="2429298"/>
                </a:lnTo>
                <a:lnTo>
                  <a:pt x="3880813" y="2429461"/>
                </a:lnTo>
                <a:lnTo>
                  <a:pt x="3869090" y="2430872"/>
                </a:lnTo>
                <a:cubicBezTo>
                  <a:pt x="3868276" y="2430981"/>
                  <a:pt x="3867516" y="2431306"/>
                  <a:pt x="3866865" y="2431794"/>
                </a:cubicBezTo>
                <a:lnTo>
                  <a:pt x="3847762" y="2446556"/>
                </a:lnTo>
                <a:lnTo>
                  <a:pt x="3841630" y="2441997"/>
                </a:lnTo>
                <a:cubicBezTo>
                  <a:pt x="3840924" y="2441509"/>
                  <a:pt x="3840165" y="2441183"/>
                  <a:pt x="3839350" y="2441129"/>
                </a:cubicBezTo>
                <a:cubicBezTo>
                  <a:pt x="3838970" y="2441020"/>
                  <a:pt x="3838537" y="2441074"/>
                  <a:pt x="3838156" y="2441129"/>
                </a:cubicBezTo>
                <a:cubicBezTo>
                  <a:pt x="3837722" y="2441183"/>
                  <a:pt x="3837343" y="2441346"/>
                  <a:pt x="3836962" y="2441509"/>
                </a:cubicBezTo>
                <a:lnTo>
                  <a:pt x="3834140" y="2442811"/>
                </a:lnTo>
                <a:lnTo>
                  <a:pt x="3834629" y="2437927"/>
                </a:lnTo>
                <a:cubicBezTo>
                  <a:pt x="3834683" y="2437330"/>
                  <a:pt x="3834629" y="2436733"/>
                  <a:pt x="3834466" y="2436136"/>
                </a:cubicBezTo>
                <a:lnTo>
                  <a:pt x="3829365" y="2419638"/>
                </a:lnTo>
                <a:cubicBezTo>
                  <a:pt x="3829093" y="2418715"/>
                  <a:pt x="3828496" y="2417901"/>
                  <a:pt x="3827683" y="2417305"/>
                </a:cubicBezTo>
                <a:lnTo>
                  <a:pt x="3826814" y="2416707"/>
                </a:lnTo>
                <a:lnTo>
                  <a:pt x="3827465" y="2415187"/>
                </a:lnTo>
                <a:cubicBezTo>
                  <a:pt x="3828008" y="2413831"/>
                  <a:pt x="3827899" y="2412257"/>
                  <a:pt x="3827085" y="2411009"/>
                </a:cubicBezTo>
                <a:lnTo>
                  <a:pt x="3824643" y="2407155"/>
                </a:lnTo>
                <a:cubicBezTo>
                  <a:pt x="3823883" y="2405907"/>
                  <a:pt x="3822527" y="2405202"/>
                  <a:pt x="3821116" y="2405094"/>
                </a:cubicBezTo>
                <a:cubicBezTo>
                  <a:pt x="3820247" y="2405039"/>
                  <a:pt x="3819379" y="2405256"/>
                  <a:pt x="3818619" y="2405690"/>
                </a:cubicBezTo>
                <a:lnTo>
                  <a:pt x="3811402" y="2409760"/>
                </a:lnTo>
                <a:lnTo>
                  <a:pt x="3792949" y="2400589"/>
                </a:lnTo>
                <a:cubicBezTo>
                  <a:pt x="3790724" y="2399504"/>
                  <a:pt x="3788065" y="2400372"/>
                  <a:pt x="3786926" y="2402597"/>
                </a:cubicBezTo>
                <a:lnTo>
                  <a:pt x="3756534" y="2461915"/>
                </a:lnTo>
                <a:lnTo>
                  <a:pt x="3745571" y="2456379"/>
                </a:lnTo>
                <a:cubicBezTo>
                  <a:pt x="3745137" y="2456161"/>
                  <a:pt x="3744703" y="2455999"/>
                  <a:pt x="3744214" y="2455944"/>
                </a:cubicBezTo>
                <a:cubicBezTo>
                  <a:pt x="3743997" y="2455944"/>
                  <a:pt x="3743834" y="2455944"/>
                  <a:pt x="3743618" y="2455944"/>
                </a:cubicBezTo>
                <a:cubicBezTo>
                  <a:pt x="3743346" y="2455944"/>
                  <a:pt x="3742858" y="2455944"/>
                  <a:pt x="3742858" y="2455944"/>
                </a:cubicBezTo>
                <a:lnTo>
                  <a:pt x="3730213" y="2457844"/>
                </a:lnTo>
                <a:lnTo>
                  <a:pt x="3722886" y="2455999"/>
                </a:lnTo>
                <a:cubicBezTo>
                  <a:pt x="3722832" y="2455999"/>
                  <a:pt x="3722778" y="2455999"/>
                  <a:pt x="3722723" y="2455999"/>
                </a:cubicBezTo>
                <a:cubicBezTo>
                  <a:pt x="3722615" y="2455944"/>
                  <a:pt x="3722452" y="2455944"/>
                  <a:pt x="3722289" y="2455944"/>
                </a:cubicBezTo>
                <a:cubicBezTo>
                  <a:pt x="3722126" y="2455944"/>
                  <a:pt x="3722018" y="2455944"/>
                  <a:pt x="3721855" y="2455944"/>
                </a:cubicBezTo>
                <a:cubicBezTo>
                  <a:pt x="3721693" y="2455944"/>
                  <a:pt x="3721529" y="2455944"/>
                  <a:pt x="3721367" y="2455944"/>
                </a:cubicBezTo>
                <a:cubicBezTo>
                  <a:pt x="3721258" y="2455999"/>
                  <a:pt x="3721095" y="2455999"/>
                  <a:pt x="3720986" y="2455999"/>
                </a:cubicBezTo>
                <a:cubicBezTo>
                  <a:pt x="3720824" y="2455999"/>
                  <a:pt x="3720661" y="2456107"/>
                  <a:pt x="3720499" y="2456107"/>
                </a:cubicBezTo>
                <a:cubicBezTo>
                  <a:pt x="3720390" y="2456161"/>
                  <a:pt x="3720227" y="2456270"/>
                  <a:pt x="3720119" y="2456270"/>
                </a:cubicBezTo>
                <a:cubicBezTo>
                  <a:pt x="3720064" y="2456324"/>
                  <a:pt x="3719956" y="2456379"/>
                  <a:pt x="3719847" y="2456379"/>
                </a:cubicBezTo>
                <a:cubicBezTo>
                  <a:pt x="3719793" y="2456433"/>
                  <a:pt x="3719684" y="2456488"/>
                  <a:pt x="3719684" y="2456488"/>
                </a:cubicBezTo>
                <a:cubicBezTo>
                  <a:pt x="3719521" y="2456542"/>
                  <a:pt x="3719413" y="2456650"/>
                  <a:pt x="3719304" y="2456705"/>
                </a:cubicBezTo>
                <a:cubicBezTo>
                  <a:pt x="3719142" y="2456813"/>
                  <a:pt x="3719033" y="2456868"/>
                  <a:pt x="3718925" y="2456976"/>
                </a:cubicBezTo>
                <a:cubicBezTo>
                  <a:pt x="3718762" y="2457084"/>
                  <a:pt x="3718653" y="2457193"/>
                  <a:pt x="3718544" y="2457301"/>
                </a:cubicBezTo>
                <a:cubicBezTo>
                  <a:pt x="3718436" y="2457410"/>
                  <a:pt x="3718382" y="2457464"/>
                  <a:pt x="3718273" y="2457573"/>
                </a:cubicBezTo>
                <a:cubicBezTo>
                  <a:pt x="3718164" y="2457736"/>
                  <a:pt x="3718056" y="2457898"/>
                  <a:pt x="3717948" y="2458061"/>
                </a:cubicBezTo>
                <a:cubicBezTo>
                  <a:pt x="3717893" y="2458116"/>
                  <a:pt x="3717785" y="2458224"/>
                  <a:pt x="3717785" y="2458279"/>
                </a:cubicBezTo>
                <a:cubicBezTo>
                  <a:pt x="3717622" y="2458495"/>
                  <a:pt x="3717514" y="2458821"/>
                  <a:pt x="3717405" y="2459092"/>
                </a:cubicBezTo>
                <a:lnTo>
                  <a:pt x="3707202" y="2492468"/>
                </a:lnTo>
                <a:lnTo>
                  <a:pt x="3659227" y="2491166"/>
                </a:lnTo>
                <a:lnTo>
                  <a:pt x="3612337" y="2485468"/>
                </a:lnTo>
                <a:lnTo>
                  <a:pt x="3609352" y="2477490"/>
                </a:lnTo>
                <a:cubicBezTo>
                  <a:pt x="3609136" y="2476893"/>
                  <a:pt x="3608810" y="2476350"/>
                  <a:pt x="3608376" y="2475916"/>
                </a:cubicBezTo>
                <a:cubicBezTo>
                  <a:pt x="3607941" y="2475482"/>
                  <a:pt x="3607454" y="2475156"/>
                  <a:pt x="3606856" y="2474939"/>
                </a:cubicBezTo>
                <a:cubicBezTo>
                  <a:pt x="3606639" y="2474885"/>
                  <a:pt x="3606476" y="2474776"/>
                  <a:pt x="3606260" y="2474776"/>
                </a:cubicBezTo>
                <a:cubicBezTo>
                  <a:pt x="3605825" y="2474668"/>
                  <a:pt x="3605391" y="2474668"/>
                  <a:pt x="3604957" y="2474668"/>
                </a:cubicBezTo>
                <a:cubicBezTo>
                  <a:pt x="3604577" y="2474668"/>
                  <a:pt x="3604197" y="2474776"/>
                  <a:pt x="3603817" y="2474885"/>
                </a:cubicBezTo>
                <a:cubicBezTo>
                  <a:pt x="3603546" y="2474939"/>
                  <a:pt x="3603112" y="2475156"/>
                  <a:pt x="3603112" y="2475156"/>
                </a:cubicBezTo>
                <a:lnTo>
                  <a:pt x="3597033" y="2478304"/>
                </a:lnTo>
                <a:lnTo>
                  <a:pt x="3590955" y="2481452"/>
                </a:lnTo>
                <a:lnTo>
                  <a:pt x="3589870" y="2480529"/>
                </a:lnTo>
                <a:cubicBezTo>
                  <a:pt x="3588893" y="2479715"/>
                  <a:pt x="3587699" y="2479389"/>
                  <a:pt x="3586451" y="2479552"/>
                </a:cubicBezTo>
                <a:cubicBezTo>
                  <a:pt x="3586342" y="2479552"/>
                  <a:pt x="3586179" y="2479552"/>
                  <a:pt x="3586017" y="2479552"/>
                </a:cubicBezTo>
                <a:cubicBezTo>
                  <a:pt x="3584985" y="2479769"/>
                  <a:pt x="3584117" y="2480366"/>
                  <a:pt x="3583466" y="2481181"/>
                </a:cubicBezTo>
                <a:cubicBezTo>
                  <a:pt x="3583249" y="2481452"/>
                  <a:pt x="3583086" y="2481723"/>
                  <a:pt x="3582923" y="2482049"/>
                </a:cubicBezTo>
                <a:lnTo>
                  <a:pt x="3582326" y="2483351"/>
                </a:lnTo>
                <a:lnTo>
                  <a:pt x="3581078" y="2480041"/>
                </a:lnTo>
                <a:cubicBezTo>
                  <a:pt x="3580210" y="2477707"/>
                  <a:pt x="3577659" y="2476513"/>
                  <a:pt x="3575325" y="2477327"/>
                </a:cubicBezTo>
                <a:lnTo>
                  <a:pt x="3559587" y="2482809"/>
                </a:lnTo>
                <a:lnTo>
                  <a:pt x="3548950" y="2477544"/>
                </a:lnTo>
                <a:lnTo>
                  <a:pt x="3547322" y="2476730"/>
                </a:lnTo>
                <a:lnTo>
                  <a:pt x="3527947" y="2154147"/>
                </a:lnTo>
                <a:lnTo>
                  <a:pt x="3597902" y="2072579"/>
                </a:lnTo>
                <a:lnTo>
                  <a:pt x="3603438" y="2072145"/>
                </a:lnTo>
                <a:cubicBezTo>
                  <a:pt x="3603763" y="2072091"/>
                  <a:pt x="3603980" y="2071983"/>
                  <a:pt x="3604251" y="2071928"/>
                </a:cubicBezTo>
                <a:cubicBezTo>
                  <a:pt x="3604469" y="2071874"/>
                  <a:pt x="3604686" y="2071874"/>
                  <a:pt x="3604903" y="2071765"/>
                </a:cubicBezTo>
                <a:cubicBezTo>
                  <a:pt x="3605282" y="2071603"/>
                  <a:pt x="3605553" y="2071385"/>
                  <a:pt x="3605825" y="2071168"/>
                </a:cubicBezTo>
                <a:cubicBezTo>
                  <a:pt x="3605934" y="2071059"/>
                  <a:pt x="3606043" y="2071059"/>
                  <a:pt x="3606151" y="2070951"/>
                </a:cubicBezTo>
                <a:cubicBezTo>
                  <a:pt x="3606476" y="2070680"/>
                  <a:pt x="3606748" y="2070300"/>
                  <a:pt x="3606965" y="2069920"/>
                </a:cubicBezTo>
                <a:cubicBezTo>
                  <a:pt x="3607019" y="2069866"/>
                  <a:pt x="3607073" y="2069811"/>
                  <a:pt x="3607073" y="2069811"/>
                </a:cubicBezTo>
                <a:cubicBezTo>
                  <a:pt x="3607290" y="2069377"/>
                  <a:pt x="3607454" y="2068889"/>
                  <a:pt x="3607562" y="2068400"/>
                </a:cubicBezTo>
                <a:lnTo>
                  <a:pt x="3610058" y="2053910"/>
                </a:lnTo>
                <a:lnTo>
                  <a:pt x="3617547" y="2048157"/>
                </a:lnTo>
                <a:cubicBezTo>
                  <a:pt x="3618362" y="2047561"/>
                  <a:pt x="3618850" y="2046692"/>
                  <a:pt x="3619121" y="2045770"/>
                </a:cubicBezTo>
                <a:cubicBezTo>
                  <a:pt x="3619121" y="2045661"/>
                  <a:pt x="3619230" y="2045498"/>
                  <a:pt x="3619230" y="2045390"/>
                </a:cubicBezTo>
                <a:cubicBezTo>
                  <a:pt x="3619230" y="2045173"/>
                  <a:pt x="3619230" y="2044956"/>
                  <a:pt x="3619230" y="2044739"/>
                </a:cubicBezTo>
                <a:cubicBezTo>
                  <a:pt x="3619230" y="2044630"/>
                  <a:pt x="3619230" y="2044305"/>
                  <a:pt x="3619230" y="2044305"/>
                </a:cubicBezTo>
                <a:cubicBezTo>
                  <a:pt x="3619230" y="2044305"/>
                  <a:pt x="3619230" y="2043924"/>
                  <a:pt x="3619230" y="2043924"/>
                </a:cubicBezTo>
                <a:lnTo>
                  <a:pt x="3619230" y="2043653"/>
                </a:lnTo>
                <a:lnTo>
                  <a:pt x="3619230" y="2043545"/>
                </a:lnTo>
                <a:cubicBezTo>
                  <a:pt x="3620424" y="2043382"/>
                  <a:pt x="3621455" y="2042785"/>
                  <a:pt x="3622215" y="2041917"/>
                </a:cubicBezTo>
                <a:lnTo>
                  <a:pt x="3624820" y="2038823"/>
                </a:lnTo>
                <a:lnTo>
                  <a:pt x="3627913" y="2035079"/>
                </a:lnTo>
                <a:lnTo>
                  <a:pt x="3639636" y="2037032"/>
                </a:lnTo>
                <a:cubicBezTo>
                  <a:pt x="3639798" y="2037032"/>
                  <a:pt x="3639907" y="2037032"/>
                  <a:pt x="3640070" y="2037032"/>
                </a:cubicBezTo>
                <a:cubicBezTo>
                  <a:pt x="3640233" y="2037032"/>
                  <a:pt x="3640395" y="2037032"/>
                  <a:pt x="3640558" y="2037032"/>
                </a:cubicBezTo>
                <a:cubicBezTo>
                  <a:pt x="3641209" y="2036978"/>
                  <a:pt x="3641806" y="2036815"/>
                  <a:pt x="3642403" y="2036544"/>
                </a:cubicBezTo>
                <a:cubicBezTo>
                  <a:pt x="3642675" y="2036435"/>
                  <a:pt x="3642892" y="2036273"/>
                  <a:pt x="3643109" y="2036110"/>
                </a:cubicBezTo>
                <a:cubicBezTo>
                  <a:pt x="3644140" y="2035350"/>
                  <a:pt x="3644737" y="2034264"/>
                  <a:pt x="3644899" y="2033016"/>
                </a:cubicBezTo>
                <a:lnTo>
                  <a:pt x="3645931" y="2024008"/>
                </a:lnTo>
                <a:cubicBezTo>
                  <a:pt x="3646039" y="2022977"/>
                  <a:pt x="3645768" y="2021891"/>
                  <a:pt x="3645225" y="2021022"/>
                </a:cubicBezTo>
                <a:lnTo>
                  <a:pt x="3638224" y="2010168"/>
                </a:lnTo>
                <a:lnTo>
                  <a:pt x="3633069" y="1985747"/>
                </a:lnTo>
                <a:cubicBezTo>
                  <a:pt x="3632961" y="1985096"/>
                  <a:pt x="3632635" y="1984499"/>
                  <a:pt x="3632255" y="1983956"/>
                </a:cubicBezTo>
                <a:lnTo>
                  <a:pt x="3622974" y="1971745"/>
                </a:lnTo>
                <a:lnTo>
                  <a:pt x="3625525" y="1965558"/>
                </a:lnTo>
                <a:cubicBezTo>
                  <a:pt x="3626068" y="1964310"/>
                  <a:pt x="3625959" y="1962845"/>
                  <a:pt x="3625308" y="1961651"/>
                </a:cubicBezTo>
                <a:lnTo>
                  <a:pt x="3620152" y="1952479"/>
                </a:lnTo>
                <a:lnTo>
                  <a:pt x="3621238" y="1949386"/>
                </a:lnTo>
                <a:cubicBezTo>
                  <a:pt x="3621943" y="1947377"/>
                  <a:pt x="3621129" y="1945099"/>
                  <a:pt x="3619284" y="1944013"/>
                </a:cubicBezTo>
                <a:lnTo>
                  <a:pt x="3617222" y="1942765"/>
                </a:lnTo>
                <a:lnTo>
                  <a:pt x="3615865" y="1935873"/>
                </a:lnTo>
                <a:cubicBezTo>
                  <a:pt x="3615649" y="1934733"/>
                  <a:pt x="3615051" y="1933756"/>
                  <a:pt x="3614129" y="1933105"/>
                </a:cubicBezTo>
                <a:cubicBezTo>
                  <a:pt x="3614129" y="1932562"/>
                  <a:pt x="3614020" y="1932019"/>
                  <a:pt x="3613857" y="1931531"/>
                </a:cubicBezTo>
                <a:cubicBezTo>
                  <a:pt x="3613803" y="1931368"/>
                  <a:pt x="3613640" y="1931259"/>
                  <a:pt x="3613586" y="1931096"/>
                </a:cubicBezTo>
                <a:cubicBezTo>
                  <a:pt x="3613423" y="1930771"/>
                  <a:pt x="3613260" y="1930392"/>
                  <a:pt x="3612989" y="1930120"/>
                </a:cubicBezTo>
                <a:cubicBezTo>
                  <a:pt x="3612718" y="1929794"/>
                  <a:pt x="3612446" y="1929577"/>
                  <a:pt x="3612120" y="1929360"/>
                </a:cubicBezTo>
                <a:cubicBezTo>
                  <a:pt x="3612012" y="1929306"/>
                  <a:pt x="3611849" y="1929198"/>
                  <a:pt x="3611687" y="1929143"/>
                </a:cubicBezTo>
                <a:cubicBezTo>
                  <a:pt x="3611524" y="1929035"/>
                  <a:pt x="3611306" y="1928926"/>
                  <a:pt x="3611144" y="1928872"/>
                </a:cubicBezTo>
                <a:cubicBezTo>
                  <a:pt x="3611089" y="1928872"/>
                  <a:pt x="3611089" y="1928872"/>
                  <a:pt x="3611089" y="1928872"/>
                </a:cubicBezTo>
                <a:lnTo>
                  <a:pt x="3612066" y="1927461"/>
                </a:lnTo>
                <a:cubicBezTo>
                  <a:pt x="3612989" y="1926104"/>
                  <a:pt x="3613098" y="1924313"/>
                  <a:pt x="3612337" y="1922847"/>
                </a:cubicBezTo>
                <a:lnTo>
                  <a:pt x="3610981" y="1920188"/>
                </a:lnTo>
                <a:cubicBezTo>
                  <a:pt x="3611035" y="1920134"/>
                  <a:pt x="3611144" y="1920025"/>
                  <a:pt x="3611198" y="1919971"/>
                </a:cubicBezTo>
                <a:cubicBezTo>
                  <a:pt x="3611795" y="1919429"/>
                  <a:pt x="3612229" y="1918723"/>
                  <a:pt x="3612446" y="1917963"/>
                </a:cubicBezTo>
                <a:lnTo>
                  <a:pt x="3614565" y="1917328"/>
                </a:lnTo>
                <a:lnTo>
                  <a:pt x="3614509" y="1917420"/>
                </a:lnTo>
                <a:lnTo>
                  <a:pt x="3614617" y="1917312"/>
                </a:lnTo>
                <a:lnTo>
                  <a:pt x="3614565" y="1917328"/>
                </a:lnTo>
                <a:lnTo>
                  <a:pt x="3616625" y="1913948"/>
                </a:lnTo>
                <a:cubicBezTo>
                  <a:pt x="3616679" y="1913513"/>
                  <a:pt x="3616625" y="1913025"/>
                  <a:pt x="3616516" y="1912536"/>
                </a:cubicBezTo>
                <a:lnTo>
                  <a:pt x="3615214" y="1906892"/>
                </a:lnTo>
                <a:lnTo>
                  <a:pt x="3619990" y="1903473"/>
                </a:lnTo>
                <a:cubicBezTo>
                  <a:pt x="3621238" y="1902604"/>
                  <a:pt x="3621889" y="1901194"/>
                  <a:pt x="3621889" y="1899674"/>
                </a:cubicBezTo>
                <a:cubicBezTo>
                  <a:pt x="3621835" y="1898155"/>
                  <a:pt x="3621076" y="1896798"/>
                  <a:pt x="3619773" y="1895984"/>
                </a:cubicBezTo>
                <a:lnTo>
                  <a:pt x="3619339" y="1895712"/>
                </a:lnTo>
                <a:lnTo>
                  <a:pt x="3620750" y="1894084"/>
                </a:lnTo>
                <a:lnTo>
                  <a:pt x="3634860" y="1908846"/>
                </a:lnTo>
                <a:cubicBezTo>
                  <a:pt x="3635620" y="1909660"/>
                  <a:pt x="3636651" y="1910094"/>
                  <a:pt x="3637736" y="1910203"/>
                </a:cubicBezTo>
                <a:cubicBezTo>
                  <a:pt x="3638822" y="1910311"/>
                  <a:pt x="3639907" y="1909986"/>
                  <a:pt x="3640829" y="1909334"/>
                </a:cubicBezTo>
                <a:lnTo>
                  <a:pt x="3652444" y="1900814"/>
                </a:lnTo>
                <a:lnTo>
                  <a:pt x="3657110" y="1903636"/>
                </a:lnTo>
                <a:lnTo>
                  <a:pt x="3664763" y="1908303"/>
                </a:lnTo>
                <a:cubicBezTo>
                  <a:pt x="3666336" y="1909225"/>
                  <a:pt x="3668344" y="1909117"/>
                  <a:pt x="3669810" y="1908032"/>
                </a:cubicBezTo>
                <a:lnTo>
                  <a:pt x="3741338" y="1854522"/>
                </a:lnTo>
                <a:lnTo>
                  <a:pt x="3762232" y="1848171"/>
                </a:lnTo>
                <a:cubicBezTo>
                  <a:pt x="3763426" y="1847792"/>
                  <a:pt x="3764403" y="1846978"/>
                  <a:pt x="3764946" y="1845838"/>
                </a:cubicBezTo>
                <a:lnTo>
                  <a:pt x="3770807" y="1834062"/>
                </a:lnTo>
                <a:lnTo>
                  <a:pt x="3780684" y="1834767"/>
                </a:lnTo>
                <a:lnTo>
                  <a:pt x="3794523" y="1843559"/>
                </a:lnTo>
                <a:lnTo>
                  <a:pt x="3797834" y="1865050"/>
                </a:lnTo>
                <a:cubicBezTo>
                  <a:pt x="3798051" y="1866407"/>
                  <a:pt x="3798864" y="1867601"/>
                  <a:pt x="3800058" y="1868306"/>
                </a:cubicBezTo>
                <a:lnTo>
                  <a:pt x="3814440" y="1876609"/>
                </a:lnTo>
                <a:cubicBezTo>
                  <a:pt x="3816122" y="1877586"/>
                  <a:pt x="3818294" y="1877369"/>
                  <a:pt x="3819759" y="1876013"/>
                </a:cubicBezTo>
                <a:cubicBezTo>
                  <a:pt x="3820084" y="1875687"/>
                  <a:pt x="3820410" y="1875306"/>
                  <a:pt x="3820627" y="1874873"/>
                </a:cubicBezTo>
                <a:cubicBezTo>
                  <a:pt x="3821116" y="1874004"/>
                  <a:pt x="3821278" y="1873028"/>
                  <a:pt x="3821170" y="1872105"/>
                </a:cubicBezTo>
                <a:cubicBezTo>
                  <a:pt x="3821116" y="1871616"/>
                  <a:pt x="3821007" y="1871128"/>
                  <a:pt x="3820790" y="1870694"/>
                </a:cubicBezTo>
                <a:lnTo>
                  <a:pt x="3819542" y="1868035"/>
                </a:lnTo>
                <a:lnTo>
                  <a:pt x="3816882" y="1862499"/>
                </a:lnTo>
                <a:lnTo>
                  <a:pt x="3824480" y="1841659"/>
                </a:lnTo>
                <a:cubicBezTo>
                  <a:pt x="3824480" y="1841659"/>
                  <a:pt x="3824752" y="1841768"/>
                  <a:pt x="3824752" y="1841768"/>
                </a:cubicBezTo>
                <a:lnTo>
                  <a:pt x="3825023" y="1841768"/>
                </a:lnTo>
                <a:cubicBezTo>
                  <a:pt x="3825132" y="1841768"/>
                  <a:pt x="3825294" y="1841768"/>
                  <a:pt x="3825403" y="1841768"/>
                </a:cubicBezTo>
                <a:cubicBezTo>
                  <a:pt x="3825674" y="1841768"/>
                  <a:pt x="3825946" y="1841768"/>
                  <a:pt x="3826217" y="1841768"/>
                </a:cubicBezTo>
                <a:cubicBezTo>
                  <a:pt x="3827465" y="1841659"/>
                  <a:pt x="3828605" y="1841063"/>
                  <a:pt x="3829365" y="1840085"/>
                </a:cubicBezTo>
                <a:lnTo>
                  <a:pt x="3837451" y="1829937"/>
                </a:lnTo>
                <a:lnTo>
                  <a:pt x="3844289" y="1827441"/>
                </a:lnTo>
                <a:lnTo>
                  <a:pt x="3847816" y="1832162"/>
                </a:lnTo>
                <a:cubicBezTo>
                  <a:pt x="3848956" y="1833736"/>
                  <a:pt x="3851019" y="1834333"/>
                  <a:pt x="3852863" y="1833736"/>
                </a:cubicBezTo>
                <a:lnTo>
                  <a:pt x="3864532" y="1829829"/>
                </a:lnTo>
                <a:lnTo>
                  <a:pt x="3881030" y="1842257"/>
                </a:lnTo>
                <a:cubicBezTo>
                  <a:pt x="3881464" y="1842582"/>
                  <a:pt x="3881953" y="1842799"/>
                  <a:pt x="3882441" y="1842962"/>
                </a:cubicBezTo>
                <a:cubicBezTo>
                  <a:pt x="3882983" y="1843179"/>
                  <a:pt x="3883527" y="1843179"/>
                  <a:pt x="3884014" y="1843179"/>
                </a:cubicBezTo>
                <a:lnTo>
                  <a:pt x="3890527" y="1842853"/>
                </a:lnTo>
                <a:cubicBezTo>
                  <a:pt x="3891884" y="1842744"/>
                  <a:pt x="3893078" y="1842094"/>
                  <a:pt x="3893892" y="1841063"/>
                </a:cubicBezTo>
                <a:lnTo>
                  <a:pt x="3900187" y="1832814"/>
                </a:lnTo>
                <a:cubicBezTo>
                  <a:pt x="3900947" y="1831836"/>
                  <a:pt x="3901273" y="1830534"/>
                  <a:pt x="3901056" y="1829286"/>
                </a:cubicBezTo>
                <a:cubicBezTo>
                  <a:pt x="3900839" y="1828037"/>
                  <a:pt x="3900079" y="1826898"/>
                  <a:pt x="3898993" y="1826247"/>
                </a:cubicBezTo>
                <a:lnTo>
                  <a:pt x="3894489" y="1823425"/>
                </a:lnTo>
                <a:lnTo>
                  <a:pt x="3899156" y="1819354"/>
                </a:lnTo>
                <a:lnTo>
                  <a:pt x="3927593" y="1816098"/>
                </a:lnTo>
                <a:lnTo>
                  <a:pt x="3926182" y="1819354"/>
                </a:lnTo>
                <a:lnTo>
                  <a:pt x="3916414" y="1820331"/>
                </a:lnTo>
                <a:cubicBezTo>
                  <a:pt x="3914189" y="1820549"/>
                  <a:pt x="3912452" y="1822393"/>
                  <a:pt x="3912344" y="1824673"/>
                </a:cubicBezTo>
                <a:lnTo>
                  <a:pt x="3912181" y="1829340"/>
                </a:lnTo>
                <a:cubicBezTo>
                  <a:pt x="3912181" y="1829340"/>
                  <a:pt x="3912181" y="1829503"/>
                  <a:pt x="3912181" y="1829503"/>
                </a:cubicBezTo>
                <a:cubicBezTo>
                  <a:pt x="3912181" y="1829774"/>
                  <a:pt x="3912235" y="1829992"/>
                  <a:pt x="3912235" y="1830208"/>
                </a:cubicBezTo>
                <a:cubicBezTo>
                  <a:pt x="3912235" y="1830371"/>
                  <a:pt x="3912235" y="1830534"/>
                  <a:pt x="3912235" y="1830696"/>
                </a:cubicBezTo>
                <a:cubicBezTo>
                  <a:pt x="3912235" y="1830805"/>
                  <a:pt x="3912344" y="1830914"/>
                  <a:pt x="3912344" y="1831023"/>
                </a:cubicBezTo>
                <a:cubicBezTo>
                  <a:pt x="3912561" y="1831619"/>
                  <a:pt x="3912886" y="1832216"/>
                  <a:pt x="3913321" y="1832705"/>
                </a:cubicBezTo>
                <a:cubicBezTo>
                  <a:pt x="3913592" y="1832976"/>
                  <a:pt x="3913917" y="1833247"/>
                  <a:pt x="3914243" y="1833464"/>
                </a:cubicBezTo>
                <a:lnTo>
                  <a:pt x="3924338" y="1839760"/>
                </a:lnTo>
                <a:cubicBezTo>
                  <a:pt x="3925423" y="1840411"/>
                  <a:pt x="3926726" y="1840628"/>
                  <a:pt x="3927919" y="1840303"/>
                </a:cubicBezTo>
                <a:lnTo>
                  <a:pt x="3930796" y="1839543"/>
                </a:lnTo>
                <a:lnTo>
                  <a:pt x="3936005" y="1844047"/>
                </a:lnTo>
                <a:cubicBezTo>
                  <a:pt x="3937797" y="1845567"/>
                  <a:pt x="3940456" y="1845458"/>
                  <a:pt x="3942138" y="1843830"/>
                </a:cubicBezTo>
                <a:lnTo>
                  <a:pt x="3952395" y="1833790"/>
                </a:lnTo>
                <a:lnTo>
                  <a:pt x="3970468" y="1852513"/>
                </a:lnTo>
                <a:cubicBezTo>
                  <a:pt x="3970685" y="1852785"/>
                  <a:pt x="3970955" y="1853002"/>
                  <a:pt x="3971281" y="1853219"/>
                </a:cubicBezTo>
                <a:lnTo>
                  <a:pt x="3988268" y="1864019"/>
                </a:lnTo>
                <a:cubicBezTo>
                  <a:pt x="3988756" y="1864290"/>
                  <a:pt x="3989245" y="1864507"/>
                  <a:pt x="3989733" y="1864615"/>
                </a:cubicBezTo>
                <a:cubicBezTo>
                  <a:pt x="3990221" y="1864670"/>
                  <a:pt x="3990765" y="1864724"/>
                  <a:pt x="3991253" y="1864670"/>
                </a:cubicBezTo>
                <a:cubicBezTo>
                  <a:pt x="3992230" y="1864507"/>
                  <a:pt x="3993207" y="1864073"/>
                  <a:pt x="3993966" y="1863259"/>
                </a:cubicBezTo>
                <a:lnTo>
                  <a:pt x="4000425" y="1856312"/>
                </a:lnTo>
                <a:lnTo>
                  <a:pt x="4017465" y="1853653"/>
                </a:lnTo>
                <a:cubicBezTo>
                  <a:pt x="4018442" y="1853490"/>
                  <a:pt x="4019311" y="1853056"/>
                  <a:pt x="4019962" y="1852405"/>
                </a:cubicBezTo>
                <a:lnTo>
                  <a:pt x="4028210" y="1844264"/>
                </a:lnTo>
                <a:cubicBezTo>
                  <a:pt x="4029893" y="1842582"/>
                  <a:pt x="4030002" y="1839868"/>
                  <a:pt x="4028428" y="1838078"/>
                </a:cubicBezTo>
                <a:lnTo>
                  <a:pt x="4021861" y="1830642"/>
                </a:lnTo>
                <a:lnTo>
                  <a:pt x="4022783" y="1815881"/>
                </a:lnTo>
                <a:lnTo>
                  <a:pt x="4025823" y="1806112"/>
                </a:lnTo>
                <a:lnTo>
                  <a:pt x="4041290" y="1789940"/>
                </a:lnTo>
                <a:cubicBezTo>
                  <a:pt x="4042050" y="1789180"/>
                  <a:pt x="4042430" y="1788203"/>
                  <a:pt x="4042538" y="1787226"/>
                </a:cubicBezTo>
                <a:lnTo>
                  <a:pt x="4049377" y="1791514"/>
                </a:lnTo>
                <a:lnTo>
                  <a:pt x="4056431" y="1807035"/>
                </a:lnTo>
                <a:cubicBezTo>
                  <a:pt x="4057191" y="1808663"/>
                  <a:pt x="4058765" y="1809694"/>
                  <a:pt x="4060556" y="1809694"/>
                </a:cubicBezTo>
                <a:lnTo>
                  <a:pt x="4064464" y="1809694"/>
                </a:lnTo>
                <a:lnTo>
                  <a:pt x="4071356" y="1819300"/>
                </a:lnTo>
                <a:cubicBezTo>
                  <a:pt x="4071573" y="1819625"/>
                  <a:pt x="4071844" y="1819897"/>
                  <a:pt x="4072170" y="1820169"/>
                </a:cubicBezTo>
                <a:cubicBezTo>
                  <a:pt x="4073092" y="1820874"/>
                  <a:pt x="4074232" y="1821254"/>
                  <a:pt x="4075480" y="1821145"/>
                </a:cubicBezTo>
                <a:cubicBezTo>
                  <a:pt x="4075480" y="1821145"/>
                  <a:pt x="4075480" y="1821091"/>
                  <a:pt x="4075480" y="1821091"/>
                </a:cubicBezTo>
                <a:lnTo>
                  <a:pt x="4076077" y="1821091"/>
                </a:lnTo>
                <a:lnTo>
                  <a:pt x="4081450" y="1820549"/>
                </a:lnTo>
                <a:cubicBezTo>
                  <a:pt x="4082210" y="1820494"/>
                  <a:pt x="4082970" y="1820223"/>
                  <a:pt x="4083567" y="1819788"/>
                </a:cubicBezTo>
                <a:lnTo>
                  <a:pt x="4099956" y="1808500"/>
                </a:lnTo>
                <a:cubicBezTo>
                  <a:pt x="4101042" y="1807795"/>
                  <a:pt x="4101747" y="1806601"/>
                  <a:pt x="4101910" y="1805298"/>
                </a:cubicBezTo>
                <a:lnTo>
                  <a:pt x="4102670" y="1798189"/>
                </a:lnTo>
                <a:lnTo>
                  <a:pt x="4109996" y="1802965"/>
                </a:lnTo>
                <a:cubicBezTo>
                  <a:pt x="4110810" y="1803453"/>
                  <a:pt x="4111733" y="1803670"/>
                  <a:pt x="4112655" y="1803670"/>
                </a:cubicBezTo>
                <a:cubicBezTo>
                  <a:pt x="4113524" y="1803616"/>
                  <a:pt x="4114446" y="1803344"/>
                  <a:pt x="4115206" y="1802748"/>
                </a:cubicBezTo>
                <a:lnTo>
                  <a:pt x="4127743" y="1793196"/>
                </a:lnTo>
                <a:lnTo>
                  <a:pt x="4131487" y="1794281"/>
                </a:lnTo>
                <a:lnTo>
                  <a:pt x="4144295" y="1798026"/>
                </a:lnTo>
                <a:cubicBezTo>
                  <a:pt x="4145435" y="1798352"/>
                  <a:pt x="4146683" y="1798243"/>
                  <a:pt x="4147714" y="1797646"/>
                </a:cubicBezTo>
                <a:cubicBezTo>
                  <a:pt x="4148745" y="1797049"/>
                  <a:pt x="4149559" y="1796073"/>
                  <a:pt x="4149885" y="1794933"/>
                </a:cubicBezTo>
                <a:lnTo>
                  <a:pt x="4150753" y="1791894"/>
                </a:lnTo>
                <a:lnTo>
                  <a:pt x="4157103" y="1789235"/>
                </a:lnTo>
                <a:cubicBezTo>
                  <a:pt x="4158731" y="1788529"/>
                  <a:pt x="4159871" y="1786955"/>
                  <a:pt x="4159871" y="1785164"/>
                </a:cubicBezTo>
                <a:lnTo>
                  <a:pt x="4172244" y="1783373"/>
                </a:lnTo>
                <a:lnTo>
                  <a:pt x="4174361" y="1783047"/>
                </a:lnTo>
                <a:cubicBezTo>
                  <a:pt x="4175664" y="1782830"/>
                  <a:pt x="4176803" y="1782125"/>
                  <a:pt x="4177508" y="1781040"/>
                </a:cubicBezTo>
                <a:cubicBezTo>
                  <a:pt x="4178214" y="1779954"/>
                  <a:pt x="4178431" y="1778597"/>
                  <a:pt x="4178105" y="1777349"/>
                </a:cubicBezTo>
                <a:lnTo>
                  <a:pt x="4175881" y="1769263"/>
                </a:lnTo>
                <a:lnTo>
                  <a:pt x="4191564" y="1768232"/>
                </a:lnTo>
                <a:cubicBezTo>
                  <a:pt x="4192812" y="1768177"/>
                  <a:pt x="4193952" y="1767581"/>
                  <a:pt x="4194766" y="1766603"/>
                </a:cubicBezTo>
                <a:cubicBezTo>
                  <a:pt x="4195526" y="1765681"/>
                  <a:pt x="4195906" y="1764433"/>
                  <a:pt x="4195743" y="1763185"/>
                </a:cubicBezTo>
                <a:lnTo>
                  <a:pt x="4193084" y="1742019"/>
                </a:lnTo>
                <a:lnTo>
                  <a:pt x="4204318" y="1677220"/>
                </a:lnTo>
                <a:lnTo>
                  <a:pt x="4208714" y="1676678"/>
                </a:lnTo>
                <a:lnTo>
                  <a:pt x="4218645" y="1680585"/>
                </a:lnTo>
                <a:lnTo>
                  <a:pt x="4254844" y="1694804"/>
                </a:lnTo>
                <a:lnTo>
                  <a:pt x="4279916" y="1718140"/>
                </a:lnTo>
                <a:cubicBezTo>
                  <a:pt x="4281002" y="1719171"/>
                  <a:pt x="4282467" y="1719551"/>
                  <a:pt x="4283878" y="1719280"/>
                </a:cubicBezTo>
                <a:lnTo>
                  <a:pt x="4287840" y="1718466"/>
                </a:lnTo>
                <a:cubicBezTo>
                  <a:pt x="4289197" y="1718195"/>
                  <a:pt x="4290283" y="1717326"/>
                  <a:pt x="4290933" y="1716186"/>
                </a:cubicBezTo>
                <a:lnTo>
                  <a:pt x="4291205" y="1716512"/>
                </a:lnTo>
                <a:lnTo>
                  <a:pt x="4293375" y="1719008"/>
                </a:lnTo>
                <a:cubicBezTo>
                  <a:pt x="4294624" y="1720365"/>
                  <a:pt x="4296523" y="1720908"/>
                  <a:pt x="4298260" y="1720311"/>
                </a:cubicBezTo>
                <a:lnTo>
                  <a:pt x="4301570" y="1719171"/>
                </a:lnTo>
                <a:cubicBezTo>
                  <a:pt x="4303850" y="1718412"/>
                  <a:pt x="4305098" y="1716024"/>
                  <a:pt x="4304501" y="1713744"/>
                </a:cubicBezTo>
                <a:lnTo>
                  <a:pt x="4303633" y="1710434"/>
                </a:lnTo>
                <a:lnTo>
                  <a:pt x="4303524" y="1710000"/>
                </a:lnTo>
                <a:cubicBezTo>
                  <a:pt x="4303904" y="1710271"/>
                  <a:pt x="4304284" y="1710543"/>
                  <a:pt x="4304772" y="1710705"/>
                </a:cubicBezTo>
                <a:lnTo>
                  <a:pt x="4311611" y="1713202"/>
                </a:lnTo>
                <a:lnTo>
                  <a:pt x="4315681" y="1719931"/>
                </a:lnTo>
                <a:lnTo>
                  <a:pt x="4316495" y="1731816"/>
                </a:lnTo>
                <a:cubicBezTo>
                  <a:pt x="4316603" y="1733010"/>
                  <a:pt x="4317146" y="1734095"/>
                  <a:pt x="4318014" y="1734910"/>
                </a:cubicBezTo>
                <a:lnTo>
                  <a:pt x="4323387" y="1739631"/>
                </a:lnTo>
                <a:cubicBezTo>
                  <a:pt x="4324202" y="1740391"/>
                  <a:pt x="4325341" y="1740825"/>
                  <a:pt x="4326426" y="1740771"/>
                </a:cubicBezTo>
                <a:lnTo>
                  <a:pt x="4340428" y="1740445"/>
                </a:lnTo>
                <a:cubicBezTo>
                  <a:pt x="4342762" y="1740391"/>
                  <a:pt x="4344661" y="1738546"/>
                  <a:pt x="4344824" y="1736213"/>
                </a:cubicBezTo>
                <a:lnTo>
                  <a:pt x="4346127" y="1716458"/>
                </a:lnTo>
                <a:cubicBezTo>
                  <a:pt x="4346181" y="1715698"/>
                  <a:pt x="4346072" y="1714938"/>
                  <a:pt x="4345747" y="1714287"/>
                </a:cubicBezTo>
                <a:cubicBezTo>
                  <a:pt x="4345584" y="1714016"/>
                  <a:pt x="4345421" y="1713690"/>
                  <a:pt x="4345204" y="1713419"/>
                </a:cubicBezTo>
                <a:cubicBezTo>
                  <a:pt x="4344932" y="1713148"/>
                  <a:pt x="4344716" y="1712876"/>
                  <a:pt x="4344390" y="1712659"/>
                </a:cubicBezTo>
                <a:lnTo>
                  <a:pt x="4338094" y="1707829"/>
                </a:lnTo>
                <a:lnTo>
                  <a:pt x="4333753" y="1691114"/>
                </a:lnTo>
                <a:lnTo>
                  <a:pt x="4339017" y="1680694"/>
                </a:lnTo>
                <a:cubicBezTo>
                  <a:pt x="4339722" y="1679391"/>
                  <a:pt x="4339722" y="1677818"/>
                  <a:pt x="4339017" y="1676515"/>
                </a:cubicBezTo>
                <a:lnTo>
                  <a:pt x="4333753" y="1666584"/>
                </a:lnTo>
                <a:cubicBezTo>
                  <a:pt x="4333047" y="1665227"/>
                  <a:pt x="4331690" y="1664358"/>
                  <a:pt x="4330225" y="1664196"/>
                </a:cubicBezTo>
                <a:cubicBezTo>
                  <a:pt x="4329737" y="1664142"/>
                  <a:pt x="4329194" y="1664196"/>
                  <a:pt x="4328705" y="1664304"/>
                </a:cubicBezTo>
                <a:lnTo>
                  <a:pt x="4321271" y="1666095"/>
                </a:lnTo>
                <a:lnTo>
                  <a:pt x="4321054" y="1663979"/>
                </a:lnTo>
                <a:lnTo>
                  <a:pt x="4332450" y="1658769"/>
                </a:lnTo>
                <a:lnTo>
                  <a:pt x="4333699" y="1659637"/>
                </a:lnTo>
                <a:lnTo>
                  <a:pt x="4336575" y="1661699"/>
                </a:lnTo>
                <a:cubicBezTo>
                  <a:pt x="4337877" y="1662622"/>
                  <a:pt x="4339614" y="1662785"/>
                  <a:pt x="4341079" y="1662133"/>
                </a:cubicBezTo>
                <a:lnTo>
                  <a:pt x="4352910" y="1656706"/>
                </a:lnTo>
                <a:cubicBezTo>
                  <a:pt x="4354213" y="1656109"/>
                  <a:pt x="4355189" y="1654915"/>
                  <a:pt x="4355461" y="1653504"/>
                </a:cubicBezTo>
                <a:lnTo>
                  <a:pt x="4357252" y="1645093"/>
                </a:lnTo>
                <a:lnTo>
                  <a:pt x="4365446" y="1640479"/>
                </a:lnTo>
                <a:lnTo>
                  <a:pt x="4377115" y="1646829"/>
                </a:lnTo>
                <a:cubicBezTo>
                  <a:pt x="4378254" y="1647426"/>
                  <a:pt x="4379557" y="1647589"/>
                  <a:pt x="4380751" y="1647155"/>
                </a:cubicBezTo>
                <a:cubicBezTo>
                  <a:pt x="4381944" y="1646775"/>
                  <a:pt x="4382922" y="1645852"/>
                  <a:pt x="4383410" y="1644713"/>
                </a:cubicBezTo>
                <a:lnTo>
                  <a:pt x="4391714" y="1625881"/>
                </a:lnTo>
                <a:cubicBezTo>
                  <a:pt x="4391876" y="1625501"/>
                  <a:pt x="4392039" y="1625067"/>
                  <a:pt x="4392039" y="1624633"/>
                </a:cubicBezTo>
                <a:cubicBezTo>
                  <a:pt x="4392202" y="1623385"/>
                  <a:pt x="4391767" y="1622028"/>
                  <a:pt x="4390900" y="1621050"/>
                </a:cubicBezTo>
                <a:lnTo>
                  <a:pt x="4385689" y="1615244"/>
                </a:lnTo>
                <a:lnTo>
                  <a:pt x="4420531" y="1599396"/>
                </a:lnTo>
                <a:lnTo>
                  <a:pt x="4422701" y="1600536"/>
                </a:lnTo>
                <a:lnTo>
                  <a:pt x="4423516" y="1603793"/>
                </a:lnTo>
                <a:cubicBezTo>
                  <a:pt x="4423841" y="1605041"/>
                  <a:pt x="4424602" y="1606072"/>
                  <a:pt x="4425741" y="1606669"/>
                </a:cubicBezTo>
                <a:cubicBezTo>
                  <a:pt x="4426880" y="1607266"/>
                  <a:pt x="4428183" y="1607374"/>
                  <a:pt x="4429377" y="1606941"/>
                </a:cubicBezTo>
                <a:close/>
                <a:moveTo>
                  <a:pt x="2363362" y="1523852"/>
                </a:moveTo>
                <a:lnTo>
                  <a:pt x="2320922" y="1544257"/>
                </a:lnTo>
                <a:cubicBezTo>
                  <a:pt x="2320542" y="1544475"/>
                  <a:pt x="2320108" y="1544746"/>
                  <a:pt x="2319783" y="1545072"/>
                </a:cubicBezTo>
                <a:lnTo>
                  <a:pt x="2313270" y="1551259"/>
                </a:lnTo>
                <a:lnTo>
                  <a:pt x="2295361" y="1553918"/>
                </a:lnTo>
                <a:lnTo>
                  <a:pt x="2295343" y="1553804"/>
                </a:lnTo>
                <a:lnTo>
                  <a:pt x="2313216" y="1551150"/>
                </a:lnTo>
                <a:lnTo>
                  <a:pt x="2319728" y="1544963"/>
                </a:lnTo>
                <a:cubicBezTo>
                  <a:pt x="2320108" y="1544638"/>
                  <a:pt x="2320488" y="1544366"/>
                  <a:pt x="2320922" y="1544149"/>
                </a:cubicBezTo>
                <a:close/>
                <a:moveTo>
                  <a:pt x="2813804" y="1522061"/>
                </a:moveTo>
                <a:lnTo>
                  <a:pt x="2813804" y="1522115"/>
                </a:lnTo>
                <a:lnTo>
                  <a:pt x="2797849" y="1523581"/>
                </a:lnTo>
                <a:close/>
                <a:moveTo>
                  <a:pt x="2254658" y="1508602"/>
                </a:moveTo>
                <a:lnTo>
                  <a:pt x="2248634" y="1520216"/>
                </a:lnTo>
                <a:lnTo>
                  <a:pt x="2217157" y="1538234"/>
                </a:lnTo>
                <a:lnTo>
                  <a:pt x="2248634" y="1520108"/>
                </a:lnTo>
                <a:close/>
                <a:moveTo>
                  <a:pt x="2536104" y="1482552"/>
                </a:moveTo>
                <a:lnTo>
                  <a:pt x="2539468" y="1486514"/>
                </a:lnTo>
                <a:cubicBezTo>
                  <a:pt x="2539631" y="1486731"/>
                  <a:pt x="2539902" y="1486948"/>
                  <a:pt x="2540120" y="1487111"/>
                </a:cubicBezTo>
                <a:cubicBezTo>
                  <a:pt x="2540228" y="1487165"/>
                  <a:pt x="2540283" y="1487274"/>
                  <a:pt x="2540391" y="1487328"/>
                </a:cubicBezTo>
                <a:cubicBezTo>
                  <a:pt x="2540716" y="1487546"/>
                  <a:pt x="2541096" y="1487763"/>
                  <a:pt x="2541531" y="1487871"/>
                </a:cubicBezTo>
                <a:lnTo>
                  <a:pt x="2550268" y="1490585"/>
                </a:lnTo>
                <a:lnTo>
                  <a:pt x="2551191" y="1494601"/>
                </a:lnTo>
                <a:cubicBezTo>
                  <a:pt x="2551570" y="1496174"/>
                  <a:pt x="2552710" y="1497423"/>
                  <a:pt x="2554229" y="1497911"/>
                </a:cubicBezTo>
                <a:lnTo>
                  <a:pt x="2567363" y="1502144"/>
                </a:lnTo>
                <a:lnTo>
                  <a:pt x="2578109" y="1515006"/>
                </a:lnTo>
                <a:lnTo>
                  <a:pt x="2568557" y="1561733"/>
                </a:lnTo>
                <a:cubicBezTo>
                  <a:pt x="2568503" y="1562113"/>
                  <a:pt x="2568449" y="1562547"/>
                  <a:pt x="2568557" y="1562981"/>
                </a:cubicBezTo>
                <a:lnTo>
                  <a:pt x="2568557" y="1563687"/>
                </a:lnTo>
                <a:lnTo>
                  <a:pt x="2570077" y="1584147"/>
                </a:lnTo>
                <a:cubicBezTo>
                  <a:pt x="2570131" y="1584364"/>
                  <a:pt x="2570185" y="1584797"/>
                  <a:pt x="2570185" y="1584797"/>
                </a:cubicBezTo>
                <a:lnTo>
                  <a:pt x="2573930" y="1602056"/>
                </a:lnTo>
                <a:cubicBezTo>
                  <a:pt x="2573930" y="1602218"/>
                  <a:pt x="2574038" y="1602327"/>
                  <a:pt x="2574038" y="1602435"/>
                </a:cubicBezTo>
                <a:cubicBezTo>
                  <a:pt x="2574093" y="1602707"/>
                  <a:pt x="2574147" y="1602924"/>
                  <a:pt x="2574256" y="1603141"/>
                </a:cubicBezTo>
                <a:cubicBezTo>
                  <a:pt x="2574364" y="1603250"/>
                  <a:pt x="2574418" y="1603413"/>
                  <a:pt x="2574527" y="1603521"/>
                </a:cubicBezTo>
                <a:cubicBezTo>
                  <a:pt x="2574635" y="1603738"/>
                  <a:pt x="2574744" y="1603901"/>
                  <a:pt x="2574852" y="1604064"/>
                </a:cubicBezTo>
                <a:cubicBezTo>
                  <a:pt x="2574961" y="1604172"/>
                  <a:pt x="2575124" y="1604281"/>
                  <a:pt x="2575232" y="1604389"/>
                </a:cubicBezTo>
                <a:cubicBezTo>
                  <a:pt x="2575395" y="1604498"/>
                  <a:pt x="2575504" y="1604661"/>
                  <a:pt x="2575667" y="1604769"/>
                </a:cubicBezTo>
                <a:cubicBezTo>
                  <a:pt x="2575775" y="1604878"/>
                  <a:pt x="2575938" y="1604932"/>
                  <a:pt x="2576100" y="1605040"/>
                </a:cubicBezTo>
                <a:cubicBezTo>
                  <a:pt x="2576263" y="1605149"/>
                  <a:pt x="2576589" y="1605312"/>
                  <a:pt x="2576589" y="1605312"/>
                </a:cubicBezTo>
                <a:lnTo>
                  <a:pt x="2577403" y="1605637"/>
                </a:lnTo>
                <a:lnTo>
                  <a:pt x="2577403" y="1613778"/>
                </a:lnTo>
                <a:cubicBezTo>
                  <a:pt x="2577403" y="1614646"/>
                  <a:pt x="2577674" y="1615515"/>
                  <a:pt x="2578163" y="1616274"/>
                </a:cubicBezTo>
                <a:lnTo>
                  <a:pt x="2582559" y="1622787"/>
                </a:lnTo>
                <a:lnTo>
                  <a:pt x="2581962" y="1624361"/>
                </a:lnTo>
                <a:cubicBezTo>
                  <a:pt x="2581527" y="1625500"/>
                  <a:pt x="2581582" y="1626748"/>
                  <a:pt x="2582070" y="1627888"/>
                </a:cubicBezTo>
                <a:cubicBezTo>
                  <a:pt x="2582342" y="1628485"/>
                  <a:pt x="2582721" y="1628974"/>
                  <a:pt x="2583210" y="1629408"/>
                </a:cubicBezTo>
                <a:cubicBezTo>
                  <a:pt x="2583644" y="1629842"/>
                  <a:pt x="2584187" y="1630168"/>
                  <a:pt x="2584784" y="1630385"/>
                </a:cubicBezTo>
                <a:lnTo>
                  <a:pt x="2589288" y="1631959"/>
                </a:lnTo>
                <a:lnTo>
                  <a:pt x="2591894" y="1632881"/>
                </a:lnTo>
                <a:cubicBezTo>
                  <a:pt x="2592327" y="1633044"/>
                  <a:pt x="2592762" y="1633153"/>
                  <a:pt x="2593196" y="1633153"/>
                </a:cubicBezTo>
                <a:cubicBezTo>
                  <a:pt x="2594390" y="1633207"/>
                  <a:pt x="2595638" y="1632827"/>
                  <a:pt x="2596560" y="1631959"/>
                </a:cubicBezTo>
                <a:lnTo>
                  <a:pt x="2601065" y="1627780"/>
                </a:lnTo>
                <a:lnTo>
                  <a:pt x="2605678" y="1627509"/>
                </a:lnTo>
                <a:cubicBezTo>
                  <a:pt x="2607740" y="1627400"/>
                  <a:pt x="2609423" y="1625935"/>
                  <a:pt x="2609857" y="1623926"/>
                </a:cubicBezTo>
                <a:lnTo>
                  <a:pt x="2615718" y="1596629"/>
                </a:lnTo>
                <a:lnTo>
                  <a:pt x="2621905" y="1594349"/>
                </a:lnTo>
                <a:cubicBezTo>
                  <a:pt x="2623316" y="1593807"/>
                  <a:pt x="2624401" y="1592613"/>
                  <a:pt x="2624727" y="1591093"/>
                </a:cubicBezTo>
                <a:lnTo>
                  <a:pt x="2628797" y="1572750"/>
                </a:lnTo>
                <a:lnTo>
                  <a:pt x="2629503" y="1571556"/>
                </a:lnTo>
                <a:lnTo>
                  <a:pt x="2637426" y="1570525"/>
                </a:lnTo>
                <a:cubicBezTo>
                  <a:pt x="2639000" y="1570308"/>
                  <a:pt x="2640411" y="1569277"/>
                  <a:pt x="2641008" y="1567757"/>
                </a:cubicBezTo>
                <a:lnTo>
                  <a:pt x="2646055" y="1555329"/>
                </a:lnTo>
                <a:lnTo>
                  <a:pt x="2653924" y="1557066"/>
                </a:lnTo>
                <a:cubicBezTo>
                  <a:pt x="2654358" y="1557120"/>
                  <a:pt x="2654847" y="1557120"/>
                  <a:pt x="2655335" y="1557120"/>
                </a:cubicBezTo>
                <a:cubicBezTo>
                  <a:pt x="2656746" y="1557012"/>
                  <a:pt x="2658103" y="1556251"/>
                  <a:pt x="2658863" y="1555003"/>
                </a:cubicBezTo>
                <a:lnTo>
                  <a:pt x="2663476" y="1547623"/>
                </a:lnTo>
                <a:cubicBezTo>
                  <a:pt x="2663476" y="1547623"/>
                  <a:pt x="2664398" y="1547460"/>
                  <a:pt x="2664398" y="1547460"/>
                </a:cubicBezTo>
                <a:lnTo>
                  <a:pt x="2664398" y="1549956"/>
                </a:lnTo>
                <a:cubicBezTo>
                  <a:pt x="2664290" y="1551910"/>
                  <a:pt x="2665538" y="1553701"/>
                  <a:pt x="2667383" y="1554352"/>
                </a:cubicBezTo>
                <a:lnTo>
                  <a:pt x="2675524" y="1557228"/>
                </a:lnTo>
                <a:cubicBezTo>
                  <a:pt x="2676012" y="1557391"/>
                  <a:pt x="2676501" y="1557445"/>
                  <a:pt x="2676989" y="1557445"/>
                </a:cubicBezTo>
                <a:cubicBezTo>
                  <a:pt x="2677478" y="1557445"/>
                  <a:pt x="2677911" y="1557391"/>
                  <a:pt x="2678400" y="1557283"/>
                </a:cubicBezTo>
                <a:lnTo>
                  <a:pt x="2686323" y="1555166"/>
                </a:lnTo>
                <a:lnTo>
                  <a:pt x="2693270" y="1553375"/>
                </a:lnTo>
                <a:cubicBezTo>
                  <a:pt x="2693650" y="1553266"/>
                  <a:pt x="2694030" y="1553104"/>
                  <a:pt x="2694409" y="1552887"/>
                </a:cubicBezTo>
                <a:cubicBezTo>
                  <a:pt x="2695495" y="1552290"/>
                  <a:pt x="2696309" y="1551313"/>
                  <a:pt x="2696635" y="1550119"/>
                </a:cubicBezTo>
                <a:lnTo>
                  <a:pt x="2700271" y="1537420"/>
                </a:lnTo>
                <a:lnTo>
                  <a:pt x="2711125" y="1529388"/>
                </a:lnTo>
                <a:cubicBezTo>
                  <a:pt x="2711288" y="1529279"/>
                  <a:pt x="2711397" y="1529170"/>
                  <a:pt x="2711559" y="1529008"/>
                </a:cubicBezTo>
                <a:cubicBezTo>
                  <a:pt x="2712265" y="1530256"/>
                  <a:pt x="2713621" y="1531125"/>
                  <a:pt x="2715087" y="1531233"/>
                </a:cubicBezTo>
                <a:lnTo>
                  <a:pt x="2755355" y="1534380"/>
                </a:lnTo>
                <a:lnTo>
                  <a:pt x="2777226" y="1540405"/>
                </a:lnTo>
                <a:cubicBezTo>
                  <a:pt x="2778203" y="1540676"/>
                  <a:pt x="2779235" y="1540568"/>
                  <a:pt x="2780157" y="1540187"/>
                </a:cubicBezTo>
                <a:cubicBezTo>
                  <a:pt x="2780483" y="1540079"/>
                  <a:pt x="2780863" y="1539916"/>
                  <a:pt x="2781188" y="1539699"/>
                </a:cubicBezTo>
                <a:lnTo>
                  <a:pt x="2790577" y="1533349"/>
                </a:lnTo>
                <a:lnTo>
                  <a:pt x="2798337" y="1532590"/>
                </a:lnTo>
                <a:lnTo>
                  <a:pt x="2817441" y="1530799"/>
                </a:lnTo>
                <a:lnTo>
                  <a:pt x="2817821" y="1530799"/>
                </a:lnTo>
                <a:lnTo>
                  <a:pt x="2820371" y="1532861"/>
                </a:lnTo>
                <a:lnTo>
                  <a:pt x="2822705" y="1533816"/>
                </a:lnTo>
                <a:lnTo>
                  <a:pt x="2864493" y="1537908"/>
                </a:lnTo>
                <a:lnTo>
                  <a:pt x="2864532" y="1537929"/>
                </a:lnTo>
                <a:lnTo>
                  <a:pt x="2864873" y="1537963"/>
                </a:lnTo>
                <a:lnTo>
                  <a:pt x="2900902" y="1557900"/>
                </a:lnTo>
                <a:lnTo>
                  <a:pt x="2862594" y="1669514"/>
                </a:lnTo>
                <a:lnTo>
                  <a:pt x="2854616" y="1676026"/>
                </a:lnTo>
                <a:cubicBezTo>
                  <a:pt x="2854507" y="1676080"/>
                  <a:pt x="2854236" y="1676189"/>
                  <a:pt x="2854236" y="1676189"/>
                </a:cubicBezTo>
                <a:lnTo>
                  <a:pt x="2853802" y="1676406"/>
                </a:lnTo>
                <a:lnTo>
                  <a:pt x="2827209" y="1690245"/>
                </a:lnTo>
                <a:cubicBezTo>
                  <a:pt x="2826015" y="1690842"/>
                  <a:pt x="2825201" y="1691927"/>
                  <a:pt x="2824875" y="1693230"/>
                </a:cubicBezTo>
                <a:lnTo>
                  <a:pt x="2824884" y="1693273"/>
                </a:lnTo>
                <a:lnTo>
                  <a:pt x="2827209" y="1690299"/>
                </a:lnTo>
                <a:lnTo>
                  <a:pt x="2853799" y="1676463"/>
                </a:lnTo>
                <a:lnTo>
                  <a:pt x="2853802" y="1676460"/>
                </a:lnTo>
                <a:lnTo>
                  <a:pt x="2854236" y="1676243"/>
                </a:lnTo>
                <a:cubicBezTo>
                  <a:pt x="2854345" y="1676189"/>
                  <a:pt x="2854616" y="1676080"/>
                  <a:pt x="2854616" y="1676080"/>
                </a:cubicBezTo>
                <a:lnTo>
                  <a:pt x="2854128" y="1676460"/>
                </a:lnTo>
                <a:lnTo>
                  <a:pt x="2853313" y="1676894"/>
                </a:lnTo>
                <a:lnTo>
                  <a:pt x="2827644" y="1690299"/>
                </a:lnTo>
                <a:cubicBezTo>
                  <a:pt x="2826450" y="1690897"/>
                  <a:pt x="2825636" y="1691982"/>
                  <a:pt x="2825311" y="1693284"/>
                </a:cubicBezTo>
                <a:cubicBezTo>
                  <a:pt x="2825039" y="1694587"/>
                  <a:pt x="2825311" y="1695889"/>
                  <a:pt x="2826070" y="1696975"/>
                </a:cubicBezTo>
                <a:lnTo>
                  <a:pt x="2827047" y="1698332"/>
                </a:lnTo>
                <a:lnTo>
                  <a:pt x="2822652" y="1713473"/>
                </a:lnTo>
                <a:cubicBezTo>
                  <a:pt x="2822054" y="1715481"/>
                  <a:pt x="2822922" y="1717651"/>
                  <a:pt x="2824767" y="1718683"/>
                </a:cubicBezTo>
                <a:lnTo>
                  <a:pt x="2829001" y="1721071"/>
                </a:lnTo>
                <a:lnTo>
                  <a:pt x="2830196" y="1721362"/>
                </a:lnTo>
                <a:lnTo>
                  <a:pt x="2830628" y="1721451"/>
                </a:lnTo>
                <a:cubicBezTo>
                  <a:pt x="2831063" y="1721451"/>
                  <a:pt x="2831497" y="1721396"/>
                  <a:pt x="2831930" y="1721288"/>
                </a:cubicBezTo>
                <a:cubicBezTo>
                  <a:pt x="2832528" y="1721125"/>
                  <a:pt x="2833070" y="1720799"/>
                  <a:pt x="2833505" y="1720419"/>
                </a:cubicBezTo>
                <a:lnTo>
                  <a:pt x="2834427" y="1740011"/>
                </a:lnTo>
                <a:cubicBezTo>
                  <a:pt x="2834427" y="1740662"/>
                  <a:pt x="2834644" y="1741367"/>
                  <a:pt x="2834970" y="1741965"/>
                </a:cubicBezTo>
                <a:lnTo>
                  <a:pt x="2839963" y="1751028"/>
                </a:lnTo>
                <a:lnTo>
                  <a:pt x="2838226" y="1759114"/>
                </a:lnTo>
                <a:cubicBezTo>
                  <a:pt x="2837792" y="1761176"/>
                  <a:pt x="2838823" y="1763293"/>
                  <a:pt x="2840777" y="1764161"/>
                </a:cubicBezTo>
                <a:lnTo>
                  <a:pt x="2847344" y="1767146"/>
                </a:lnTo>
                <a:lnTo>
                  <a:pt x="2842785" y="1768883"/>
                </a:lnTo>
                <a:lnTo>
                  <a:pt x="2817658" y="1769588"/>
                </a:lnTo>
                <a:cubicBezTo>
                  <a:pt x="2817061" y="1769588"/>
                  <a:pt x="2816464" y="1769751"/>
                  <a:pt x="2815921" y="1769968"/>
                </a:cubicBezTo>
                <a:lnTo>
                  <a:pt x="2803982" y="1775341"/>
                </a:lnTo>
                <a:cubicBezTo>
                  <a:pt x="2803222" y="1775721"/>
                  <a:pt x="2802571" y="1776263"/>
                  <a:pt x="2802082" y="1776969"/>
                </a:cubicBezTo>
                <a:lnTo>
                  <a:pt x="2799803" y="1780388"/>
                </a:lnTo>
                <a:cubicBezTo>
                  <a:pt x="2798826" y="1781799"/>
                  <a:pt x="2798772" y="1783698"/>
                  <a:pt x="2799640" y="1785164"/>
                </a:cubicBezTo>
                <a:lnTo>
                  <a:pt x="2802788" y="1790591"/>
                </a:lnTo>
                <a:lnTo>
                  <a:pt x="2800128" y="1789885"/>
                </a:lnTo>
                <a:lnTo>
                  <a:pt x="2798893" y="1789805"/>
                </a:lnTo>
                <a:lnTo>
                  <a:pt x="2795462" y="1792219"/>
                </a:lnTo>
                <a:lnTo>
                  <a:pt x="2791879" y="1799436"/>
                </a:lnTo>
                <a:cubicBezTo>
                  <a:pt x="2791500" y="1800142"/>
                  <a:pt x="2791392" y="1800902"/>
                  <a:pt x="2791392" y="1801662"/>
                </a:cubicBezTo>
                <a:lnTo>
                  <a:pt x="2791879" y="1812841"/>
                </a:lnTo>
                <a:lnTo>
                  <a:pt x="2789166" y="1817074"/>
                </a:lnTo>
                <a:cubicBezTo>
                  <a:pt x="2788352" y="1818323"/>
                  <a:pt x="2788244" y="1819896"/>
                  <a:pt x="2788786" y="1821253"/>
                </a:cubicBezTo>
                <a:cubicBezTo>
                  <a:pt x="2789220" y="1822285"/>
                  <a:pt x="2790035" y="1823098"/>
                  <a:pt x="2791011" y="1823587"/>
                </a:cubicBezTo>
                <a:lnTo>
                  <a:pt x="2790903" y="1823587"/>
                </a:lnTo>
                <a:cubicBezTo>
                  <a:pt x="2789491" y="1823587"/>
                  <a:pt x="2788135" y="1824292"/>
                  <a:pt x="2787267" y="1825432"/>
                </a:cubicBezTo>
                <a:cubicBezTo>
                  <a:pt x="2787267" y="1825432"/>
                  <a:pt x="2785530" y="1827874"/>
                  <a:pt x="2785530" y="1827874"/>
                </a:cubicBezTo>
                <a:lnTo>
                  <a:pt x="2785530" y="1827169"/>
                </a:lnTo>
                <a:lnTo>
                  <a:pt x="2786832" y="1825377"/>
                </a:lnTo>
                <a:cubicBezTo>
                  <a:pt x="2787647" y="1824238"/>
                  <a:pt x="2789003" y="1823533"/>
                  <a:pt x="2790469" y="1823533"/>
                </a:cubicBezTo>
                <a:lnTo>
                  <a:pt x="2790577" y="1823533"/>
                </a:lnTo>
                <a:cubicBezTo>
                  <a:pt x="2789546" y="1823044"/>
                  <a:pt x="2788786" y="1822230"/>
                  <a:pt x="2788352" y="1821199"/>
                </a:cubicBezTo>
                <a:cubicBezTo>
                  <a:pt x="2787809" y="1819842"/>
                  <a:pt x="2787918" y="1818269"/>
                  <a:pt x="2788733" y="1817020"/>
                </a:cubicBezTo>
                <a:lnTo>
                  <a:pt x="2791392" y="1812841"/>
                </a:lnTo>
                <a:lnTo>
                  <a:pt x="2791011" y="1801608"/>
                </a:lnTo>
                <a:cubicBezTo>
                  <a:pt x="2791011" y="1800847"/>
                  <a:pt x="2791174" y="1800088"/>
                  <a:pt x="2791500" y="1799436"/>
                </a:cubicBezTo>
                <a:lnTo>
                  <a:pt x="2795082" y="1792273"/>
                </a:lnTo>
                <a:lnTo>
                  <a:pt x="2794973" y="1792219"/>
                </a:lnTo>
                <a:lnTo>
                  <a:pt x="2798889" y="1789805"/>
                </a:lnTo>
                <a:lnTo>
                  <a:pt x="2798446" y="1789777"/>
                </a:lnTo>
                <a:cubicBezTo>
                  <a:pt x="2796764" y="1789777"/>
                  <a:pt x="2795244" y="1790699"/>
                  <a:pt x="2794485" y="1792219"/>
                </a:cubicBezTo>
                <a:lnTo>
                  <a:pt x="2790902" y="1799382"/>
                </a:lnTo>
                <a:cubicBezTo>
                  <a:pt x="2790523" y="1800034"/>
                  <a:pt x="2790414" y="1800793"/>
                  <a:pt x="2790414" y="1801553"/>
                </a:cubicBezTo>
                <a:lnTo>
                  <a:pt x="2790794" y="1812787"/>
                </a:lnTo>
                <a:lnTo>
                  <a:pt x="2788134" y="1816966"/>
                </a:lnTo>
                <a:cubicBezTo>
                  <a:pt x="2787321" y="1818214"/>
                  <a:pt x="2787212" y="1819788"/>
                  <a:pt x="2787755" y="1821145"/>
                </a:cubicBezTo>
                <a:cubicBezTo>
                  <a:pt x="2788188" y="1822176"/>
                  <a:pt x="2789003" y="1822990"/>
                  <a:pt x="2789980" y="1823479"/>
                </a:cubicBezTo>
                <a:lnTo>
                  <a:pt x="2789871" y="1823479"/>
                </a:lnTo>
                <a:cubicBezTo>
                  <a:pt x="2788460" y="1823479"/>
                  <a:pt x="2787103" y="1824129"/>
                  <a:pt x="2786235" y="1825323"/>
                </a:cubicBezTo>
                <a:lnTo>
                  <a:pt x="2784933" y="1827115"/>
                </a:lnTo>
                <a:cubicBezTo>
                  <a:pt x="2784933" y="1825866"/>
                  <a:pt x="2784498" y="1824618"/>
                  <a:pt x="2783576" y="1823750"/>
                </a:cubicBezTo>
                <a:lnTo>
                  <a:pt x="2780314" y="1822507"/>
                </a:lnTo>
                <a:lnTo>
                  <a:pt x="2773537" y="1822827"/>
                </a:lnTo>
                <a:cubicBezTo>
                  <a:pt x="2772288" y="1822881"/>
                  <a:pt x="2771149" y="1823479"/>
                  <a:pt x="2770334" y="1824401"/>
                </a:cubicBezTo>
                <a:lnTo>
                  <a:pt x="2749929" y="1848334"/>
                </a:lnTo>
                <a:lnTo>
                  <a:pt x="2731531" y="1855606"/>
                </a:lnTo>
                <a:lnTo>
                  <a:pt x="2730682" y="1855469"/>
                </a:lnTo>
                <a:lnTo>
                  <a:pt x="2730608" y="1855498"/>
                </a:lnTo>
                <a:lnTo>
                  <a:pt x="2721285" y="1853951"/>
                </a:lnTo>
                <a:lnTo>
                  <a:pt x="2719104" y="1853599"/>
                </a:lnTo>
                <a:cubicBezTo>
                  <a:pt x="2717095" y="1853273"/>
                  <a:pt x="2715142" y="1854358"/>
                  <a:pt x="2714273" y="1856204"/>
                </a:cubicBezTo>
                <a:lnTo>
                  <a:pt x="2708087" y="1869825"/>
                </a:lnTo>
                <a:lnTo>
                  <a:pt x="2707721" y="1869739"/>
                </a:lnTo>
                <a:lnTo>
                  <a:pt x="2713894" y="1856095"/>
                </a:lnTo>
                <a:lnTo>
                  <a:pt x="2718714" y="1853524"/>
                </a:lnTo>
                <a:lnTo>
                  <a:pt x="2718180" y="1853436"/>
                </a:lnTo>
                <a:cubicBezTo>
                  <a:pt x="2716172" y="1853110"/>
                  <a:pt x="2714164" y="1854195"/>
                  <a:pt x="2713296" y="1856041"/>
                </a:cubicBezTo>
                <a:lnTo>
                  <a:pt x="2707159" y="1869606"/>
                </a:lnTo>
                <a:lnTo>
                  <a:pt x="2707721" y="1869739"/>
                </a:lnTo>
                <a:lnTo>
                  <a:pt x="2707706" y="1869771"/>
                </a:lnTo>
                <a:lnTo>
                  <a:pt x="2707147" y="1869635"/>
                </a:lnTo>
                <a:lnTo>
                  <a:pt x="2707109" y="1869717"/>
                </a:lnTo>
                <a:lnTo>
                  <a:pt x="2702004" y="1868476"/>
                </a:lnTo>
                <a:lnTo>
                  <a:pt x="2700000" y="1868523"/>
                </a:lnTo>
                <a:lnTo>
                  <a:pt x="2678184" y="1875198"/>
                </a:lnTo>
                <a:cubicBezTo>
                  <a:pt x="2676501" y="1875686"/>
                  <a:pt x="2675307" y="1877097"/>
                  <a:pt x="2675036" y="1878834"/>
                </a:cubicBezTo>
                <a:lnTo>
                  <a:pt x="2671834" y="1899565"/>
                </a:lnTo>
                <a:lnTo>
                  <a:pt x="2657506" y="1907706"/>
                </a:lnTo>
                <a:cubicBezTo>
                  <a:pt x="2655987" y="1908520"/>
                  <a:pt x="2655119" y="1910148"/>
                  <a:pt x="2655227" y="1911885"/>
                </a:cubicBezTo>
                <a:lnTo>
                  <a:pt x="2659786" y="1988351"/>
                </a:lnTo>
                <a:lnTo>
                  <a:pt x="2647846" y="2004361"/>
                </a:lnTo>
                <a:lnTo>
                  <a:pt x="2647467" y="2004198"/>
                </a:lnTo>
                <a:lnTo>
                  <a:pt x="2659352" y="1988297"/>
                </a:lnTo>
                <a:lnTo>
                  <a:pt x="2654793" y="1911831"/>
                </a:lnTo>
                <a:cubicBezTo>
                  <a:pt x="2654684" y="1910148"/>
                  <a:pt x="2655553" y="1908520"/>
                  <a:pt x="2657072" y="1907652"/>
                </a:cubicBezTo>
                <a:lnTo>
                  <a:pt x="2671400" y="1899457"/>
                </a:lnTo>
                <a:lnTo>
                  <a:pt x="2674602" y="1878725"/>
                </a:lnTo>
                <a:cubicBezTo>
                  <a:pt x="2674873" y="1876988"/>
                  <a:pt x="2676067" y="1875577"/>
                  <a:pt x="2677749" y="1875090"/>
                </a:cubicBezTo>
                <a:lnTo>
                  <a:pt x="2699511" y="1868414"/>
                </a:lnTo>
                <a:lnTo>
                  <a:pt x="2701557" y="1868367"/>
                </a:lnTo>
                <a:lnTo>
                  <a:pt x="2701302" y="1868306"/>
                </a:lnTo>
                <a:cubicBezTo>
                  <a:pt x="2700488" y="1868089"/>
                  <a:pt x="2699674" y="1868143"/>
                  <a:pt x="2698914" y="1868360"/>
                </a:cubicBezTo>
                <a:lnTo>
                  <a:pt x="2677152" y="1875035"/>
                </a:lnTo>
                <a:cubicBezTo>
                  <a:pt x="2675469" y="1875523"/>
                  <a:pt x="2674275" y="1876934"/>
                  <a:pt x="2674004" y="1878671"/>
                </a:cubicBezTo>
                <a:lnTo>
                  <a:pt x="2670802" y="1899403"/>
                </a:lnTo>
                <a:lnTo>
                  <a:pt x="2656475" y="1907597"/>
                </a:lnTo>
                <a:cubicBezTo>
                  <a:pt x="2654955" y="1908411"/>
                  <a:pt x="2654087" y="1910040"/>
                  <a:pt x="2654196" y="1911776"/>
                </a:cubicBezTo>
                <a:lnTo>
                  <a:pt x="2658754" y="1988243"/>
                </a:lnTo>
                <a:lnTo>
                  <a:pt x="2646869" y="2004144"/>
                </a:lnTo>
                <a:lnTo>
                  <a:pt x="2639705" y="2000399"/>
                </a:lnTo>
                <a:lnTo>
                  <a:pt x="2638892" y="2000139"/>
                </a:lnTo>
                <a:lnTo>
                  <a:pt x="2635798" y="2000779"/>
                </a:lnTo>
                <a:cubicBezTo>
                  <a:pt x="2634441" y="2001702"/>
                  <a:pt x="2633627" y="2003221"/>
                  <a:pt x="2633736" y="2004849"/>
                </a:cubicBezTo>
                <a:lnTo>
                  <a:pt x="2636178" y="2048157"/>
                </a:lnTo>
                <a:lnTo>
                  <a:pt x="2623262" y="2133687"/>
                </a:lnTo>
                <a:cubicBezTo>
                  <a:pt x="2623153" y="2134230"/>
                  <a:pt x="2623208" y="2134773"/>
                  <a:pt x="2623316" y="2135315"/>
                </a:cubicBezTo>
                <a:lnTo>
                  <a:pt x="2630588" y="2168094"/>
                </a:lnTo>
                <a:cubicBezTo>
                  <a:pt x="2630859" y="2169234"/>
                  <a:pt x="2631565" y="2170266"/>
                  <a:pt x="2632596" y="2170916"/>
                </a:cubicBezTo>
                <a:lnTo>
                  <a:pt x="2633548" y="2171297"/>
                </a:lnTo>
                <a:lnTo>
                  <a:pt x="2635418" y="2171297"/>
                </a:lnTo>
                <a:lnTo>
                  <a:pt x="2683230" y="2160660"/>
                </a:lnTo>
                <a:lnTo>
                  <a:pt x="2717900" y="2172910"/>
                </a:lnTo>
                <a:lnTo>
                  <a:pt x="2716614" y="2172453"/>
                </a:lnTo>
                <a:cubicBezTo>
                  <a:pt x="2705684" y="2168577"/>
                  <a:pt x="2683827" y="2160823"/>
                  <a:pt x="2683827" y="2160823"/>
                </a:cubicBezTo>
                <a:lnTo>
                  <a:pt x="2683936" y="2160823"/>
                </a:lnTo>
                <a:lnTo>
                  <a:pt x="2722741" y="2174475"/>
                </a:lnTo>
                <a:lnTo>
                  <a:pt x="2723770" y="2174607"/>
                </a:lnTo>
                <a:cubicBezTo>
                  <a:pt x="2724312" y="2174661"/>
                  <a:pt x="2724856" y="2174607"/>
                  <a:pt x="2725398" y="2174444"/>
                </a:cubicBezTo>
                <a:lnTo>
                  <a:pt x="2727569" y="2173793"/>
                </a:lnTo>
                <a:lnTo>
                  <a:pt x="2730228" y="2184810"/>
                </a:lnTo>
                <a:cubicBezTo>
                  <a:pt x="2730608" y="2186275"/>
                  <a:pt x="2731694" y="2187523"/>
                  <a:pt x="2733159" y="2188012"/>
                </a:cubicBezTo>
                <a:lnTo>
                  <a:pt x="2733494" y="2188062"/>
                </a:lnTo>
                <a:lnTo>
                  <a:pt x="2730717" y="2185027"/>
                </a:lnTo>
                <a:lnTo>
                  <a:pt x="2728057" y="2174011"/>
                </a:lnTo>
                <a:lnTo>
                  <a:pt x="2728491" y="2173902"/>
                </a:lnTo>
                <a:lnTo>
                  <a:pt x="2731151" y="2185027"/>
                </a:lnTo>
                <a:lnTo>
                  <a:pt x="2733996" y="2188136"/>
                </a:lnTo>
                <a:lnTo>
                  <a:pt x="2734624" y="2188229"/>
                </a:lnTo>
                <a:cubicBezTo>
                  <a:pt x="2735764" y="2188337"/>
                  <a:pt x="2736958" y="2188012"/>
                  <a:pt x="2737880" y="2187252"/>
                </a:cubicBezTo>
                <a:lnTo>
                  <a:pt x="2749331" y="2178080"/>
                </a:lnTo>
                <a:lnTo>
                  <a:pt x="2761542" y="2175421"/>
                </a:lnTo>
                <a:lnTo>
                  <a:pt x="2772668" y="2182205"/>
                </a:lnTo>
                <a:lnTo>
                  <a:pt x="2792693" y="2226978"/>
                </a:lnTo>
                <a:cubicBezTo>
                  <a:pt x="2793345" y="2228335"/>
                  <a:pt x="2794593" y="2229311"/>
                  <a:pt x="2796112" y="2229583"/>
                </a:cubicBezTo>
                <a:lnTo>
                  <a:pt x="2796372" y="2229626"/>
                </a:lnTo>
                <a:lnTo>
                  <a:pt x="2793228" y="2227230"/>
                </a:lnTo>
                <a:lnTo>
                  <a:pt x="2773211" y="2182477"/>
                </a:lnTo>
                <a:cubicBezTo>
                  <a:pt x="2773211" y="2182477"/>
                  <a:pt x="2762085" y="2175639"/>
                  <a:pt x="2762085" y="2175639"/>
                </a:cubicBezTo>
                <a:lnTo>
                  <a:pt x="2762357" y="2175639"/>
                </a:lnTo>
                <a:lnTo>
                  <a:pt x="2773645" y="2182477"/>
                </a:lnTo>
                <a:lnTo>
                  <a:pt x="2793671" y="2227196"/>
                </a:lnTo>
                <a:lnTo>
                  <a:pt x="2796929" y="2229718"/>
                </a:lnTo>
                <a:lnTo>
                  <a:pt x="2864656" y="2240871"/>
                </a:lnTo>
                <a:lnTo>
                  <a:pt x="2864663" y="2240947"/>
                </a:lnTo>
                <a:lnTo>
                  <a:pt x="2865524" y="2241088"/>
                </a:lnTo>
                <a:lnTo>
                  <a:pt x="2868455" y="2271317"/>
                </a:lnTo>
                <a:cubicBezTo>
                  <a:pt x="2868455" y="2271588"/>
                  <a:pt x="2868564" y="2272023"/>
                  <a:pt x="2868564" y="2272023"/>
                </a:cubicBezTo>
                <a:lnTo>
                  <a:pt x="2864765" y="2272673"/>
                </a:lnTo>
                <a:cubicBezTo>
                  <a:pt x="2864167" y="2272728"/>
                  <a:pt x="2863625" y="2272945"/>
                  <a:pt x="2863137" y="2273271"/>
                </a:cubicBezTo>
                <a:lnTo>
                  <a:pt x="2851143" y="2280705"/>
                </a:lnTo>
                <a:cubicBezTo>
                  <a:pt x="2850274" y="2281249"/>
                  <a:pt x="2849569" y="2282117"/>
                  <a:pt x="2849243" y="2283094"/>
                </a:cubicBezTo>
                <a:lnTo>
                  <a:pt x="2847561" y="2287978"/>
                </a:lnTo>
                <a:cubicBezTo>
                  <a:pt x="2847398" y="2288467"/>
                  <a:pt x="2847344" y="2289063"/>
                  <a:pt x="2847344" y="2289606"/>
                </a:cubicBezTo>
                <a:lnTo>
                  <a:pt x="2847615" y="2296118"/>
                </a:lnTo>
                <a:cubicBezTo>
                  <a:pt x="2847669" y="2297693"/>
                  <a:pt x="2848592" y="2299158"/>
                  <a:pt x="2850004" y="2299917"/>
                </a:cubicBezTo>
                <a:lnTo>
                  <a:pt x="2853802" y="2301926"/>
                </a:lnTo>
                <a:lnTo>
                  <a:pt x="2857710" y="2311748"/>
                </a:lnTo>
                <a:lnTo>
                  <a:pt x="2859121" y="2321300"/>
                </a:lnTo>
                <a:lnTo>
                  <a:pt x="2855485" y="2325913"/>
                </a:lnTo>
                <a:cubicBezTo>
                  <a:pt x="2854725" y="2326889"/>
                  <a:pt x="2854399" y="2328246"/>
                  <a:pt x="2854616" y="2329494"/>
                </a:cubicBezTo>
                <a:lnTo>
                  <a:pt x="2858795" y="2352668"/>
                </a:lnTo>
                <a:lnTo>
                  <a:pt x="2857221" y="2355870"/>
                </a:lnTo>
                <a:lnTo>
                  <a:pt x="2851306" y="2355761"/>
                </a:lnTo>
                <a:cubicBezTo>
                  <a:pt x="2850709" y="2355707"/>
                  <a:pt x="2850166" y="2355816"/>
                  <a:pt x="2849623" y="2356033"/>
                </a:cubicBezTo>
                <a:cubicBezTo>
                  <a:pt x="2849623" y="2355924"/>
                  <a:pt x="2849515" y="2355870"/>
                  <a:pt x="2849515" y="2355816"/>
                </a:cubicBezTo>
                <a:cubicBezTo>
                  <a:pt x="2850004" y="2355653"/>
                  <a:pt x="2850491" y="2355544"/>
                  <a:pt x="2850980" y="2355544"/>
                </a:cubicBezTo>
                <a:lnTo>
                  <a:pt x="2856842" y="2355653"/>
                </a:lnTo>
                <a:lnTo>
                  <a:pt x="2858361" y="2352505"/>
                </a:lnTo>
                <a:lnTo>
                  <a:pt x="2854128" y="2329386"/>
                </a:lnTo>
                <a:cubicBezTo>
                  <a:pt x="2853857" y="2328138"/>
                  <a:pt x="2854182" y="2326835"/>
                  <a:pt x="2854996" y="2325804"/>
                </a:cubicBezTo>
                <a:lnTo>
                  <a:pt x="2858632" y="2321191"/>
                </a:lnTo>
                <a:lnTo>
                  <a:pt x="2857221" y="2311640"/>
                </a:lnTo>
                <a:lnTo>
                  <a:pt x="2853259" y="2301817"/>
                </a:lnTo>
                <a:lnTo>
                  <a:pt x="2849406" y="2299700"/>
                </a:lnTo>
                <a:cubicBezTo>
                  <a:pt x="2847995" y="2298886"/>
                  <a:pt x="2847073" y="2297475"/>
                  <a:pt x="2847073" y="2295847"/>
                </a:cubicBezTo>
                <a:lnTo>
                  <a:pt x="2846910" y="2289443"/>
                </a:lnTo>
                <a:cubicBezTo>
                  <a:pt x="2846856" y="2288900"/>
                  <a:pt x="2846964" y="2288358"/>
                  <a:pt x="2847127" y="2287869"/>
                </a:cubicBezTo>
                <a:lnTo>
                  <a:pt x="2848809" y="2282985"/>
                </a:lnTo>
                <a:cubicBezTo>
                  <a:pt x="2849134" y="2282008"/>
                  <a:pt x="2849840" y="2281140"/>
                  <a:pt x="2850709" y="2280597"/>
                </a:cubicBezTo>
                <a:lnTo>
                  <a:pt x="2862648" y="2273162"/>
                </a:lnTo>
                <a:cubicBezTo>
                  <a:pt x="2863137" y="2272836"/>
                  <a:pt x="2863734" y="2272619"/>
                  <a:pt x="2864331" y="2272511"/>
                </a:cubicBezTo>
                <a:lnTo>
                  <a:pt x="2868183" y="2271914"/>
                </a:lnTo>
                <a:cubicBezTo>
                  <a:pt x="2868129" y="2271751"/>
                  <a:pt x="2868075" y="2271317"/>
                  <a:pt x="2868075" y="2271317"/>
                </a:cubicBezTo>
                <a:lnTo>
                  <a:pt x="2865145" y="2241088"/>
                </a:lnTo>
                <a:lnTo>
                  <a:pt x="2864670" y="2241010"/>
                </a:lnTo>
                <a:lnTo>
                  <a:pt x="2867586" y="2271100"/>
                </a:lnTo>
                <a:cubicBezTo>
                  <a:pt x="2867586" y="2271262"/>
                  <a:pt x="2867695" y="2271697"/>
                  <a:pt x="2867695" y="2271697"/>
                </a:cubicBezTo>
                <a:lnTo>
                  <a:pt x="2863842" y="2272294"/>
                </a:lnTo>
                <a:cubicBezTo>
                  <a:pt x="2863245" y="2272402"/>
                  <a:pt x="2862648" y="2272619"/>
                  <a:pt x="2862159" y="2272945"/>
                </a:cubicBezTo>
                <a:lnTo>
                  <a:pt x="2850220" y="2280380"/>
                </a:lnTo>
                <a:cubicBezTo>
                  <a:pt x="2849297" y="2280922"/>
                  <a:pt x="2848646" y="2281791"/>
                  <a:pt x="2848320" y="2282768"/>
                </a:cubicBezTo>
                <a:lnTo>
                  <a:pt x="2846638" y="2287652"/>
                </a:lnTo>
                <a:cubicBezTo>
                  <a:pt x="2846475" y="2288141"/>
                  <a:pt x="2846421" y="2288683"/>
                  <a:pt x="2846421" y="2289226"/>
                </a:cubicBezTo>
                <a:lnTo>
                  <a:pt x="2846583" y="2295630"/>
                </a:lnTo>
                <a:cubicBezTo>
                  <a:pt x="2846638" y="2297258"/>
                  <a:pt x="2847506" y="2298723"/>
                  <a:pt x="2848918" y="2299483"/>
                </a:cubicBezTo>
                <a:lnTo>
                  <a:pt x="2852771" y="2301600"/>
                </a:lnTo>
                <a:lnTo>
                  <a:pt x="2856732" y="2311423"/>
                </a:lnTo>
                <a:lnTo>
                  <a:pt x="2858143" y="2320974"/>
                </a:lnTo>
                <a:lnTo>
                  <a:pt x="2854507" y="2325587"/>
                </a:lnTo>
                <a:cubicBezTo>
                  <a:pt x="2853747" y="2326564"/>
                  <a:pt x="2853421" y="2327921"/>
                  <a:pt x="2853639" y="2329169"/>
                </a:cubicBezTo>
                <a:lnTo>
                  <a:pt x="2857872" y="2352288"/>
                </a:lnTo>
                <a:lnTo>
                  <a:pt x="2856352" y="2355436"/>
                </a:lnTo>
                <a:lnTo>
                  <a:pt x="2850491" y="2355327"/>
                </a:lnTo>
                <a:cubicBezTo>
                  <a:pt x="2850003" y="2355327"/>
                  <a:pt x="2849514" y="2355436"/>
                  <a:pt x="2849026" y="2355598"/>
                </a:cubicBezTo>
                <a:cubicBezTo>
                  <a:pt x="2848863" y="2355381"/>
                  <a:pt x="2848592" y="2354947"/>
                  <a:pt x="2848592" y="2354947"/>
                </a:cubicBezTo>
                <a:lnTo>
                  <a:pt x="2843491" y="2348814"/>
                </a:lnTo>
                <a:lnTo>
                  <a:pt x="2841844" y="2347646"/>
                </a:lnTo>
                <a:lnTo>
                  <a:pt x="2841048" y="2347404"/>
                </a:lnTo>
                <a:lnTo>
                  <a:pt x="2836056" y="2346807"/>
                </a:lnTo>
                <a:cubicBezTo>
                  <a:pt x="2834916" y="2346699"/>
                  <a:pt x="2833831" y="2346970"/>
                  <a:pt x="2832908" y="2347621"/>
                </a:cubicBezTo>
                <a:lnTo>
                  <a:pt x="2823954" y="2353916"/>
                </a:lnTo>
                <a:cubicBezTo>
                  <a:pt x="2822868" y="2354676"/>
                  <a:pt x="2822162" y="2355870"/>
                  <a:pt x="2822053" y="2357172"/>
                </a:cubicBezTo>
                <a:lnTo>
                  <a:pt x="2821512" y="2362545"/>
                </a:lnTo>
                <a:lnTo>
                  <a:pt x="2816193" y="2365096"/>
                </a:lnTo>
                <a:lnTo>
                  <a:pt x="2794159" y="2360808"/>
                </a:lnTo>
                <a:cubicBezTo>
                  <a:pt x="2793074" y="2360537"/>
                  <a:pt x="2791879" y="2360808"/>
                  <a:pt x="2790903" y="2361406"/>
                </a:cubicBezTo>
                <a:lnTo>
                  <a:pt x="2775273" y="2371337"/>
                </a:lnTo>
                <a:cubicBezTo>
                  <a:pt x="2774025" y="2372097"/>
                  <a:pt x="2773265" y="2373399"/>
                  <a:pt x="2773156" y="2374865"/>
                </a:cubicBezTo>
                <a:lnTo>
                  <a:pt x="2772614" y="2383711"/>
                </a:lnTo>
                <a:cubicBezTo>
                  <a:pt x="2772560" y="2384959"/>
                  <a:pt x="2772993" y="2386153"/>
                  <a:pt x="2773862" y="2387075"/>
                </a:cubicBezTo>
                <a:lnTo>
                  <a:pt x="2774365" y="2387495"/>
                </a:lnTo>
                <a:lnTo>
                  <a:pt x="2776738" y="2388269"/>
                </a:lnTo>
                <a:lnTo>
                  <a:pt x="2782761" y="2388269"/>
                </a:lnTo>
                <a:lnTo>
                  <a:pt x="2781513" y="2395053"/>
                </a:lnTo>
                <a:lnTo>
                  <a:pt x="2774513" y="2395161"/>
                </a:lnTo>
                <a:cubicBezTo>
                  <a:pt x="2773102" y="2395216"/>
                  <a:pt x="2771799" y="2395867"/>
                  <a:pt x="2770985" y="2396953"/>
                </a:cubicBezTo>
                <a:lnTo>
                  <a:pt x="2767024" y="2402108"/>
                </a:lnTo>
                <a:cubicBezTo>
                  <a:pt x="2766480" y="2402814"/>
                  <a:pt x="2766155" y="2403682"/>
                  <a:pt x="2766101" y="2404550"/>
                </a:cubicBezTo>
                <a:lnTo>
                  <a:pt x="2765775" y="2409706"/>
                </a:lnTo>
                <a:cubicBezTo>
                  <a:pt x="2765721" y="2409435"/>
                  <a:pt x="2765504" y="2409000"/>
                  <a:pt x="2765504" y="2409000"/>
                </a:cubicBezTo>
                <a:lnTo>
                  <a:pt x="2758992" y="2397929"/>
                </a:lnTo>
                <a:cubicBezTo>
                  <a:pt x="2758449" y="2397007"/>
                  <a:pt x="2757635" y="2396355"/>
                  <a:pt x="2756658" y="2395976"/>
                </a:cubicBezTo>
                <a:cubicBezTo>
                  <a:pt x="2756224" y="2395759"/>
                  <a:pt x="2755735" y="2395541"/>
                  <a:pt x="2755193" y="2395487"/>
                </a:cubicBezTo>
                <a:cubicBezTo>
                  <a:pt x="2753836" y="2395270"/>
                  <a:pt x="2752425" y="2395704"/>
                  <a:pt x="2751448" y="2396681"/>
                </a:cubicBezTo>
                <a:lnTo>
                  <a:pt x="2744881" y="2402976"/>
                </a:lnTo>
                <a:cubicBezTo>
                  <a:pt x="2744067" y="2403736"/>
                  <a:pt x="2743578" y="2404821"/>
                  <a:pt x="2743524" y="2405961"/>
                </a:cubicBezTo>
                <a:lnTo>
                  <a:pt x="2742819" y="2417684"/>
                </a:lnTo>
                <a:cubicBezTo>
                  <a:pt x="2742765" y="2418606"/>
                  <a:pt x="2742982" y="2419528"/>
                  <a:pt x="2743470" y="2420289"/>
                </a:cubicBezTo>
                <a:lnTo>
                  <a:pt x="2749168" y="2429732"/>
                </a:lnTo>
                <a:lnTo>
                  <a:pt x="2747106" y="2433639"/>
                </a:lnTo>
                <a:lnTo>
                  <a:pt x="2739074" y="2432282"/>
                </a:lnTo>
                <a:cubicBezTo>
                  <a:pt x="2737772" y="2432065"/>
                  <a:pt x="2736469" y="2432445"/>
                  <a:pt x="2735438" y="2433259"/>
                </a:cubicBezTo>
                <a:cubicBezTo>
                  <a:pt x="2734407" y="2434074"/>
                  <a:pt x="2733755" y="2435322"/>
                  <a:pt x="2733755" y="2436624"/>
                </a:cubicBezTo>
                <a:lnTo>
                  <a:pt x="2733322" y="2450463"/>
                </a:lnTo>
                <a:cubicBezTo>
                  <a:pt x="2733268" y="2451549"/>
                  <a:pt x="2733647" y="2452580"/>
                  <a:pt x="2734298" y="2453447"/>
                </a:cubicBezTo>
                <a:lnTo>
                  <a:pt x="2745858" y="2467938"/>
                </a:lnTo>
                <a:lnTo>
                  <a:pt x="2746050" y="2468081"/>
                </a:lnTo>
                <a:lnTo>
                  <a:pt x="2734679" y="2453828"/>
                </a:lnTo>
                <a:cubicBezTo>
                  <a:pt x="2734028" y="2452960"/>
                  <a:pt x="2733702" y="2451928"/>
                  <a:pt x="2733702" y="2450843"/>
                </a:cubicBezTo>
                <a:lnTo>
                  <a:pt x="2734136" y="2437004"/>
                </a:lnTo>
                <a:cubicBezTo>
                  <a:pt x="2734191" y="2435701"/>
                  <a:pt x="2734787" y="2434453"/>
                  <a:pt x="2735819" y="2433639"/>
                </a:cubicBezTo>
                <a:cubicBezTo>
                  <a:pt x="2736850" y="2432771"/>
                  <a:pt x="2738207" y="2432446"/>
                  <a:pt x="2739455" y="2432663"/>
                </a:cubicBezTo>
                <a:lnTo>
                  <a:pt x="2747487" y="2434019"/>
                </a:lnTo>
                <a:lnTo>
                  <a:pt x="2749549" y="2430112"/>
                </a:lnTo>
                <a:lnTo>
                  <a:pt x="2743851" y="2420668"/>
                </a:lnTo>
                <a:cubicBezTo>
                  <a:pt x="2743362" y="2419909"/>
                  <a:pt x="2743145" y="2418987"/>
                  <a:pt x="2743199" y="2418063"/>
                </a:cubicBezTo>
                <a:lnTo>
                  <a:pt x="2743905" y="2406341"/>
                </a:lnTo>
                <a:cubicBezTo>
                  <a:pt x="2743959" y="2405202"/>
                  <a:pt x="2744447" y="2404171"/>
                  <a:pt x="2745262" y="2403356"/>
                </a:cubicBezTo>
                <a:lnTo>
                  <a:pt x="2751829" y="2397061"/>
                </a:lnTo>
                <a:lnTo>
                  <a:pt x="2751937" y="2397170"/>
                </a:lnTo>
                <a:cubicBezTo>
                  <a:pt x="2752914" y="2396247"/>
                  <a:pt x="2754325" y="2395813"/>
                  <a:pt x="2755682" y="2395976"/>
                </a:cubicBezTo>
                <a:cubicBezTo>
                  <a:pt x="2756170" y="2396030"/>
                  <a:pt x="2756658" y="2396193"/>
                  <a:pt x="2757147" y="2396464"/>
                </a:cubicBezTo>
                <a:cubicBezTo>
                  <a:pt x="2756821" y="2396301"/>
                  <a:pt x="2756495" y="2396193"/>
                  <a:pt x="2756170" y="2396193"/>
                </a:cubicBezTo>
                <a:cubicBezTo>
                  <a:pt x="2754813" y="2395976"/>
                  <a:pt x="2753402" y="2396410"/>
                  <a:pt x="2752425" y="2397387"/>
                </a:cubicBezTo>
                <a:lnTo>
                  <a:pt x="2745858" y="2403682"/>
                </a:lnTo>
                <a:cubicBezTo>
                  <a:pt x="2745045" y="2404442"/>
                  <a:pt x="2744556" y="2405527"/>
                  <a:pt x="2744502" y="2406667"/>
                </a:cubicBezTo>
                <a:lnTo>
                  <a:pt x="2743797" y="2418498"/>
                </a:lnTo>
                <a:cubicBezTo>
                  <a:pt x="2743742" y="2419420"/>
                  <a:pt x="2743959" y="2420343"/>
                  <a:pt x="2744447" y="2421103"/>
                </a:cubicBezTo>
                <a:lnTo>
                  <a:pt x="2750200" y="2430546"/>
                </a:lnTo>
                <a:lnTo>
                  <a:pt x="2748138" y="2434344"/>
                </a:lnTo>
                <a:lnTo>
                  <a:pt x="2740106" y="2432988"/>
                </a:lnTo>
                <a:cubicBezTo>
                  <a:pt x="2738803" y="2432771"/>
                  <a:pt x="2737501" y="2433096"/>
                  <a:pt x="2736470" y="2433911"/>
                </a:cubicBezTo>
                <a:cubicBezTo>
                  <a:pt x="2735439" y="2434779"/>
                  <a:pt x="2734787" y="2435973"/>
                  <a:pt x="2734787" y="2437275"/>
                </a:cubicBezTo>
                <a:lnTo>
                  <a:pt x="2734245" y="2451114"/>
                </a:lnTo>
                <a:cubicBezTo>
                  <a:pt x="2734191" y="2452200"/>
                  <a:pt x="2734516" y="2453231"/>
                  <a:pt x="2735222" y="2454099"/>
                </a:cubicBezTo>
                <a:lnTo>
                  <a:pt x="2746781" y="2468589"/>
                </a:lnTo>
                <a:lnTo>
                  <a:pt x="2747079" y="2468854"/>
                </a:lnTo>
                <a:lnTo>
                  <a:pt x="2747377" y="2469078"/>
                </a:lnTo>
                <a:cubicBezTo>
                  <a:pt x="2748517" y="2469837"/>
                  <a:pt x="2749928" y="2470109"/>
                  <a:pt x="2751285" y="2469674"/>
                </a:cubicBezTo>
                <a:lnTo>
                  <a:pt x="2755409" y="2468372"/>
                </a:lnTo>
                <a:lnTo>
                  <a:pt x="2755789" y="2468752"/>
                </a:lnTo>
                <a:lnTo>
                  <a:pt x="2756061" y="2468643"/>
                </a:lnTo>
                <a:lnTo>
                  <a:pt x="2758829" y="2471465"/>
                </a:lnTo>
                <a:lnTo>
                  <a:pt x="2756658" y="2482048"/>
                </a:lnTo>
                <a:cubicBezTo>
                  <a:pt x="2756115" y="2481777"/>
                  <a:pt x="2755572" y="2481668"/>
                  <a:pt x="2754976" y="2481668"/>
                </a:cubicBezTo>
                <a:lnTo>
                  <a:pt x="2746021" y="2481505"/>
                </a:lnTo>
                <a:cubicBezTo>
                  <a:pt x="2744122" y="2481505"/>
                  <a:pt x="2742439" y="2482645"/>
                  <a:pt x="2741733" y="2484382"/>
                </a:cubicBezTo>
                <a:lnTo>
                  <a:pt x="2740539" y="2487421"/>
                </a:lnTo>
                <a:lnTo>
                  <a:pt x="2739997" y="2486770"/>
                </a:lnTo>
                <a:lnTo>
                  <a:pt x="2741028" y="2484165"/>
                </a:lnTo>
                <a:cubicBezTo>
                  <a:pt x="2741679" y="2482428"/>
                  <a:pt x="2743307" y="2481180"/>
                  <a:pt x="2745261" y="2481288"/>
                </a:cubicBezTo>
                <a:lnTo>
                  <a:pt x="2754270" y="2481397"/>
                </a:lnTo>
                <a:cubicBezTo>
                  <a:pt x="2754921" y="2481397"/>
                  <a:pt x="2755518" y="2481505"/>
                  <a:pt x="2756061" y="2481777"/>
                </a:cubicBezTo>
                <a:lnTo>
                  <a:pt x="2756115" y="2481723"/>
                </a:lnTo>
                <a:lnTo>
                  <a:pt x="2758231" y="2471194"/>
                </a:lnTo>
                <a:lnTo>
                  <a:pt x="2757852" y="2470814"/>
                </a:lnTo>
                <a:lnTo>
                  <a:pt x="2755735" y="2481343"/>
                </a:lnTo>
                <a:cubicBezTo>
                  <a:pt x="2755193" y="2481126"/>
                  <a:pt x="2754541" y="2480963"/>
                  <a:pt x="2753944" y="2480963"/>
                </a:cubicBezTo>
                <a:lnTo>
                  <a:pt x="2744935" y="2480854"/>
                </a:lnTo>
                <a:cubicBezTo>
                  <a:pt x="2742982" y="2480745"/>
                  <a:pt x="2741408" y="2481994"/>
                  <a:pt x="2740702" y="2483731"/>
                </a:cubicBezTo>
                <a:lnTo>
                  <a:pt x="2739671" y="2486336"/>
                </a:lnTo>
                <a:lnTo>
                  <a:pt x="2736523" y="2482319"/>
                </a:lnTo>
                <a:cubicBezTo>
                  <a:pt x="2736035" y="2481614"/>
                  <a:pt x="2735329" y="2481126"/>
                  <a:pt x="2734516" y="2480854"/>
                </a:cubicBezTo>
                <a:cubicBezTo>
                  <a:pt x="2733918" y="2480529"/>
                  <a:pt x="2733213" y="2480312"/>
                  <a:pt x="2732453" y="2480312"/>
                </a:cubicBezTo>
                <a:lnTo>
                  <a:pt x="2698263" y="2479878"/>
                </a:lnTo>
                <a:lnTo>
                  <a:pt x="2698209" y="2479878"/>
                </a:lnTo>
                <a:cubicBezTo>
                  <a:pt x="2695984" y="2479878"/>
                  <a:pt x="2694084" y="2481506"/>
                  <a:pt x="2693759" y="2483731"/>
                </a:cubicBezTo>
                <a:lnTo>
                  <a:pt x="2691587" y="2498438"/>
                </a:lnTo>
                <a:cubicBezTo>
                  <a:pt x="2691425" y="2499577"/>
                  <a:pt x="2691696" y="2500772"/>
                  <a:pt x="2692348" y="2501694"/>
                </a:cubicBezTo>
                <a:lnTo>
                  <a:pt x="2692605" y="2502070"/>
                </a:lnTo>
                <a:lnTo>
                  <a:pt x="2691859" y="2498872"/>
                </a:lnTo>
                <a:lnTo>
                  <a:pt x="2694030" y="2484165"/>
                </a:lnTo>
                <a:cubicBezTo>
                  <a:pt x="2694355" y="2481939"/>
                  <a:pt x="2696255" y="2480312"/>
                  <a:pt x="2698480" y="2480312"/>
                </a:cubicBezTo>
                <a:lnTo>
                  <a:pt x="2698534" y="2480312"/>
                </a:lnTo>
                <a:lnTo>
                  <a:pt x="2732724" y="2480745"/>
                </a:lnTo>
                <a:cubicBezTo>
                  <a:pt x="2733430" y="2480745"/>
                  <a:pt x="2734136" y="2480963"/>
                  <a:pt x="2734787" y="2481289"/>
                </a:cubicBezTo>
                <a:cubicBezTo>
                  <a:pt x="2734298" y="2481126"/>
                  <a:pt x="2733810" y="2481017"/>
                  <a:pt x="2733322" y="2481017"/>
                </a:cubicBezTo>
                <a:lnTo>
                  <a:pt x="2699131" y="2480583"/>
                </a:lnTo>
                <a:lnTo>
                  <a:pt x="2699077" y="2480583"/>
                </a:lnTo>
                <a:cubicBezTo>
                  <a:pt x="2696852" y="2480583"/>
                  <a:pt x="2694953" y="2482211"/>
                  <a:pt x="2694627" y="2484436"/>
                </a:cubicBezTo>
                <a:lnTo>
                  <a:pt x="2692456" y="2499252"/>
                </a:lnTo>
                <a:cubicBezTo>
                  <a:pt x="2692293" y="2500337"/>
                  <a:pt x="2692565" y="2501531"/>
                  <a:pt x="2693216" y="2502453"/>
                </a:cubicBezTo>
                <a:lnTo>
                  <a:pt x="2698534" y="2510215"/>
                </a:lnTo>
                <a:lnTo>
                  <a:pt x="2669174" y="2526658"/>
                </a:lnTo>
                <a:cubicBezTo>
                  <a:pt x="2668306" y="2527147"/>
                  <a:pt x="2667600" y="2527907"/>
                  <a:pt x="2667220" y="2528829"/>
                </a:cubicBezTo>
                <a:lnTo>
                  <a:pt x="2658971" y="2548475"/>
                </a:lnTo>
                <a:cubicBezTo>
                  <a:pt x="2658754" y="2549018"/>
                  <a:pt x="2658646" y="2549561"/>
                  <a:pt x="2658646" y="2550103"/>
                </a:cubicBezTo>
                <a:lnTo>
                  <a:pt x="2658375" y="2559600"/>
                </a:lnTo>
                <a:lnTo>
                  <a:pt x="2660070" y="2562942"/>
                </a:lnTo>
                <a:lnTo>
                  <a:pt x="2660491" y="2563237"/>
                </a:lnTo>
                <a:lnTo>
                  <a:pt x="2670368" y="2568555"/>
                </a:lnTo>
                <a:lnTo>
                  <a:pt x="2674384" y="2599218"/>
                </a:lnTo>
                <a:lnTo>
                  <a:pt x="2674650" y="2599607"/>
                </a:lnTo>
                <a:lnTo>
                  <a:pt x="2670640" y="2568989"/>
                </a:lnTo>
                <a:lnTo>
                  <a:pt x="2671237" y="2569315"/>
                </a:lnTo>
                <a:lnTo>
                  <a:pt x="2675144" y="2599978"/>
                </a:lnTo>
                <a:lnTo>
                  <a:pt x="2676781" y="2602643"/>
                </a:lnTo>
                <a:lnTo>
                  <a:pt x="2677152" y="2602908"/>
                </a:lnTo>
                <a:cubicBezTo>
                  <a:pt x="2677749" y="2603233"/>
                  <a:pt x="2678346" y="2603451"/>
                  <a:pt x="2678997" y="2603451"/>
                </a:cubicBezTo>
                <a:lnTo>
                  <a:pt x="2679322" y="2606599"/>
                </a:lnTo>
                <a:lnTo>
                  <a:pt x="2679533" y="2607010"/>
                </a:lnTo>
                <a:lnTo>
                  <a:pt x="2679214" y="2603940"/>
                </a:lnTo>
                <a:cubicBezTo>
                  <a:pt x="2679431" y="2603940"/>
                  <a:pt x="2679757" y="2603940"/>
                  <a:pt x="2679757" y="2603940"/>
                </a:cubicBezTo>
                <a:lnTo>
                  <a:pt x="2680137" y="2607413"/>
                </a:lnTo>
                <a:lnTo>
                  <a:pt x="2681468" y="2610075"/>
                </a:lnTo>
                <a:lnTo>
                  <a:pt x="2682633" y="2611103"/>
                </a:lnTo>
                <a:lnTo>
                  <a:pt x="2682573" y="2611197"/>
                </a:lnTo>
                <a:lnTo>
                  <a:pt x="2682959" y="2611537"/>
                </a:lnTo>
                <a:lnTo>
                  <a:pt x="2682573" y="2611198"/>
                </a:lnTo>
                <a:lnTo>
                  <a:pt x="2664833" y="2638726"/>
                </a:lnTo>
                <a:lnTo>
                  <a:pt x="2655878" y="2646813"/>
                </a:lnTo>
                <a:lnTo>
                  <a:pt x="2645024" y="2651806"/>
                </a:lnTo>
                <a:lnTo>
                  <a:pt x="2611919" y="2649363"/>
                </a:lnTo>
                <a:cubicBezTo>
                  <a:pt x="2610942" y="2649309"/>
                  <a:pt x="2609911" y="2649580"/>
                  <a:pt x="2609097" y="2650124"/>
                </a:cubicBezTo>
                <a:lnTo>
                  <a:pt x="2523513" y="2706781"/>
                </a:lnTo>
                <a:lnTo>
                  <a:pt x="2512767" y="2709712"/>
                </a:lnTo>
                <a:lnTo>
                  <a:pt x="2495997" y="2685128"/>
                </a:lnTo>
                <a:cubicBezTo>
                  <a:pt x="2494966" y="2683608"/>
                  <a:pt x="2493067" y="2682849"/>
                  <a:pt x="2491276" y="2683282"/>
                </a:cubicBezTo>
                <a:lnTo>
                  <a:pt x="2436409" y="2695493"/>
                </a:lnTo>
                <a:cubicBezTo>
                  <a:pt x="2434401" y="2695927"/>
                  <a:pt x="2432936" y="2697719"/>
                  <a:pt x="2432882" y="2699780"/>
                </a:cubicBezTo>
                <a:lnTo>
                  <a:pt x="2432176" y="2723985"/>
                </a:lnTo>
                <a:lnTo>
                  <a:pt x="2412096" y="2728544"/>
                </a:lnTo>
                <a:cubicBezTo>
                  <a:pt x="2411119" y="2728761"/>
                  <a:pt x="2410250" y="2729358"/>
                  <a:pt x="2409600" y="2730118"/>
                </a:cubicBezTo>
                <a:lnTo>
                  <a:pt x="2394946" y="2748081"/>
                </a:lnTo>
                <a:lnTo>
                  <a:pt x="2383387" y="2733808"/>
                </a:lnTo>
                <a:cubicBezTo>
                  <a:pt x="2382465" y="2732668"/>
                  <a:pt x="2380945" y="2732071"/>
                  <a:pt x="2379479" y="2732180"/>
                </a:cubicBezTo>
                <a:lnTo>
                  <a:pt x="2358857" y="2734025"/>
                </a:lnTo>
                <a:cubicBezTo>
                  <a:pt x="2358368" y="2734079"/>
                  <a:pt x="2357880" y="2734188"/>
                  <a:pt x="2357445" y="2734405"/>
                </a:cubicBezTo>
                <a:lnTo>
                  <a:pt x="2353049" y="2736358"/>
                </a:lnTo>
                <a:cubicBezTo>
                  <a:pt x="2351259" y="2737173"/>
                  <a:pt x="2350173" y="2739072"/>
                  <a:pt x="2350390" y="2741026"/>
                </a:cubicBezTo>
                <a:lnTo>
                  <a:pt x="2351205" y="2748352"/>
                </a:lnTo>
                <a:cubicBezTo>
                  <a:pt x="2351205" y="2748352"/>
                  <a:pt x="2340079" y="2761812"/>
                  <a:pt x="2340079" y="2761812"/>
                </a:cubicBezTo>
                <a:lnTo>
                  <a:pt x="2339862" y="2761812"/>
                </a:lnTo>
                <a:lnTo>
                  <a:pt x="2328791" y="2747647"/>
                </a:lnTo>
                <a:cubicBezTo>
                  <a:pt x="2328519" y="2747321"/>
                  <a:pt x="2328248" y="2747050"/>
                  <a:pt x="2327977" y="2746833"/>
                </a:cubicBezTo>
                <a:lnTo>
                  <a:pt x="2308711" y="2731855"/>
                </a:lnTo>
                <a:cubicBezTo>
                  <a:pt x="2306811" y="2730444"/>
                  <a:pt x="2304152" y="2730660"/>
                  <a:pt x="2302578" y="2732397"/>
                </a:cubicBezTo>
                <a:lnTo>
                  <a:pt x="2290964" y="2745151"/>
                </a:lnTo>
                <a:lnTo>
                  <a:pt x="2274520" y="2749221"/>
                </a:lnTo>
                <a:cubicBezTo>
                  <a:pt x="2273435" y="2749493"/>
                  <a:pt x="2272513" y="2750143"/>
                  <a:pt x="2271861" y="2751066"/>
                </a:cubicBezTo>
                <a:lnTo>
                  <a:pt x="2268280" y="2756385"/>
                </a:lnTo>
                <a:lnTo>
                  <a:pt x="2254604" y="2755190"/>
                </a:lnTo>
                <a:cubicBezTo>
                  <a:pt x="2252541" y="2755028"/>
                  <a:pt x="2250588" y="2756330"/>
                  <a:pt x="2249936" y="2758338"/>
                </a:cubicBezTo>
                <a:lnTo>
                  <a:pt x="2245540" y="2772014"/>
                </a:lnTo>
                <a:lnTo>
                  <a:pt x="2242339" y="2772449"/>
                </a:lnTo>
                <a:cubicBezTo>
                  <a:pt x="2241145" y="2772557"/>
                  <a:pt x="2240005" y="2773208"/>
                  <a:pt x="2239299" y="2774185"/>
                </a:cubicBezTo>
                <a:cubicBezTo>
                  <a:pt x="2238540" y="2775162"/>
                  <a:pt x="2238268" y="2776410"/>
                  <a:pt x="2238431" y="2777604"/>
                </a:cubicBezTo>
                <a:lnTo>
                  <a:pt x="2238865" y="2780535"/>
                </a:lnTo>
                <a:lnTo>
                  <a:pt x="2202830" y="2789110"/>
                </a:lnTo>
                <a:cubicBezTo>
                  <a:pt x="2201581" y="2789380"/>
                  <a:pt x="2200550" y="2790141"/>
                  <a:pt x="2199953" y="2791226"/>
                </a:cubicBezTo>
                <a:lnTo>
                  <a:pt x="2186603" y="2813911"/>
                </a:lnTo>
                <a:cubicBezTo>
                  <a:pt x="2186005" y="2814996"/>
                  <a:pt x="2185843" y="2816245"/>
                  <a:pt x="2186168" y="2817439"/>
                </a:cubicBezTo>
                <a:lnTo>
                  <a:pt x="2187037" y="2820586"/>
                </a:lnTo>
                <a:cubicBezTo>
                  <a:pt x="2187417" y="2821997"/>
                  <a:pt x="2188502" y="2823137"/>
                  <a:pt x="2189913" y="2823625"/>
                </a:cubicBezTo>
                <a:lnTo>
                  <a:pt x="2196263" y="2825796"/>
                </a:lnTo>
                <a:lnTo>
                  <a:pt x="2192301" y="2834914"/>
                </a:lnTo>
                <a:cubicBezTo>
                  <a:pt x="2191921" y="2835782"/>
                  <a:pt x="2191867" y="2836705"/>
                  <a:pt x="2192030" y="2837627"/>
                </a:cubicBezTo>
                <a:lnTo>
                  <a:pt x="2197077" y="2861886"/>
                </a:lnTo>
                <a:lnTo>
                  <a:pt x="2163321" y="2880555"/>
                </a:lnTo>
                <a:lnTo>
                  <a:pt x="2161421" y="2874911"/>
                </a:lnTo>
                <a:cubicBezTo>
                  <a:pt x="2160879" y="2873391"/>
                  <a:pt x="2159576" y="2872197"/>
                  <a:pt x="2157948" y="2871926"/>
                </a:cubicBezTo>
                <a:lnTo>
                  <a:pt x="2128154" y="2866499"/>
                </a:lnTo>
                <a:cubicBezTo>
                  <a:pt x="2127882" y="2866445"/>
                  <a:pt x="2127611" y="2866445"/>
                  <a:pt x="2127339" y="2866445"/>
                </a:cubicBezTo>
                <a:cubicBezTo>
                  <a:pt x="2127177" y="2866445"/>
                  <a:pt x="2126797" y="2866445"/>
                  <a:pt x="2126797" y="2866445"/>
                </a:cubicBezTo>
                <a:lnTo>
                  <a:pt x="2118385" y="2867476"/>
                </a:lnTo>
                <a:lnTo>
                  <a:pt x="2118113" y="2866824"/>
                </a:lnTo>
                <a:lnTo>
                  <a:pt x="2123052" y="2859335"/>
                </a:lnTo>
                <a:cubicBezTo>
                  <a:pt x="2123540" y="2858575"/>
                  <a:pt x="2123812" y="2857707"/>
                  <a:pt x="2123812" y="2856785"/>
                </a:cubicBezTo>
                <a:lnTo>
                  <a:pt x="2123595" y="2842132"/>
                </a:lnTo>
                <a:lnTo>
                  <a:pt x="2134123" y="2821401"/>
                </a:lnTo>
                <a:cubicBezTo>
                  <a:pt x="2134286" y="2821075"/>
                  <a:pt x="2134394" y="2820694"/>
                  <a:pt x="2134503" y="2820369"/>
                </a:cubicBezTo>
                <a:lnTo>
                  <a:pt x="2138248" y="2804577"/>
                </a:lnTo>
                <a:lnTo>
                  <a:pt x="2144055" y="2800126"/>
                </a:lnTo>
                <a:cubicBezTo>
                  <a:pt x="2145140" y="2799312"/>
                  <a:pt x="2145846" y="2798064"/>
                  <a:pt x="2145846" y="2796708"/>
                </a:cubicBezTo>
                <a:lnTo>
                  <a:pt x="2147311" y="2754811"/>
                </a:lnTo>
                <a:lnTo>
                  <a:pt x="2158057" y="2733591"/>
                </a:lnTo>
                <a:cubicBezTo>
                  <a:pt x="2158328" y="2733103"/>
                  <a:pt x="2158491" y="2732560"/>
                  <a:pt x="2158545" y="2732017"/>
                </a:cubicBezTo>
                <a:lnTo>
                  <a:pt x="2160662" y="2711178"/>
                </a:lnTo>
                <a:lnTo>
                  <a:pt x="2172872" y="2681763"/>
                </a:lnTo>
                <a:lnTo>
                  <a:pt x="2174283" y="2681925"/>
                </a:lnTo>
                <a:cubicBezTo>
                  <a:pt x="2175749" y="2682088"/>
                  <a:pt x="2177214" y="2681600"/>
                  <a:pt x="2178191" y="2680514"/>
                </a:cubicBezTo>
                <a:lnTo>
                  <a:pt x="2192844" y="2664668"/>
                </a:lnTo>
                <a:cubicBezTo>
                  <a:pt x="2193441" y="2663962"/>
                  <a:pt x="2193875" y="2663094"/>
                  <a:pt x="2193983" y="2662171"/>
                </a:cubicBezTo>
                <a:lnTo>
                  <a:pt x="2197294" y="2636990"/>
                </a:lnTo>
                <a:lnTo>
                  <a:pt x="2207442" y="2614739"/>
                </a:lnTo>
                <a:cubicBezTo>
                  <a:pt x="2207551" y="2614576"/>
                  <a:pt x="2207659" y="2614250"/>
                  <a:pt x="2207659" y="2614250"/>
                </a:cubicBezTo>
                <a:lnTo>
                  <a:pt x="2223615" y="2563671"/>
                </a:lnTo>
                <a:cubicBezTo>
                  <a:pt x="2223778" y="2563237"/>
                  <a:pt x="2223832" y="2562803"/>
                  <a:pt x="2223832" y="2562368"/>
                </a:cubicBezTo>
                <a:lnTo>
                  <a:pt x="2224158" y="2542885"/>
                </a:lnTo>
                <a:cubicBezTo>
                  <a:pt x="2224158" y="2541745"/>
                  <a:pt x="2223778" y="2540714"/>
                  <a:pt x="2223072" y="2539846"/>
                </a:cubicBezTo>
                <a:lnTo>
                  <a:pt x="2220956" y="2537404"/>
                </a:lnTo>
                <a:lnTo>
                  <a:pt x="2222529" y="2535830"/>
                </a:lnTo>
                <a:cubicBezTo>
                  <a:pt x="2223832" y="2534474"/>
                  <a:pt x="2224212" y="2532411"/>
                  <a:pt x="2223344" y="2530675"/>
                </a:cubicBezTo>
                <a:lnTo>
                  <a:pt x="2220739" y="2525302"/>
                </a:lnTo>
                <a:cubicBezTo>
                  <a:pt x="2220359" y="2524488"/>
                  <a:pt x="2219762" y="2523837"/>
                  <a:pt x="2219002" y="2523402"/>
                </a:cubicBezTo>
                <a:lnTo>
                  <a:pt x="2212110" y="2519278"/>
                </a:lnTo>
                <a:lnTo>
                  <a:pt x="2211947" y="2516510"/>
                </a:lnTo>
                <a:lnTo>
                  <a:pt x="2218839" y="2506850"/>
                </a:lnTo>
                <a:cubicBezTo>
                  <a:pt x="2219219" y="2506253"/>
                  <a:pt x="2219491" y="2505602"/>
                  <a:pt x="2219599" y="2504950"/>
                </a:cubicBezTo>
                <a:lnTo>
                  <a:pt x="2221879" y="2491274"/>
                </a:lnTo>
                <a:cubicBezTo>
                  <a:pt x="2221987" y="2490460"/>
                  <a:pt x="2221933" y="2489646"/>
                  <a:pt x="2221607" y="2488886"/>
                </a:cubicBezTo>
                <a:lnTo>
                  <a:pt x="2218405" y="2480745"/>
                </a:lnTo>
                <a:lnTo>
                  <a:pt x="2218405" y="2474831"/>
                </a:lnTo>
                <a:lnTo>
                  <a:pt x="2218622" y="2473745"/>
                </a:lnTo>
                <a:lnTo>
                  <a:pt x="2222801" y="2472714"/>
                </a:lnTo>
                <a:cubicBezTo>
                  <a:pt x="2224158" y="2472388"/>
                  <a:pt x="2225297" y="2471411"/>
                  <a:pt x="2225840" y="2470163"/>
                </a:cubicBezTo>
                <a:cubicBezTo>
                  <a:pt x="2226383" y="2468915"/>
                  <a:pt x="2226329" y="2467449"/>
                  <a:pt x="2225677" y="2466201"/>
                </a:cubicBezTo>
                <a:lnTo>
                  <a:pt x="2217645" y="2451223"/>
                </a:lnTo>
                <a:lnTo>
                  <a:pt x="2222096" y="2443299"/>
                </a:lnTo>
                <a:cubicBezTo>
                  <a:pt x="2222584" y="2442322"/>
                  <a:pt x="2222801" y="2441237"/>
                  <a:pt x="2222584" y="2440151"/>
                </a:cubicBezTo>
                <a:lnTo>
                  <a:pt x="2220576" y="2430220"/>
                </a:lnTo>
                <a:cubicBezTo>
                  <a:pt x="2220468" y="2429515"/>
                  <a:pt x="2220142" y="2428809"/>
                  <a:pt x="2219653" y="2428267"/>
                </a:cubicBezTo>
                <a:lnTo>
                  <a:pt x="2213195" y="2420452"/>
                </a:lnTo>
                <a:lnTo>
                  <a:pt x="2212055" y="2401728"/>
                </a:lnTo>
                <a:cubicBezTo>
                  <a:pt x="2212001" y="2400697"/>
                  <a:pt x="2211567" y="2399720"/>
                  <a:pt x="2210861" y="2398960"/>
                </a:cubicBezTo>
                <a:lnTo>
                  <a:pt x="2206846" y="2394565"/>
                </a:lnTo>
                <a:cubicBezTo>
                  <a:pt x="2206031" y="2393696"/>
                  <a:pt x="2204946" y="2393208"/>
                  <a:pt x="2203861" y="2393099"/>
                </a:cubicBezTo>
                <a:lnTo>
                  <a:pt x="2212653" y="2360103"/>
                </a:lnTo>
                <a:lnTo>
                  <a:pt x="2216615" y="2352668"/>
                </a:lnTo>
                <a:cubicBezTo>
                  <a:pt x="2217482" y="2350986"/>
                  <a:pt x="2217211" y="2348923"/>
                  <a:pt x="2215963" y="2347512"/>
                </a:cubicBezTo>
                <a:lnTo>
                  <a:pt x="2210970" y="2341976"/>
                </a:lnTo>
                <a:lnTo>
                  <a:pt x="2221390" y="2331176"/>
                </a:lnTo>
                <a:cubicBezTo>
                  <a:pt x="2222746" y="2329766"/>
                  <a:pt x="2223018" y="2327704"/>
                  <a:pt x="2222150" y="2325967"/>
                </a:cubicBezTo>
                <a:lnTo>
                  <a:pt x="2219653" y="2321137"/>
                </a:lnTo>
                <a:lnTo>
                  <a:pt x="2225514" y="2306646"/>
                </a:lnTo>
                <a:cubicBezTo>
                  <a:pt x="2225949" y="2305670"/>
                  <a:pt x="2226003" y="2304585"/>
                  <a:pt x="2225677" y="2303608"/>
                </a:cubicBezTo>
                <a:lnTo>
                  <a:pt x="2223072" y="2294924"/>
                </a:lnTo>
                <a:cubicBezTo>
                  <a:pt x="2222801" y="2293893"/>
                  <a:pt x="2222096" y="2293024"/>
                  <a:pt x="2221227" y="2292428"/>
                </a:cubicBezTo>
                <a:lnTo>
                  <a:pt x="2217211" y="2289823"/>
                </a:lnTo>
                <a:lnTo>
                  <a:pt x="2220033" y="2290365"/>
                </a:lnTo>
                <a:cubicBezTo>
                  <a:pt x="2222204" y="2290800"/>
                  <a:pt x="2224320" y="2289606"/>
                  <a:pt x="2225134" y="2287597"/>
                </a:cubicBezTo>
                <a:lnTo>
                  <a:pt x="2230507" y="2274084"/>
                </a:lnTo>
                <a:lnTo>
                  <a:pt x="2246517" y="2268440"/>
                </a:lnTo>
                <a:cubicBezTo>
                  <a:pt x="2247222" y="2268223"/>
                  <a:pt x="2247874" y="2267789"/>
                  <a:pt x="2248362" y="2267246"/>
                </a:cubicBezTo>
                <a:lnTo>
                  <a:pt x="2258620" y="2256175"/>
                </a:lnTo>
                <a:lnTo>
                  <a:pt x="2280870" y="2244507"/>
                </a:lnTo>
                <a:cubicBezTo>
                  <a:pt x="2281359" y="2244236"/>
                  <a:pt x="2281793" y="2243910"/>
                  <a:pt x="2282173" y="2243476"/>
                </a:cubicBezTo>
                <a:lnTo>
                  <a:pt x="2303230" y="2219217"/>
                </a:lnTo>
                <a:cubicBezTo>
                  <a:pt x="2303447" y="2219000"/>
                  <a:pt x="2303772" y="2218457"/>
                  <a:pt x="2303772" y="2218457"/>
                </a:cubicBezTo>
                <a:lnTo>
                  <a:pt x="2309742" y="2207821"/>
                </a:lnTo>
                <a:cubicBezTo>
                  <a:pt x="2310122" y="2207169"/>
                  <a:pt x="2310339" y="2206518"/>
                  <a:pt x="2310339" y="2205812"/>
                </a:cubicBezTo>
                <a:lnTo>
                  <a:pt x="2311913" y="2173359"/>
                </a:lnTo>
                <a:cubicBezTo>
                  <a:pt x="2311913" y="2172925"/>
                  <a:pt x="2311859" y="2172436"/>
                  <a:pt x="2311750" y="2172002"/>
                </a:cubicBezTo>
                <a:lnTo>
                  <a:pt x="2306486" y="2152085"/>
                </a:lnTo>
                <a:cubicBezTo>
                  <a:pt x="2306323" y="2151542"/>
                  <a:pt x="2306106" y="2151054"/>
                  <a:pt x="2305780" y="2150620"/>
                </a:cubicBezTo>
                <a:lnTo>
                  <a:pt x="2266326" y="2094775"/>
                </a:lnTo>
                <a:cubicBezTo>
                  <a:pt x="2265403" y="2093527"/>
                  <a:pt x="2263938" y="2092768"/>
                  <a:pt x="2262310" y="2092876"/>
                </a:cubicBezTo>
                <a:lnTo>
                  <a:pt x="2257805" y="2093147"/>
                </a:lnTo>
                <a:lnTo>
                  <a:pt x="2229530" y="2082727"/>
                </a:lnTo>
                <a:lnTo>
                  <a:pt x="2224701" y="2072254"/>
                </a:lnTo>
                <a:cubicBezTo>
                  <a:pt x="2224266" y="2071276"/>
                  <a:pt x="2223507" y="2070462"/>
                  <a:pt x="2222529" y="2070028"/>
                </a:cubicBezTo>
                <a:lnTo>
                  <a:pt x="2217863" y="2067857"/>
                </a:lnTo>
                <a:cubicBezTo>
                  <a:pt x="2216886" y="2067423"/>
                  <a:pt x="2215800" y="2067314"/>
                  <a:pt x="2214769" y="2067586"/>
                </a:cubicBezTo>
                <a:lnTo>
                  <a:pt x="2210427" y="2068725"/>
                </a:lnTo>
                <a:lnTo>
                  <a:pt x="2199844" y="2067152"/>
                </a:lnTo>
                <a:lnTo>
                  <a:pt x="2192355" y="2065144"/>
                </a:lnTo>
                <a:lnTo>
                  <a:pt x="2184757" y="2061074"/>
                </a:lnTo>
                <a:cubicBezTo>
                  <a:pt x="2184161" y="2060748"/>
                  <a:pt x="2183563" y="2060531"/>
                  <a:pt x="2182912" y="2060531"/>
                </a:cubicBezTo>
                <a:lnTo>
                  <a:pt x="2165220" y="2059391"/>
                </a:lnTo>
                <a:cubicBezTo>
                  <a:pt x="2164841" y="2059337"/>
                  <a:pt x="2164460" y="2059391"/>
                  <a:pt x="2164080" y="2059445"/>
                </a:cubicBezTo>
                <a:lnTo>
                  <a:pt x="2144380" y="2063298"/>
                </a:lnTo>
                <a:lnTo>
                  <a:pt x="2095483" y="2064710"/>
                </a:lnTo>
                <a:cubicBezTo>
                  <a:pt x="2094940" y="2064710"/>
                  <a:pt x="2094398" y="2064818"/>
                  <a:pt x="2093909" y="2065035"/>
                </a:cubicBezTo>
                <a:lnTo>
                  <a:pt x="2076651" y="2072036"/>
                </a:lnTo>
                <a:cubicBezTo>
                  <a:pt x="2076108" y="2072254"/>
                  <a:pt x="2075620" y="2072579"/>
                  <a:pt x="2075186" y="2073013"/>
                </a:cubicBezTo>
                <a:lnTo>
                  <a:pt x="2066937" y="2081099"/>
                </a:lnTo>
                <a:cubicBezTo>
                  <a:pt x="2066502" y="2081534"/>
                  <a:pt x="2066122" y="2082022"/>
                  <a:pt x="2065906" y="2082619"/>
                </a:cubicBezTo>
                <a:lnTo>
                  <a:pt x="2058796" y="2100039"/>
                </a:lnTo>
                <a:cubicBezTo>
                  <a:pt x="2058579" y="2100528"/>
                  <a:pt x="2058470" y="2101125"/>
                  <a:pt x="2058470" y="2101668"/>
                </a:cubicBezTo>
                <a:lnTo>
                  <a:pt x="2058036" y="2129292"/>
                </a:lnTo>
                <a:lnTo>
                  <a:pt x="2054074" y="2144433"/>
                </a:lnTo>
                <a:cubicBezTo>
                  <a:pt x="2053912" y="2145030"/>
                  <a:pt x="2053858" y="2145681"/>
                  <a:pt x="2053966" y="2146332"/>
                </a:cubicBezTo>
                <a:lnTo>
                  <a:pt x="2056571" y="2161419"/>
                </a:lnTo>
                <a:lnTo>
                  <a:pt x="2048702" y="2181445"/>
                </a:lnTo>
                <a:cubicBezTo>
                  <a:pt x="2048593" y="2181825"/>
                  <a:pt x="2048430" y="2182259"/>
                  <a:pt x="2048430" y="2182693"/>
                </a:cubicBezTo>
                <a:lnTo>
                  <a:pt x="2046423" y="2206681"/>
                </a:lnTo>
                <a:lnTo>
                  <a:pt x="2035623" y="2225730"/>
                </a:lnTo>
                <a:cubicBezTo>
                  <a:pt x="2034863" y="2227087"/>
                  <a:pt x="2034863" y="2228769"/>
                  <a:pt x="2035623" y="2230126"/>
                </a:cubicBezTo>
                <a:lnTo>
                  <a:pt x="2039259" y="2236801"/>
                </a:lnTo>
                <a:lnTo>
                  <a:pt x="2038662" y="2237126"/>
                </a:lnTo>
                <a:lnTo>
                  <a:pt x="2011798" y="2240328"/>
                </a:lnTo>
                <a:cubicBezTo>
                  <a:pt x="2011093" y="2240437"/>
                  <a:pt x="2010387" y="2240654"/>
                  <a:pt x="2009790" y="2241088"/>
                </a:cubicBezTo>
                <a:lnTo>
                  <a:pt x="2002572" y="2246027"/>
                </a:lnTo>
                <a:lnTo>
                  <a:pt x="2000184" y="2244779"/>
                </a:lnTo>
                <a:cubicBezTo>
                  <a:pt x="1999208" y="2244290"/>
                  <a:pt x="1998067" y="2244181"/>
                  <a:pt x="1997036" y="2244399"/>
                </a:cubicBezTo>
                <a:lnTo>
                  <a:pt x="1991013" y="2245810"/>
                </a:lnTo>
                <a:lnTo>
                  <a:pt x="1984988" y="2244942"/>
                </a:lnTo>
                <a:cubicBezTo>
                  <a:pt x="1983849" y="2244779"/>
                  <a:pt x="1982710" y="2245050"/>
                  <a:pt x="1981787" y="2245701"/>
                </a:cubicBezTo>
                <a:lnTo>
                  <a:pt x="1972289" y="2252322"/>
                </a:lnTo>
                <a:lnTo>
                  <a:pt x="1965668" y="2245321"/>
                </a:lnTo>
                <a:cubicBezTo>
                  <a:pt x="1964691" y="2244290"/>
                  <a:pt x="1963280" y="2243802"/>
                  <a:pt x="1961869" y="2243964"/>
                </a:cubicBezTo>
                <a:cubicBezTo>
                  <a:pt x="1960458" y="2244127"/>
                  <a:pt x="1959210" y="2244942"/>
                  <a:pt x="1958505" y="2246190"/>
                </a:cubicBezTo>
                <a:lnTo>
                  <a:pt x="1954380" y="2253299"/>
                </a:lnTo>
                <a:cubicBezTo>
                  <a:pt x="1953783" y="2254330"/>
                  <a:pt x="1953620" y="2255524"/>
                  <a:pt x="1953892" y="2256664"/>
                </a:cubicBezTo>
                <a:lnTo>
                  <a:pt x="1949116" y="2258726"/>
                </a:lnTo>
                <a:cubicBezTo>
                  <a:pt x="1946891" y="2259703"/>
                  <a:pt x="1945805" y="2262199"/>
                  <a:pt x="1946673" y="2264478"/>
                </a:cubicBezTo>
                <a:lnTo>
                  <a:pt x="1947868" y="2267626"/>
                </a:lnTo>
                <a:lnTo>
                  <a:pt x="1944829" y="2271479"/>
                </a:lnTo>
                <a:lnTo>
                  <a:pt x="1939564" y="2271859"/>
                </a:lnTo>
                <a:cubicBezTo>
                  <a:pt x="1938696" y="2271914"/>
                  <a:pt x="1937828" y="2272240"/>
                  <a:pt x="1937122" y="2272782"/>
                </a:cubicBezTo>
                <a:lnTo>
                  <a:pt x="1933106" y="2275930"/>
                </a:lnTo>
                <a:cubicBezTo>
                  <a:pt x="1932455" y="2276418"/>
                  <a:pt x="1931966" y="2277069"/>
                  <a:pt x="1931695" y="2277829"/>
                </a:cubicBezTo>
                <a:lnTo>
                  <a:pt x="1928276" y="2286349"/>
                </a:lnTo>
                <a:lnTo>
                  <a:pt x="1918127" y="2291451"/>
                </a:lnTo>
                <a:cubicBezTo>
                  <a:pt x="1917151" y="2291939"/>
                  <a:pt x="1916445" y="2292754"/>
                  <a:pt x="1916011" y="2293730"/>
                </a:cubicBezTo>
                <a:cubicBezTo>
                  <a:pt x="1915848" y="2293622"/>
                  <a:pt x="1915468" y="2293405"/>
                  <a:pt x="1915468" y="2293405"/>
                </a:cubicBezTo>
                <a:lnTo>
                  <a:pt x="1895280" y="2283690"/>
                </a:lnTo>
                <a:lnTo>
                  <a:pt x="1883885" y="2276635"/>
                </a:lnTo>
                <a:lnTo>
                  <a:pt x="1875854" y="2260083"/>
                </a:lnTo>
                <a:lnTo>
                  <a:pt x="1872868" y="2242987"/>
                </a:lnTo>
                <a:cubicBezTo>
                  <a:pt x="1872651" y="2241522"/>
                  <a:pt x="1871729" y="2240328"/>
                  <a:pt x="1870426" y="2239677"/>
                </a:cubicBezTo>
                <a:lnTo>
                  <a:pt x="1866030" y="2237506"/>
                </a:lnTo>
                <a:lnTo>
                  <a:pt x="1860874" y="2227846"/>
                </a:lnTo>
                <a:lnTo>
                  <a:pt x="1858541" y="2211456"/>
                </a:lnTo>
                <a:cubicBezTo>
                  <a:pt x="1858433" y="2210806"/>
                  <a:pt x="1858215" y="2210154"/>
                  <a:pt x="1857836" y="2209612"/>
                </a:cubicBezTo>
                <a:lnTo>
                  <a:pt x="1849424" y="2196804"/>
                </a:lnTo>
                <a:cubicBezTo>
                  <a:pt x="1848121" y="2194796"/>
                  <a:pt x="1845408" y="2194144"/>
                  <a:pt x="1843345" y="2195392"/>
                </a:cubicBezTo>
                <a:lnTo>
                  <a:pt x="1843020" y="2195610"/>
                </a:lnTo>
                <a:lnTo>
                  <a:pt x="1832980" y="2168366"/>
                </a:lnTo>
                <a:cubicBezTo>
                  <a:pt x="1832382" y="2166683"/>
                  <a:pt x="1830755" y="2165544"/>
                  <a:pt x="1828964" y="2165435"/>
                </a:cubicBezTo>
                <a:lnTo>
                  <a:pt x="1819847" y="2165001"/>
                </a:lnTo>
                <a:cubicBezTo>
                  <a:pt x="1818381" y="2164947"/>
                  <a:pt x="1817024" y="2165544"/>
                  <a:pt x="1816101" y="2166683"/>
                </a:cubicBezTo>
                <a:lnTo>
                  <a:pt x="1814094" y="2169234"/>
                </a:lnTo>
                <a:cubicBezTo>
                  <a:pt x="1813225" y="2170320"/>
                  <a:pt x="1812954" y="2171731"/>
                  <a:pt x="1813225" y="2173033"/>
                </a:cubicBezTo>
                <a:lnTo>
                  <a:pt x="1817731" y="2193656"/>
                </a:lnTo>
                <a:lnTo>
                  <a:pt x="1813822" y="2185461"/>
                </a:lnTo>
                <a:cubicBezTo>
                  <a:pt x="1813496" y="2184701"/>
                  <a:pt x="1812954" y="2184050"/>
                  <a:pt x="1812248" y="2183616"/>
                </a:cubicBezTo>
                <a:lnTo>
                  <a:pt x="1805737" y="2179329"/>
                </a:lnTo>
                <a:cubicBezTo>
                  <a:pt x="1804433" y="2178460"/>
                  <a:pt x="1802805" y="2178352"/>
                  <a:pt x="1801394" y="2179003"/>
                </a:cubicBezTo>
                <a:cubicBezTo>
                  <a:pt x="1800960" y="2177700"/>
                  <a:pt x="1799875" y="2176615"/>
                  <a:pt x="1798463" y="2176181"/>
                </a:cubicBezTo>
                <a:lnTo>
                  <a:pt x="1795859" y="2175367"/>
                </a:lnTo>
                <a:lnTo>
                  <a:pt x="1791029" y="2164839"/>
                </a:lnTo>
                <a:cubicBezTo>
                  <a:pt x="1790758" y="2164296"/>
                  <a:pt x="1790323" y="2163753"/>
                  <a:pt x="1789835" y="2163319"/>
                </a:cubicBezTo>
                <a:lnTo>
                  <a:pt x="1782672" y="2157186"/>
                </a:lnTo>
                <a:cubicBezTo>
                  <a:pt x="1781640" y="2156318"/>
                  <a:pt x="1780284" y="2155938"/>
                  <a:pt x="1778927" y="2156155"/>
                </a:cubicBezTo>
                <a:lnTo>
                  <a:pt x="1769972" y="2157729"/>
                </a:lnTo>
                <a:cubicBezTo>
                  <a:pt x="1768398" y="2158055"/>
                  <a:pt x="1767096" y="2159140"/>
                  <a:pt x="1766553" y="2160606"/>
                </a:cubicBezTo>
                <a:lnTo>
                  <a:pt x="1765739" y="2162722"/>
                </a:lnTo>
                <a:lnTo>
                  <a:pt x="1749837" y="2151271"/>
                </a:lnTo>
                <a:cubicBezTo>
                  <a:pt x="1748535" y="2150348"/>
                  <a:pt x="1746907" y="2150185"/>
                  <a:pt x="1745442" y="2150782"/>
                </a:cubicBezTo>
                <a:cubicBezTo>
                  <a:pt x="1744030" y="2151379"/>
                  <a:pt x="1742999" y="2152682"/>
                  <a:pt x="1742729" y="2154255"/>
                </a:cubicBezTo>
                <a:lnTo>
                  <a:pt x="1739418" y="2175150"/>
                </a:lnTo>
                <a:lnTo>
                  <a:pt x="1727749" y="2165001"/>
                </a:lnTo>
                <a:cubicBezTo>
                  <a:pt x="1727044" y="2164350"/>
                  <a:pt x="1726067" y="2163970"/>
                  <a:pt x="1725090" y="2163916"/>
                </a:cubicBezTo>
                <a:lnTo>
                  <a:pt x="1720803" y="2163644"/>
                </a:lnTo>
                <a:lnTo>
                  <a:pt x="1701971" y="2124244"/>
                </a:lnTo>
                <a:cubicBezTo>
                  <a:pt x="1701862" y="2123973"/>
                  <a:pt x="1701537" y="2123484"/>
                  <a:pt x="1701537" y="2123484"/>
                </a:cubicBezTo>
                <a:lnTo>
                  <a:pt x="1688675" y="2106227"/>
                </a:lnTo>
                <a:cubicBezTo>
                  <a:pt x="1687371" y="2104490"/>
                  <a:pt x="1685039" y="2103947"/>
                  <a:pt x="1683085" y="2104870"/>
                </a:cubicBezTo>
                <a:lnTo>
                  <a:pt x="1674131" y="2109157"/>
                </a:lnTo>
                <a:cubicBezTo>
                  <a:pt x="1672448" y="2109971"/>
                  <a:pt x="1671417" y="2111708"/>
                  <a:pt x="1671580" y="2113607"/>
                </a:cubicBezTo>
                <a:lnTo>
                  <a:pt x="1672338" y="2122019"/>
                </a:lnTo>
                <a:lnTo>
                  <a:pt x="1669084" y="2124298"/>
                </a:lnTo>
                <a:cubicBezTo>
                  <a:pt x="1667401" y="2125438"/>
                  <a:pt x="1666749" y="2127609"/>
                  <a:pt x="1667401" y="2129509"/>
                </a:cubicBezTo>
                <a:lnTo>
                  <a:pt x="1670548" y="2138517"/>
                </a:lnTo>
                <a:lnTo>
                  <a:pt x="1668975" y="2138897"/>
                </a:lnTo>
                <a:lnTo>
                  <a:pt x="1656003" y="2127609"/>
                </a:lnTo>
                <a:cubicBezTo>
                  <a:pt x="1654321" y="2126198"/>
                  <a:pt x="1651771" y="2126144"/>
                  <a:pt x="1650089" y="2127609"/>
                </a:cubicBezTo>
                <a:lnTo>
                  <a:pt x="1647483" y="2129834"/>
                </a:lnTo>
                <a:lnTo>
                  <a:pt x="1647375" y="2127120"/>
                </a:lnTo>
                <a:cubicBezTo>
                  <a:pt x="1647266" y="2124896"/>
                  <a:pt x="1645584" y="2123104"/>
                  <a:pt x="1643413" y="2122833"/>
                </a:cubicBezTo>
                <a:lnTo>
                  <a:pt x="1639126" y="2122291"/>
                </a:lnTo>
                <a:lnTo>
                  <a:pt x="1631854" y="2112739"/>
                </a:lnTo>
                <a:cubicBezTo>
                  <a:pt x="1631039" y="2111654"/>
                  <a:pt x="1629845" y="2111002"/>
                  <a:pt x="1628489" y="2110948"/>
                </a:cubicBezTo>
                <a:cubicBezTo>
                  <a:pt x="1627186" y="2110948"/>
                  <a:pt x="1625884" y="2111437"/>
                  <a:pt x="1624962" y="2112413"/>
                </a:cubicBezTo>
                <a:lnTo>
                  <a:pt x="1622790" y="2114801"/>
                </a:lnTo>
                <a:cubicBezTo>
                  <a:pt x="1622247" y="2115344"/>
                  <a:pt x="1621868" y="2116049"/>
                  <a:pt x="1621705" y="2116755"/>
                </a:cubicBezTo>
                <a:lnTo>
                  <a:pt x="1618611" y="2128586"/>
                </a:lnTo>
                <a:cubicBezTo>
                  <a:pt x="1618503" y="2128911"/>
                  <a:pt x="1618449" y="2129237"/>
                  <a:pt x="1618449" y="2129563"/>
                </a:cubicBezTo>
                <a:lnTo>
                  <a:pt x="1618286" y="2134827"/>
                </a:lnTo>
                <a:cubicBezTo>
                  <a:pt x="1618286" y="2135044"/>
                  <a:pt x="1618286" y="2135478"/>
                  <a:pt x="1618286" y="2135478"/>
                </a:cubicBezTo>
                <a:lnTo>
                  <a:pt x="1619100" y="2142370"/>
                </a:lnTo>
                <a:lnTo>
                  <a:pt x="1616767" y="2141394"/>
                </a:lnTo>
                <a:lnTo>
                  <a:pt x="1607702" y="2126904"/>
                </a:lnTo>
                <a:lnTo>
                  <a:pt x="1610254" y="2124190"/>
                </a:lnTo>
                <a:cubicBezTo>
                  <a:pt x="1611013" y="2123376"/>
                  <a:pt x="1611447" y="2122236"/>
                  <a:pt x="1611447" y="2121042"/>
                </a:cubicBezTo>
                <a:lnTo>
                  <a:pt x="1611176" y="2106498"/>
                </a:lnTo>
                <a:cubicBezTo>
                  <a:pt x="1611176" y="2105466"/>
                  <a:pt x="1610851" y="2104490"/>
                  <a:pt x="1610199" y="2103730"/>
                </a:cubicBezTo>
                <a:lnTo>
                  <a:pt x="1603959" y="2096023"/>
                </a:lnTo>
                <a:lnTo>
                  <a:pt x="1604176" y="2089620"/>
                </a:lnTo>
                <a:cubicBezTo>
                  <a:pt x="1604176" y="2088535"/>
                  <a:pt x="1603850" y="2087503"/>
                  <a:pt x="1603145" y="2086635"/>
                </a:cubicBezTo>
                <a:lnTo>
                  <a:pt x="1597229" y="2079417"/>
                </a:lnTo>
                <a:lnTo>
                  <a:pt x="1597392" y="2076595"/>
                </a:lnTo>
                <a:cubicBezTo>
                  <a:pt x="1597500" y="2075292"/>
                  <a:pt x="1597012" y="2073990"/>
                  <a:pt x="1596035" y="2073067"/>
                </a:cubicBezTo>
                <a:lnTo>
                  <a:pt x="1588220" y="2065578"/>
                </a:lnTo>
                <a:lnTo>
                  <a:pt x="1586864" y="2048103"/>
                </a:lnTo>
                <a:cubicBezTo>
                  <a:pt x="1586809" y="2047398"/>
                  <a:pt x="1586646" y="2046746"/>
                  <a:pt x="1586267" y="2046149"/>
                </a:cubicBezTo>
                <a:lnTo>
                  <a:pt x="1580296" y="2036055"/>
                </a:lnTo>
                <a:lnTo>
                  <a:pt x="1580514" y="2029760"/>
                </a:lnTo>
                <a:cubicBezTo>
                  <a:pt x="1580569" y="2028837"/>
                  <a:pt x="1580296" y="2027914"/>
                  <a:pt x="1579808" y="2027155"/>
                </a:cubicBezTo>
                <a:lnTo>
                  <a:pt x="1566675" y="2006858"/>
                </a:lnTo>
                <a:lnTo>
                  <a:pt x="1564450" y="1992476"/>
                </a:lnTo>
                <a:cubicBezTo>
                  <a:pt x="1564341" y="1991879"/>
                  <a:pt x="1564178" y="1991336"/>
                  <a:pt x="1563853" y="1990848"/>
                </a:cubicBezTo>
                <a:lnTo>
                  <a:pt x="1560379" y="1985041"/>
                </a:lnTo>
                <a:lnTo>
                  <a:pt x="1556580" y="1971256"/>
                </a:lnTo>
                <a:lnTo>
                  <a:pt x="1557015" y="1967566"/>
                </a:lnTo>
                <a:lnTo>
                  <a:pt x="1558642" y="1966860"/>
                </a:lnTo>
                <a:cubicBezTo>
                  <a:pt x="1560109" y="1966264"/>
                  <a:pt x="1561084" y="1964907"/>
                  <a:pt x="1561303" y="1963387"/>
                </a:cubicBezTo>
                <a:lnTo>
                  <a:pt x="1563310" y="1949114"/>
                </a:lnTo>
                <a:cubicBezTo>
                  <a:pt x="1563473" y="1948192"/>
                  <a:pt x="1563310" y="1947215"/>
                  <a:pt x="1562876" y="1946400"/>
                </a:cubicBezTo>
                <a:lnTo>
                  <a:pt x="1561140" y="1943036"/>
                </a:lnTo>
                <a:lnTo>
                  <a:pt x="1562279" y="1925344"/>
                </a:lnTo>
                <a:lnTo>
                  <a:pt x="1567543" y="1917583"/>
                </a:lnTo>
                <a:cubicBezTo>
                  <a:pt x="1568141" y="1916660"/>
                  <a:pt x="1568412" y="1915575"/>
                  <a:pt x="1568303" y="1914490"/>
                </a:cubicBezTo>
                <a:lnTo>
                  <a:pt x="1566838" y="1901953"/>
                </a:lnTo>
                <a:cubicBezTo>
                  <a:pt x="1566621" y="1900162"/>
                  <a:pt x="1565372" y="1898642"/>
                  <a:pt x="1563636" y="1898155"/>
                </a:cubicBezTo>
                <a:lnTo>
                  <a:pt x="1560597" y="1897231"/>
                </a:lnTo>
                <a:lnTo>
                  <a:pt x="1562333" y="1891316"/>
                </a:lnTo>
                <a:lnTo>
                  <a:pt x="1564830" y="1890665"/>
                </a:lnTo>
                <a:cubicBezTo>
                  <a:pt x="1566946" y="1890122"/>
                  <a:pt x="1568357" y="1888169"/>
                  <a:pt x="1568194" y="1885998"/>
                </a:cubicBezTo>
                <a:lnTo>
                  <a:pt x="1567598" y="1876771"/>
                </a:lnTo>
                <a:cubicBezTo>
                  <a:pt x="1567489" y="1875415"/>
                  <a:pt x="1566783" y="1874166"/>
                  <a:pt x="1565698" y="1873407"/>
                </a:cubicBezTo>
                <a:lnTo>
                  <a:pt x="1560000" y="1869337"/>
                </a:lnTo>
                <a:lnTo>
                  <a:pt x="1560976" y="1867926"/>
                </a:lnTo>
                <a:cubicBezTo>
                  <a:pt x="1562116" y="1866298"/>
                  <a:pt x="1562062" y="1864073"/>
                  <a:pt x="1560813" y="1862499"/>
                </a:cubicBezTo>
                <a:lnTo>
                  <a:pt x="1563745" y="1860816"/>
                </a:lnTo>
                <a:cubicBezTo>
                  <a:pt x="1565210" y="1860003"/>
                  <a:pt x="1566024" y="1858428"/>
                  <a:pt x="1566024" y="1856746"/>
                </a:cubicBezTo>
                <a:lnTo>
                  <a:pt x="1565915" y="1853761"/>
                </a:lnTo>
                <a:cubicBezTo>
                  <a:pt x="1565862" y="1851590"/>
                  <a:pt x="1564287" y="1849799"/>
                  <a:pt x="1562171" y="1849420"/>
                </a:cubicBezTo>
                <a:lnTo>
                  <a:pt x="1561411" y="1849311"/>
                </a:lnTo>
                <a:lnTo>
                  <a:pt x="1562442" y="1847466"/>
                </a:lnTo>
                <a:cubicBezTo>
                  <a:pt x="1563419" y="1845729"/>
                  <a:pt x="1563148" y="1843613"/>
                  <a:pt x="1561791" y="1842147"/>
                </a:cubicBezTo>
                <a:cubicBezTo>
                  <a:pt x="1560434" y="1840736"/>
                  <a:pt x="1558319" y="1840302"/>
                  <a:pt x="1556526" y="1841171"/>
                </a:cubicBezTo>
                <a:lnTo>
                  <a:pt x="1555549" y="1841659"/>
                </a:lnTo>
                <a:lnTo>
                  <a:pt x="1555766" y="1840193"/>
                </a:lnTo>
                <a:cubicBezTo>
                  <a:pt x="1555929" y="1838891"/>
                  <a:pt x="1555549" y="1837588"/>
                  <a:pt x="1554682" y="1836612"/>
                </a:cubicBezTo>
                <a:cubicBezTo>
                  <a:pt x="1553814" y="1835581"/>
                  <a:pt x="1552564" y="1835038"/>
                  <a:pt x="1551262" y="1835038"/>
                </a:cubicBezTo>
                <a:lnTo>
                  <a:pt x="1547246" y="1835038"/>
                </a:lnTo>
                <a:cubicBezTo>
                  <a:pt x="1545943" y="1835038"/>
                  <a:pt x="1544749" y="1835581"/>
                  <a:pt x="1543882" y="1836503"/>
                </a:cubicBezTo>
                <a:lnTo>
                  <a:pt x="1540299" y="1840465"/>
                </a:lnTo>
                <a:cubicBezTo>
                  <a:pt x="1540082" y="1840682"/>
                  <a:pt x="1539757" y="1841171"/>
                  <a:pt x="1539757" y="1841171"/>
                </a:cubicBezTo>
                <a:lnTo>
                  <a:pt x="1533950" y="1850722"/>
                </a:lnTo>
                <a:cubicBezTo>
                  <a:pt x="1533786" y="1851048"/>
                  <a:pt x="1533625" y="1851373"/>
                  <a:pt x="1533516" y="1851699"/>
                </a:cubicBezTo>
                <a:cubicBezTo>
                  <a:pt x="1532484" y="1851048"/>
                  <a:pt x="1531236" y="1850777"/>
                  <a:pt x="1530043" y="1851048"/>
                </a:cubicBezTo>
                <a:lnTo>
                  <a:pt x="1523747" y="1852404"/>
                </a:lnTo>
                <a:lnTo>
                  <a:pt x="1521848" y="1848388"/>
                </a:lnTo>
                <a:cubicBezTo>
                  <a:pt x="1521359" y="1847303"/>
                  <a:pt x="1520436" y="1846435"/>
                  <a:pt x="1519298" y="1846055"/>
                </a:cubicBezTo>
                <a:lnTo>
                  <a:pt x="1513979" y="1844155"/>
                </a:lnTo>
                <a:lnTo>
                  <a:pt x="1510234" y="1836123"/>
                </a:lnTo>
                <a:cubicBezTo>
                  <a:pt x="1510125" y="1835906"/>
                  <a:pt x="1509855" y="1835472"/>
                  <a:pt x="1509855" y="1835472"/>
                </a:cubicBezTo>
                <a:lnTo>
                  <a:pt x="1503992" y="1826952"/>
                </a:lnTo>
                <a:lnTo>
                  <a:pt x="1510125" y="1818702"/>
                </a:lnTo>
                <a:lnTo>
                  <a:pt x="1512405" y="1821796"/>
                </a:lnTo>
                <a:cubicBezTo>
                  <a:pt x="1512730" y="1822230"/>
                  <a:pt x="1513109" y="1822556"/>
                  <a:pt x="1513544" y="1822827"/>
                </a:cubicBezTo>
                <a:cubicBezTo>
                  <a:pt x="1514032" y="1823424"/>
                  <a:pt x="1514684" y="1823858"/>
                  <a:pt x="1515390" y="1824129"/>
                </a:cubicBezTo>
                <a:lnTo>
                  <a:pt x="1529607" y="1829231"/>
                </a:lnTo>
                <a:cubicBezTo>
                  <a:pt x="1531290" y="1829828"/>
                  <a:pt x="1533136" y="1829394"/>
                  <a:pt x="1534384" y="1828091"/>
                </a:cubicBezTo>
                <a:lnTo>
                  <a:pt x="1545726" y="1816261"/>
                </a:lnTo>
                <a:lnTo>
                  <a:pt x="1565210" y="1812787"/>
                </a:lnTo>
                <a:lnTo>
                  <a:pt x="1576878" y="1813927"/>
                </a:lnTo>
                <a:lnTo>
                  <a:pt x="1589903" y="1828254"/>
                </a:lnTo>
                <a:cubicBezTo>
                  <a:pt x="1590011" y="1828417"/>
                  <a:pt x="1590391" y="1828634"/>
                  <a:pt x="1590391" y="1828634"/>
                </a:cubicBezTo>
                <a:lnTo>
                  <a:pt x="1590771" y="1829068"/>
                </a:lnTo>
                <a:cubicBezTo>
                  <a:pt x="1591150" y="1829502"/>
                  <a:pt x="1591639" y="1829828"/>
                  <a:pt x="1592128" y="1830100"/>
                </a:cubicBezTo>
                <a:lnTo>
                  <a:pt x="1603416" y="1835689"/>
                </a:lnTo>
                <a:cubicBezTo>
                  <a:pt x="1605315" y="1836612"/>
                  <a:pt x="1607649" y="1836123"/>
                  <a:pt x="1608951" y="1834441"/>
                </a:cubicBezTo>
                <a:lnTo>
                  <a:pt x="1616604" y="1824781"/>
                </a:lnTo>
                <a:lnTo>
                  <a:pt x="1631474" y="1830588"/>
                </a:lnTo>
                <a:cubicBezTo>
                  <a:pt x="1633481" y="1831402"/>
                  <a:pt x="1635815" y="1830642"/>
                  <a:pt x="1636955" y="1828743"/>
                </a:cubicBezTo>
                <a:lnTo>
                  <a:pt x="1643576" y="1817889"/>
                </a:lnTo>
                <a:lnTo>
                  <a:pt x="1654810" y="1811864"/>
                </a:lnTo>
                <a:lnTo>
                  <a:pt x="1666369" y="1810562"/>
                </a:lnTo>
                <a:cubicBezTo>
                  <a:pt x="1668052" y="1810399"/>
                  <a:pt x="1669517" y="1809259"/>
                  <a:pt x="1670115" y="1807631"/>
                </a:cubicBezTo>
                <a:lnTo>
                  <a:pt x="1673425" y="1798568"/>
                </a:lnTo>
                <a:lnTo>
                  <a:pt x="1682488" y="1803941"/>
                </a:lnTo>
                <a:cubicBezTo>
                  <a:pt x="1683954" y="1804809"/>
                  <a:pt x="1685798" y="1804809"/>
                  <a:pt x="1687264" y="1803832"/>
                </a:cubicBezTo>
                <a:lnTo>
                  <a:pt x="1688838" y="1802802"/>
                </a:lnTo>
                <a:lnTo>
                  <a:pt x="1699800" y="1807306"/>
                </a:lnTo>
                <a:cubicBezTo>
                  <a:pt x="1701646" y="1808066"/>
                  <a:pt x="1703762" y="1807577"/>
                  <a:pt x="1705010" y="1806058"/>
                </a:cubicBezTo>
                <a:lnTo>
                  <a:pt x="1710491" y="1799545"/>
                </a:lnTo>
                <a:lnTo>
                  <a:pt x="1718035" y="1803127"/>
                </a:lnTo>
                <a:cubicBezTo>
                  <a:pt x="1718795" y="1803507"/>
                  <a:pt x="1719664" y="1803615"/>
                  <a:pt x="1720532" y="1803507"/>
                </a:cubicBezTo>
                <a:lnTo>
                  <a:pt x="1735293" y="1801608"/>
                </a:lnTo>
                <a:lnTo>
                  <a:pt x="1747613" y="1810182"/>
                </a:lnTo>
                <a:cubicBezTo>
                  <a:pt x="1749024" y="1811159"/>
                  <a:pt x="1750815" y="1811268"/>
                  <a:pt x="1752334" y="1810453"/>
                </a:cubicBezTo>
                <a:cubicBezTo>
                  <a:pt x="1753799" y="1809640"/>
                  <a:pt x="1754721" y="1808066"/>
                  <a:pt x="1754721" y="1806383"/>
                </a:cubicBezTo>
                <a:lnTo>
                  <a:pt x="1754397" y="1784892"/>
                </a:lnTo>
                <a:cubicBezTo>
                  <a:pt x="1754397" y="1783481"/>
                  <a:pt x="1753746" y="1782233"/>
                  <a:pt x="1752659" y="1781311"/>
                </a:cubicBezTo>
                <a:lnTo>
                  <a:pt x="1752605" y="1781311"/>
                </a:lnTo>
                <a:cubicBezTo>
                  <a:pt x="1752388" y="1781039"/>
                  <a:pt x="1752116" y="1780713"/>
                  <a:pt x="1751791" y="1780496"/>
                </a:cubicBezTo>
                <a:lnTo>
                  <a:pt x="1744953" y="1775232"/>
                </a:lnTo>
                <a:lnTo>
                  <a:pt x="1734154" y="1758571"/>
                </a:lnTo>
                <a:lnTo>
                  <a:pt x="1716949" y="1720148"/>
                </a:lnTo>
                <a:lnTo>
                  <a:pt x="1716082" y="1716132"/>
                </a:lnTo>
                <a:lnTo>
                  <a:pt x="1726339" y="1709836"/>
                </a:lnTo>
                <a:cubicBezTo>
                  <a:pt x="1728076" y="1708751"/>
                  <a:pt x="1728890" y="1706635"/>
                  <a:pt x="1728292" y="1704681"/>
                </a:cubicBezTo>
                <a:lnTo>
                  <a:pt x="1723516" y="1688780"/>
                </a:lnTo>
                <a:cubicBezTo>
                  <a:pt x="1723679" y="1688943"/>
                  <a:pt x="1723788" y="1689105"/>
                  <a:pt x="1723951" y="1689214"/>
                </a:cubicBezTo>
                <a:cubicBezTo>
                  <a:pt x="1724223" y="1689593"/>
                  <a:pt x="1724548" y="1689919"/>
                  <a:pt x="1724927" y="1690191"/>
                </a:cubicBezTo>
                <a:lnTo>
                  <a:pt x="1757001" y="1713527"/>
                </a:lnTo>
                <a:cubicBezTo>
                  <a:pt x="1757436" y="1713852"/>
                  <a:pt x="1757978" y="1714069"/>
                  <a:pt x="1758521" y="1714232"/>
                </a:cubicBezTo>
                <a:lnTo>
                  <a:pt x="1772631" y="1717922"/>
                </a:lnTo>
                <a:cubicBezTo>
                  <a:pt x="1774585" y="1718465"/>
                  <a:pt x="1776648" y="1717597"/>
                  <a:pt x="1777678" y="1715861"/>
                </a:cubicBezTo>
                <a:lnTo>
                  <a:pt x="1786525" y="1700882"/>
                </a:lnTo>
                <a:cubicBezTo>
                  <a:pt x="1786796" y="1700393"/>
                  <a:pt x="1786959" y="1699905"/>
                  <a:pt x="1787067" y="1699417"/>
                </a:cubicBezTo>
                <a:lnTo>
                  <a:pt x="1788750" y="1690625"/>
                </a:lnTo>
                <a:lnTo>
                  <a:pt x="1811651" y="1679174"/>
                </a:lnTo>
                <a:cubicBezTo>
                  <a:pt x="1813225" y="1678414"/>
                  <a:pt x="1814148" y="1676786"/>
                  <a:pt x="1814148" y="1675049"/>
                </a:cubicBezTo>
                <a:lnTo>
                  <a:pt x="1813714" y="1650139"/>
                </a:lnTo>
                <a:cubicBezTo>
                  <a:pt x="1813659" y="1649813"/>
                  <a:pt x="1813659" y="1649434"/>
                  <a:pt x="1813550" y="1649108"/>
                </a:cubicBezTo>
                <a:lnTo>
                  <a:pt x="1808015" y="1627563"/>
                </a:lnTo>
                <a:cubicBezTo>
                  <a:pt x="1807744" y="1626532"/>
                  <a:pt x="1807148" y="1625609"/>
                  <a:pt x="1806278" y="1624958"/>
                </a:cubicBezTo>
                <a:lnTo>
                  <a:pt x="1806225" y="1624958"/>
                </a:lnTo>
                <a:cubicBezTo>
                  <a:pt x="1805953" y="1624686"/>
                  <a:pt x="1805737" y="1624361"/>
                  <a:pt x="1805409" y="1624143"/>
                </a:cubicBezTo>
                <a:lnTo>
                  <a:pt x="1802696" y="1622190"/>
                </a:lnTo>
                <a:lnTo>
                  <a:pt x="1801991" y="1606072"/>
                </a:lnTo>
                <a:lnTo>
                  <a:pt x="1803620" y="1603846"/>
                </a:lnTo>
                <a:lnTo>
                  <a:pt x="1815994" y="1596737"/>
                </a:lnTo>
                <a:lnTo>
                  <a:pt x="1820008" y="1600753"/>
                </a:lnTo>
                <a:lnTo>
                  <a:pt x="1821529" y="1608785"/>
                </a:lnTo>
                <a:cubicBezTo>
                  <a:pt x="1821745" y="1609871"/>
                  <a:pt x="1822343" y="1610793"/>
                  <a:pt x="1823157" y="1611445"/>
                </a:cubicBezTo>
                <a:cubicBezTo>
                  <a:pt x="1823808" y="1612421"/>
                  <a:pt x="1824786" y="1613181"/>
                  <a:pt x="1825979" y="1613398"/>
                </a:cubicBezTo>
                <a:lnTo>
                  <a:pt x="1855448" y="1619368"/>
                </a:lnTo>
                <a:cubicBezTo>
                  <a:pt x="1857130" y="1619694"/>
                  <a:pt x="1858758" y="1619151"/>
                  <a:pt x="1859843" y="1617848"/>
                </a:cubicBezTo>
                <a:cubicBezTo>
                  <a:pt x="1860874" y="1616600"/>
                  <a:pt x="1861146" y="1614809"/>
                  <a:pt x="1860549" y="1613289"/>
                </a:cubicBezTo>
                <a:lnTo>
                  <a:pt x="1859518" y="1610739"/>
                </a:lnTo>
                <a:lnTo>
                  <a:pt x="1891266" y="1601622"/>
                </a:lnTo>
                <a:lnTo>
                  <a:pt x="1893055" y="1603738"/>
                </a:lnTo>
                <a:cubicBezTo>
                  <a:pt x="1894683" y="1605583"/>
                  <a:pt x="1897450" y="1605855"/>
                  <a:pt x="1899350" y="1604281"/>
                </a:cubicBezTo>
                <a:lnTo>
                  <a:pt x="1921547" y="1586209"/>
                </a:lnTo>
                <a:cubicBezTo>
                  <a:pt x="1921980" y="1585883"/>
                  <a:pt x="1922306" y="1585449"/>
                  <a:pt x="1922578" y="1585015"/>
                </a:cubicBezTo>
                <a:lnTo>
                  <a:pt x="1929090" y="1574161"/>
                </a:lnTo>
                <a:lnTo>
                  <a:pt x="1929361" y="1573780"/>
                </a:lnTo>
                <a:lnTo>
                  <a:pt x="1971095" y="1609762"/>
                </a:lnTo>
                <a:cubicBezTo>
                  <a:pt x="1972343" y="1610847"/>
                  <a:pt x="1974026" y="1611173"/>
                  <a:pt x="1975546" y="1610630"/>
                </a:cubicBezTo>
                <a:lnTo>
                  <a:pt x="2013263" y="1597497"/>
                </a:lnTo>
                <a:lnTo>
                  <a:pt x="2052284" y="1615732"/>
                </a:lnTo>
                <a:cubicBezTo>
                  <a:pt x="2052555" y="1615894"/>
                  <a:pt x="2052881" y="1616003"/>
                  <a:pt x="2053206" y="1616057"/>
                </a:cubicBezTo>
                <a:lnTo>
                  <a:pt x="2110462" y="1628648"/>
                </a:lnTo>
                <a:lnTo>
                  <a:pt x="2136349" y="1641402"/>
                </a:lnTo>
                <a:cubicBezTo>
                  <a:pt x="2136403" y="1641456"/>
                  <a:pt x="2136457" y="1641456"/>
                  <a:pt x="2136511" y="1641456"/>
                </a:cubicBezTo>
                <a:cubicBezTo>
                  <a:pt x="2136782" y="1641564"/>
                  <a:pt x="2136999" y="1641673"/>
                  <a:pt x="2137271" y="1641727"/>
                </a:cubicBezTo>
                <a:cubicBezTo>
                  <a:pt x="2137380" y="1641727"/>
                  <a:pt x="2137543" y="1641727"/>
                  <a:pt x="2137651" y="1641727"/>
                </a:cubicBezTo>
                <a:cubicBezTo>
                  <a:pt x="2137868" y="1641781"/>
                  <a:pt x="2138031" y="1641781"/>
                  <a:pt x="2138248" y="1641781"/>
                </a:cubicBezTo>
                <a:cubicBezTo>
                  <a:pt x="2138302" y="1641781"/>
                  <a:pt x="2138302" y="1641781"/>
                  <a:pt x="2138302" y="1641781"/>
                </a:cubicBezTo>
                <a:cubicBezTo>
                  <a:pt x="2138519" y="1641781"/>
                  <a:pt x="2138682" y="1641727"/>
                  <a:pt x="2138899" y="1641727"/>
                </a:cubicBezTo>
                <a:cubicBezTo>
                  <a:pt x="2139008" y="1641727"/>
                  <a:pt x="2139062" y="1641727"/>
                  <a:pt x="2139171" y="1641727"/>
                </a:cubicBezTo>
                <a:cubicBezTo>
                  <a:pt x="2139496" y="1641673"/>
                  <a:pt x="2139821" y="1641564"/>
                  <a:pt x="2140093" y="1641456"/>
                </a:cubicBezTo>
                <a:cubicBezTo>
                  <a:pt x="2141341" y="1640913"/>
                  <a:pt x="2142264" y="1639882"/>
                  <a:pt x="2142644" y="1638634"/>
                </a:cubicBezTo>
                <a:lnTo>
                  <a:pt x="2145466" y="1629788"/>
                </a:lnTo>
                <a:lnTo>
                  <a:pt x="2166360" y="1614538"/>
                </a:lnTo>
                <a:lnTo>
                  <a:pt x="2177539" y="1607754"/>
                </a:lnTo>
                <a:lnTo>
                  <a:pt x="2201256" y="1600807"/>
                </a:lnTo>
                <a:cubicBezTo>
                  <a:pt x="2201581" y="1600699"/>
                  <a:pt x="2201853" y="1600536"/>
                  <a:pt x="2202178" y="1600374"/>
                </a:cubicBezTo>
                <a:cubicBezTo>
                  <a:pt x="2202287" y="1600319"/>
                  <a:pt x="2202395" y="1600265"/>
                  <a:pt x="2202504" y="1600210"/>
                </a:cubicBezTo>
                <a:cubicBezTo>
                  <a:pt x="2202884" y="1599993"/>
                  <a:pt x="2203264" y="1599668"/>
                  <a:pt x="2203535" y="1599288"/>
                </a:cubicBezTo>
                <a:lnTo>
                  <a:pt x="2215040" y="1584906"/>
                </a:lnTo>
                <a:cubicBezTo>
                  <a:pt x="2215529" y="1584309"/>
                  <a:pt x="2215800" y="1583658"/>
                  <a:pt x="2215963" y="1582953"/>
                </a:cubicBezTo>
                <a:lnTo>
                  <a:pt x="2223561" y="1545180"/>
                </a:lnTo>
                <a:lnTo>
                  <a:pt x="2254386" y="1527542"/>
                </a:lnTo>
                <a:cubicBezTo>
                  <a:pt x="2255146" y="1527109"/>
                  <a:pt x="2255798" y="1526457"/>
                  <a:pt x="2256177" y="1525698"/>
                </a:cubicBezTo>
                <a:lnTo>
                  <a:pt x="2262581" y="1513378"/>
                </a:lnTo>
                <a:lnTo>
                  <a:pt x="2269039" y="1508873"/>
                </a:lnTo>
                <a:lnTo>
                  <a:pt x="2272296" y="1508548"/>
                </a:lnTo>
                <a:lnTo>
                  <a:pt x="2277940" y="1512076"/>
                </a:lnTo>
                <a:lnTo>
                  <a:pt x="2295523" y="1530962"/>
                </a:lnTo>
                <a:lnTo>
                  <a:pt x="2284669" y="1541816"/>
                </a:lnTo>
                <a:cubicBezTo>
                  <a:pt x="2284072" y="1542412"/>
                  <a:pt x="2283692" y="1543118"/>
                  <a:pt x="2283475" y="1543932"/>
                </a:cubicBezTo>
                <a:lnTo>
                  <a:pt x="2282227" y="1548817"/>
                </a:lnTo>
                <a:cubicBezTo>
                  <a:pt x="2282118" y="1549142"/>
                  <a:pt x="2282118" y="1549413"/>
                  <a:pt x="2282118" y="1549739"/>
                </a:cubicBezTo>
                <a:cubicBezTo>
                  <a:pt x="2281956" y="1551801"/>
                  <a:pt x="2283313" y="1553755"/>
                  <a:pt x="2285429" y="1554352"/>
                </a:cubicBezTo>
                <a:lnTo>
                  <a:pt x="2286460" y="1554623"/>
                </a:lnTo>
                <a:lnTo>
                  <a:pt x="2287220" y="1559779"/>
                </a:lnTo>
                <a:cubicBezTo>
                  <a:pt x="2287600" y="1562221"/>
                  <a:pt x="2289933" y="1563958"/>
                  <a:pt x="2292376" y="1563578"/>
                </a:cubicBezTo>
                <a:lnTo>
                  <a:pt x="2316146" y="1560050"/>
                </a:lnTo>
                <a:cubicBezTo>
                  <a:pt x="2317069" y="1559942"/>
                  <a:pt x="2317937" y="1559508"/>
                  <a:pt x="2318588" y="1558856"/>
                </a:cubicBezTo>
                <a:lnTo>
                  <a:pt x="2325589" y="1552181"/>
                </a:lnTo>
                <a:lnTo>
                  <a:pt x="2368788" y="1531450"/>
                </a:lnTo>
                <a:cubicBezTo>
                  <a:pt x="2369656" y="1531016"/>
                  <a:pt x="2370416" y="1530310"/>
                  <a:pt x="2370850" y="1529442"/>
                </a:cubicBezTo>
                <a:lnTo>
                  <a:pt x="2390062" y="1491779"/>
                </a:lnTo>
                <a:lnTo>
                  <a:pt x="2407211" y="1499811"/>
                </a:lnTo>
                <a:cubicBezTo>
                  <a:pt x="2408351" y="1500353"/>
                  <a:pt x="2409654" y="1500353"/>
                  <a:pt x="2410793" y="1499919"/>
                </a:cubicBezTo>
                <a:lnTo>
                  <a:pt x="2421322" y="1495795"/>
                </a:lnTo>
                <a:lnTo>
                  <a:pt x="2429679" y="1504966"/>
                </a:lnTo>
                <a:cubicBezTo>
                  <a:pt x="2430005" y="1505346"/>
                  <a:pt x="2430439" y="1505671"/>
                  <a:pt x="2430873" y="1505889"/>
                </a:cubicBezTo>
                <a:cubicBezTo>
                  <a:pt x="2430927" y="1505889"/>
                  <a:pt x="2430927" y="1505889"/>
                  <a:pt x="2430927" y="1505889"/>
                </a:cubicBezTo>
                <a:cubicBezTo>
                  <a:pt x="2431362" y="1506160"/>
                  <a:pt x="2431904" y="1506323"/>
                  <a:pt x="2432447" y="1506377"/>
                </a:cubicBezTo>
                <a:lnTo>
                  <a:pt x="2440805" y="1507408"/>
                </a:lnTo>
                <a:lnTo>
                  <a:pt x="2456543" y="1518262"/>
                </a:lnTo>
                <a:cubicBezTo>
                  <a:pt x="2457683" y="1519077"/>
                  <a:pt x="2459148" y="1519293"/>
                  <a:pt x="2460504" y="1518860"/>
                </a:cubicBezTo>
                <a:lnTo>
                  <a:pt x="2478903" y="1512835"/>
                </a:lnTo>
                <a:lnTo>
                  <a:pt x="2482756" y="1517720"/>
                </a:lnTo>
                <a:cubicBezTo>
                  <a:pt x="2483569" y="1518805"/>
                  <a:pt x="2484872" y="1519456"/>
                  <a:pt x="2486175" y="1519456"/>
                </a:cubicBezTo>
                <a:cubicBezTo>
                  <a:pt x="2486609" y="1519510"/>
                  <a:pt x="2487043" y="1519456"/>
                  <a:pt x="2487477" y="1519347"/>
                </a:cubicBezTo>
                <a:lnTo>
                  <a:pt x="2501316" y="1515820"/>
                </a:lnTo>
                <a:cubicBezTo>
                  <a:pt x="2502402" y="1515549"/>
                  <a:pt x="2503379" y="1514898"/>
                  <a:pt x="2503975" y="1513920"/>
                </a:cubicBezTo>
                <a:lnTo>
                  <a:pt x="2516349" y="1495034"/>
                </a:lnTo>
                <a:close/>
                <a:moveTo>
                  <a:pt x="2389845" y="1481521"/>
                </a:moveTo>
                <a:lnTo>
                  <a:pt x="2409220" y="1490585"/>
                </a:lnTo>
                <a:lnTo>
                  <a:pt x="2420833" y="1486026"/>
                </a:lnTo>
                <a:cubicBezTo>
                  <a:pt x="2422570" y="1485374"/>
                  <a:pt x="2424578" y="1485808"/>
                  <a:pt x="2425827" y="1487220"/>
                </a:cubicBezTo>
                <a:lnTo>
                  <a:pt x="2425881" y="1487220"/>
                </a:lnTo>
                <a:lnTo>
                  <a:pt x="2435161" y="1497531"/>
                </a:lnTo>
                <a:lnTo>
                  <a:pt x="2442922" y="1498454"/>
                </a:lnTo>
                <a:lnTo>
                  <a:pt x="2435107" y="1497531"/>
                </a:lnTo>
                <a:lnTo>
                  <a:pt x="2425827" y="1487274"/>
                </a:lnTo>
                <a:cubicBezTo>
                  <a:pt x="2424578" y="1485863"/>
                  <a:pt x="2422570" y="1485374"/>
                  <a:pt x="2420833" y="1486080"/>
                </a:cubicBezTo>
                <a:lnTo>
                  <a:pt x="2409220" y="1490639"/>
                </a:lnTo>
                <a:lnTo>
                  <a:pt x="2389845" y="1481575"/>
                </a:lnTo>
                <a:cubicBezTo>
                  <a:pt x="2387621" y="1480544"/>
                  <a:pt x="2384961" y="1481467"/>
                  <a:pt x="2383876" y="1483638"/>
                </a:cubicBezTo>
                <a:lnTo>
                  <a:pt x="2363362" y="1523852"/>
                </a:lnTo>
                <a:lnTo>
                  <a:pt x="2383876" y="1483584"/>
                </a:lnTo>
                <a:cubicBezTo>
                  <a:pt x="2385016" y="1481412"/>
                  <a:pt x="2387621" y="1480490"/>
                  <a:pt x="2389845" y="1481521"/>
                </a:cubicBezTo>
                <a:close/>
                <a:moveTo>
                  <a:pt x="1026523" y="1445432"/>
                </a:moveTo>
                <a:lnTo>
                  <a:pt x="1025926" y="1447331"/>
                </a:lnTo>
                <a:lnTo>
                  <a:pt x="1025112" y="1446626"/>
                </a:lnTo>
                <a:cubicBezTo>
                  <a:pt x="1025655" y="1446300"/>
                  <a:pt x="1026143" y="1445920"/>
                  <a:pt x="1026523" y="1445432"/>
                </a:cubicBezTo>
                <a:close/>
                <a:moveTo>
                  <a:pt x="1026794" y="1438757"/>
                </a:moveTo>
                <a:lnTo>
                  <a:pt x="1028260" y="1439679"/>
                </a:lnTo>
                <a:lnTo>
                  <a:pt x="1027499" y="1442339"/>
                </a:lnTo>
                <a:cubicBezTo>
                  <a:pt x="1027499" y="1442121"/>
                  <a:pt x="1027392" y="1441633"/>
                  <a:pt x="1027392" y="1441633"/>
                </a:cubicBezTo>
                <a:lnTo>
                  <a:pt x="1027446" y="1441633"/>
                </a:lnTo>
                <a:close/>
                <a:moveTo>
                  <a:pt x="837145" y="1369922"/>
                </a:moveTo>
                <a:lnTo>
                  <a:pt x="833918" y="1373849"/>
                </a:lnTo>
                <a:lnTo>
                  <a:pt x="832018" y="1373035"/>
                </a:lnTo>
                <a:cubicBezTo>
                  <a:pt x="831964" y="1372981"/>
                  <a:pt x="831856" y="1372981"/>
                  <a:pt x="831856" y="1372981"/>
                </a:cubicBezTo>
                <a:lnTo>
                  <a:pt x="832833" y="1371733"/>
                </a:lnTo>
                <a:close/>
                <a:moveTo>
                  <a:pt x="837174" y="1369887"/>
                </a:moveTo>
                <a:lnTo>
                  <a:pt x="837228" y="1369887"/>
                </a:lnTo>
                <a:lnTo>
                  <a:pt x="837145" y="1369922"/>
                </a:lnTo>
                <a:close/>
                <a:moveTo>
                  <a:pt x="869085" y="1366632"/>
                </a:moveTo>
                <a:lnTo>
                  <a:pt x="859751" y="1376346"/>
                </a:lnTo>
                <a:lnTo>
                  <a:pt x="854269" y="1375260"/>
                </a:lnTo>
                <a:lnTo>
                  <a:pt x="850796" y="1370485"/>
                </a:lnTo>
                <a:lnTo>
                  <a:pt x="851502" y="1369453"/>
                </a:lnTo>
                <a:close/>
                <a:moveTo>
                  <a:pt x="883132" y="1359300"/>
                </a:moveTo>
                <a:lnTo>
                  <a:pt x="883195" y="1359305"/>
                </a:lnTo>
                <a:lnTo>
                  <a:pt x="883142" y="1359305"/>
                </a:lnTo>
                <a:close/>
                <a:moveTo>
                  <a:pt x="875652" y="1355506"/>
                </a:moveTo>
                <a:lnTo>
                  <a:pt x="883132" y="1359300"/>
                </a:lnTo>
                <a:lnTo>
                  <a:pt x="878800" y="1358979"/>
                </a:lnTo>
                <a:cubicBezTo>
                  <a:pt x="877551" y="1358870"/>
                  <a:pt x="876357" y="1359305"/>
                  <a:pt x="875434" y="1360119"/>
                </a:cubicBezTo>
                <a:close/>
                <a:moveTo>
                  <a:pt x="3816176" y="1284630"/>
                </a:moveTo>
                <a:lnTo>
                  <a:pt x="3816194" y="1284636"/>
                </a:lnTo>
                <a:lnTo>
                  <a:pt x="3798090" y="1287499"/>
                </a:lnTo>
                <a:lnTo>
                  <a:pt x="3798105" y="1287505"/>
                </a:lnTo>
                <a:lnTo>
                  <a:pt x="3816209" y="1284641"/>
                </a:lnTo>
                <a:lnTo>
                  <a:pt x="3816194" y="1284636"/>
                </a:lnTo>
                <a:lnTo>
                  <a:pt x="3816231" y="1284630"/>
                </a:lnTo>
                <a:close/>
                <a:moveTo>
                  <a:pt x="3923740" y="1174298"/>
                </a:moveTo>
                <a:lnTo>
                  <a:pt x="3896660" y="1179128"/>
                </a:lnTo>
                <a:lnTo>
                  <a:pt x="3897474" y="1183306"/>
                </a:lnTo>
                <a:cubicBezTo>
                  <a:pt x="3897908" y="1185315"/>
                  <a:pt x="3896877" y="1187377"/>
                  <a:pt x="3894977" y="1188246"/>
                </a:cubicBezTo>
                <a:lnTo>
                  <a:pt x="3882821" y="1193943"/>
                </a:lnTo>
                <a:lnTo>
                  <a:pt x="3884883" y="1208325"/>
                </a:lnTo>
                <a:cubicBezTo>
                  <a:pt x="3885263" y="1210767"/>
                  <a:pt x="3883581" y="1212992"/>
                  <a:pt x="3881192" y="1213426"/>
                </a:cubicBezTo>
                <a:lnTo>
                  <a:pt x="3870447" y="1215272"/>
                </a:lnTo>
                <a:lnTo>
                  <a:pt x="3876526" y="1238011"/>
                </a:lnTo>
                <a:cubicBezTo>
                  <a:pt x="3876797" y="1238825"/>
                  <a:pt x="3876797" y="1239694"/>
                  <a:pt x="3876526" y="1240507"/>
                </a:cubicBezTo>
                <a:lnTo>
                  <a:pt x="3874789" y="1246314"/>
                </a:lnTo>
                <a:cubicBezTo>
                  <a:pt x="3874354" y="1247671"/>
                  <a:pt x="3873323" y="1248757"/>
                  <a:pt x="3871967" y="1249245"/>
                </a:cubicBezTo>
                <a:lnTo>
                  <a:pt x="3862849" y="1252447"/>
                </a:lnTo>
                <a:lnTo>
                  <a:pt x="3863935" y="1263409"/>
                </a:lnTo>
                <a:cubicBezTo>
                  <a:pt x="3864152" y="1265744"/>
                  <a:pt x="3862578" y="1267860"/>
                  <a:pt x="3860299" y="1268294"/>
                </a:cubicBezTo>
                <a:lnTo>
                  <a:pt x="3839079" y="1272581"/>
                </a:lnTo>
                <a:lnTo>
                  <a:pt x="3836311" y="1274643"/>
                </a:lnTo>
                <a:lnTo>
                  <a:pt x="3836908" y="1279745"/>
                </a:lnTo>
                <a:cubicBezTo>
                  <a:pt x="3837071" y="1281482"/>
                  <a:pt x="3836311" y="1283164"/>
                  <a:pt x="3834846" y="1284086"/>
                </a:cubicBezTo>
                <a:lnTo>
                  <a:pt x="3829473" y="1287506"/>
                </a:lnTo>
                <a:lnTo>
                  <a:pt x="3827074" y="1288199"/>
                </a:lnTo>
                <a:lnTo>
                  <a:pt x="3827139" y="1288210"/>
                </a:lnTo>
                <a:cubicBezTo>
                  <a:pt x="3828008" y="1288210"/>
                  <a:pt x="3828822" y="1287994"/>
                  <a:pt x="3829581" y="1287505"/>
                </a:cubicBezTo>
                <a:lnTo>
                  <a:pt x="3834954" y="1284086"/>
                </a:lnTo>
                <a:cubicBezTo>
                  <a:pt x="3836420" y="1283109"/>
                  <a:pt x="3837234" y="1281481"/>
                  <a:pt x="3837017" y="1279745"/>
                </a:cubicBezTo>
                <a:lnTo>
                  <a:pt x="3836420" y="1274643"/>
                </a:lnTo>
                <a:lnTo>
                  <a:pt x="3839187" y="1272581"/>
                </a:lnTo>
                <a:lnTo>
                  <a:pt x="3860407" y="1268293"/>
                </a:lnTo>
                <a:cubicBezTo>
                  <a:pt x="3862686" y="1267805"/>
                  <a:pt x="3864261" y="1265743"/>
                  <a:pt x="3864043" y="1263409"/>
                </a:cubicBezTo>
                <a:lnTo>
                  <a:pt x="3862958" y="1252447"/>
                </a:lnTo>
                <a:lnTo>
                  <a:pt x="3872075" y="1249244"/>
                </a:lnTo>
                <a:cubicBezTo>
                  <a:pt x="3873432" y="1248810"/>
                  <a:pt x="3874463" y="1247670"/>
                  <a:pt x="3874897" y="1246314"/>
                </a:cubicBezTo>
                <a:lnTo>
                  <a:pt x="3876634" y="1240507"/>
                </a:lnTo>
                <a:cubicBezTo>
                  <a:pt x="3876851" y="1239693"/>
                  <a:pt x="3876851" y="1238825"/>
                  <a:pt x="3876634" y="1238010"/>
                </a:cubicBezTo>
                <a:lnTo>
                  <a:pt x="3870555" y="1215271"/>
                </a:lnTo>
                <a:lnTo>
                  <a:pt x="3881301" y="1213426"/>
                </a:lnTo>
                <a:cubicBezTo>
                  <a:pt x="3883689" y="1212992"/>
                  <a:pt x="3885317" y="1210767"/>
                  <a:pt x="3884992" y="1208324"/>
                </a:cubicBezTo>
                <a:lnTo>
                  <a:pt x="3882929" y="1193943"/>
                </a:lnTo>
                <a:lnTo>
                  <a:pt x="3895086" y="1188245"/>
                </a:lnTo>
                <a:cubicBezTo>
                  <a:pt x="3896931" y="1187376"/>
                  <a:pt x="3897962" y="1185314"/>
                  <a:pt x="3897582" y="1183306"/>
                </a:cubicBezTo>
                <a:lnTo>
                  <a:pt x="3896768" y="1179127"/>
                </a:lnTo>
                <a:lnTo>
                  <a:pt x="3923764" y="1174312"/>
                </a:lnTo>
                <a:close/>
                <a:moveTo>
                  <a:pt x="4064309" y="1148631"/>
                </a:moveTo>
                <a:lnTo>
                  <a:pt x="4064355" y="1148682"/>
                </a:lnTo>
                <a:lnTo>
                  <a:pt x="4067286" y="1150068"/>
                </a:lnTo>
                <a:lnTo>
                  <a:pt x="4067286" y="1150039"/>
                </a:lnTo>
                <a:close/>
                <a:moveTo>
                  <a:pt x="536462" y="1141817"/>
                </a:moveTo>
                <a:cubicBezTo>
                  <a:pt x="536679" y="1141817"/>
                  <a:pt x="537113" y="1141817"/>
                  <a:pt x="537113" y="1141817"/>
                </a:cubicBezTo>
                <a:lnTo>
                  <a:pt x="537113" y="1141871"/>
                </a:lnTo>
                <a:lnTo>
                  <a:pt x="539609" y="1141871"/>
                </a:lnTo>
                <a:lnTo>
                  <a:pt x="536951" y="1142631"/>
                </a:lnTo>
                <a:close/>
                <a:moveTo>
                  <a:pt x="4060339" y="1141148"/>
                </a:moveTo>
                <a:lnTo>
                  <a:pt x="4060719" y="1142287"/>
                </a:lnTo>
                <a:lnTo>
                  <a:pt x="4058168" y="1142775"/>
                </a:lnTo>
                <a:lnTo>
                  <a:pt x="4005417" y="1165668"/>
                </a:lnTo>
                <a:lnTo>
                  <a:pt x="3984306" y="1182655"/>
                </a:lnTo>
                <a:cubicBezTo>
                  <a:pt x="3984035" y="1182873"/>
                  <a:pt x="3983763" y="1183035"/>
                  <a:pt x="3983437" y="1183198"/>
                </a:cubicBezTo>
                <a:lnTo>
                  <a:pt x="3954512" y="1197199"/>
                </a:lnTo>
                <a:lnTo>
                  <a:pt x="3954083" y="1197283"/>
                </a:lnTo>
                <a:lnTo>
                  <a:pt x="3954512" y="1197199"/>
                </a:lnTo>
                <a:lnTo>
                  <a:pt x="3983438" y="1183198"/>
                </a:lnTo>
                <a:cubicBezTo>
                  <a:pt x="3983763" y="1183035"/>
                  <a:pt x="3984306" y="1182655"/>
                  <a:pt x="3984306" y="1182655"/>
                </a:cubicBezTo>
                <a:lnTo>
                  <a:pt x="4005418" y="1165668"/>
                </a:lnTo>
                <a:lnTo>
                  <a:pt x="4058168" y="1142781"/>
                </a:lnTo>
                <a:lnTo>
                  <a:pt x="4060719" y="1142293"/>
                </a:lnTo>
                <a:lnTo>
                  <a:pt x="4061967" y="1146092"/>
                </a:lnTo>
                <a:lnTo>
                  <a:pt x="4064307" y="1148630"/>
                </a:lnTo>
                <a:lnTo>
                  <a:pt x="4065983" y="1149116"/>
                </a:lnTo>
                <a:lnTo>
                  <a:pt x="4068968" y="1149279"/>
                </a:lnTo>
                <a:lnTo>
                  <a:pt x="4069130" y="1150198"/>
                </a:lnTo>
                <a:lnTo>
                  <a:pt x="4069185" y="1150201"/>
                </a:lnTo>
                <a:lnTo>
                  <a:pt x="4069239" y="1149821"/>
                </a:lnTo>
                <a:lnTo>
                  <a:pt x="4070976" y="1159427"/>
                </a:lnTo>
                <a:cubicBezTo>
                  <a:pt x="4070976" y="1159481"/>
                  <a:pt x="4071030" y="1159644"/>
                  <a:pt x="4071030" y="1159644"/>
                </a:cubicBezTo>
                <a:cubicBezTo>
                  <a:pt x="4071356" y="1161706"/>
                  <a:pt x="4073038" y="1163226"/>
                  <a:pt x="4075101" y="1163389"/>
                </a:cubicBezTo>
                <a:lnTo>
                  <a:pt x="4080745" y="1163878"/>
                </a:lnTo>
                <a:lnTo>
                  <a:pt x="4092576" y="1175708"/>
                </a:lnTo>
                <a:lnTo>
                  <a:pt x="4092449" y="1176015"/>
                </a:lnTo>
                <a:lnTo>
                  <a:pt x="4092521" y="1176089"/>
                </a:lnTo>
                <a:lnTo>
                  <a:pt x="4092448" y="1176015"/>
                </a:lnTo>
                <a:lnTo>
                  <a:pt x="4085846" y="1191881"/>
                </a:lnTo>
                <a:cubicBezTo>
                  <a:pt x="4085249" y="1193346"/>
                  <a:pt x="4085412" y="1194920"/>
                  <a:pt x="4086280" y="1196168"/>
                </a:cubicBezTo>
                <a:cubicBezTo>
                  <a:pt x="4086551" y="1196657"/>
                  <a:pt x="4086877" y="1197090"/>
                  <a:pt x="4087366" y="1197416"/>
                </a:cubicBezTo>
                <a:lnTo>
                  <a:pt x="4098003" y="1205394"/>
                </a:lnTo>
                <a:lnTo>
                  <a:pt x="4099196" y="1213806"/>
                </a:lnTo>
                <a:lnTo>
                  <a:pt x="4095506" y="1215326"/>
                </a:lnTo>
                <a:cubicBezTo>
                  <a:pt x="4093824" y="1216031"/>
                  <a:pt x="4092738" y="1217713"/>
                  <a:pt x="4092738" y="1219559"/>
                </a:cubicBezTo>
                <a:lnTo>
                  <a:pt x="4092902" y="1235514"/>
                </a:lnTo>
                <a:cubicBezTo>
                  <a:pt x="4092902" y="1235840"/>
                  <a:pt x="4092956" y="1236111"/>
                  <a:pt x="4093010" y="1236437"/>
                </a:cubicBezTo>
                <a:lnTo>
                  <a:pt x="4098871" y="1263246"/>
                </a:lnTo>
                <a:cubicBezTo>
                  <a:pt x="4098979" y="1263843"/>
                  <a:pt x="4099251" y="1264440"/>
                  <a:pt x="4099631" y="1264929"/>
                </a:cubicBezTo>
                <a:lnTo>
                  <a:pt x="4099739" y="1265091"/>
                </a:lnTo>
                <a:cubicBezTo>
                  <a:pt x="4099794" y="1265145"/>
                  <a:pt x="4099794" y="1265200"/>
                  <a:pt x="4099794" y="1265200"/>
                </a:cubicBezTo>
                <a:lnTo>
                  <a:pt x="4109779" y="1278876"/>
                </a:lnTo>
                <a:cubicBezTo>
                  <a:pt x="4110973" y="1280450"/>
                  <a:pt x="4113035" y="1281101"/>
                  <a:pt x="4114935" y="1280450"/>
                </a:cubicBezTo>
                <a:lnTo>
                  <a:pt x="4138977" y="1271983"/>
                </a:lnTo>
                <a:lnTo>
                  <a:pt x="4177997" y="1269324"/>
                </a:lnTo>
                <a:lnTo>
                  <a:pt x="4181986" y="1266197"/>
                </a:lnTo>
                <a:lnTo>
                  <a:pt x="4185269" y="1255866"/>
                </a:lnTo>
                <a:lnTo>
                  <a:pt x="4185287" y="1255873"/>
                </a:lnTo>
                <a:lnTo>
                  <a:pt x="4185324" y="1255757"/>
                </a:lnTo>
                <a:lnTo>
                  <a:pt x="4196612" y="1260044"/>
                </a:lnTo>
                <a:cubicBezTo>
                  <a:pt x="4197046" y="1260207"/>
                  <a:pt x="4197534" y="1260316"/>
                  <a:pt x="4198023" y="1260316"/>
                </a:cubicBezTo>
                <a:lnTo>
                  <a:pt x="4227926" y="1261564"/>
                </a:lnTo>
                <a:lnTo>
                  <a:pt x="4246595" y="1274697"/>
                </a:lnTo>
                <a:lnTo>
                  <a:pt x="4255929" y="1296134"/>
                </a:lnTo>
                <a:cubicBezTo>
                  <a:pt x="4256743" y="1297925"/>
                  <a:pt x="4258588" y="1299010"/>
                  <a:pt x="4260542" y="1298848"/>
                </a:cubicBezTo>
                <a:lnTo>
                  <a:pt x="4267434" y="1298196"/>
                </a:lnTo>
                <a:lnTo>
                  <a:pt x="4269606" y="1301995"/>
                </a:lnTo>
                <a:cubicBezTo>
                  <a:pt x="4270365" y="1303460"/>
                  <a:pt x="4271885" y="1304329"/>
                  <a:pt x="4273513" y="1304329"/>
                </a:cubicBezTo>
                <a:lnTo>
                  <a:pt x="4477080" y="1305306"/>
                </a:lnTo>
                <a:lnTo>
                  <a:pt x="4591157" y="1320610"/>
                </a:lnTo>
                <a:lnTo>
                  <a:pt x="4683687" y="1354908"/>
                </a:lnTo>
                <a:lnTo>
                  <a:pt x="4683585" y="1355008"/>
                </a:lnTo>
                <a:lnTo>
                  <a:pt x="4683904" y="1355126"/>
                </a:lnTo>
                <a:lnTo>
                  <a:pt x="4683742" y="1355289"/>
                </a:lnTo>
                <a:lnTo>
                  <a:pt x="4683418" y="1355168"/>
                </a:lnTo>
                <a:lnTo>
                  <a:pt x="4614547" y="1421824"/>
                </a:lnTo>
                <a:cubicBezTo>
                  <a:pt x="4613408" y="1422909"/>
                  <a:pt x="4612919" y="1424483"/>
                  <a:pt x="4613245" y="1426003"/>
                </a:cubicBezTo>
                <a:lnTo>
                  <a:pt x="4634573" y="1526185"/>
                </a:lnTo>
                <a:lnTo>
                  <a:pt x="4431331" y="1596249"/>
                </a:lnTo>
                <a:lnTo>
                  <a:pt x="4431222" y="1595869"/>
                </a:lnTo>
                <a:cubicBezTo>
                  <a:pt x="4431005" y="1594946"/>
                  <a:pt x="4430463" y="1594132"/>
                  <a:pt x="4429757" y="1593535"/>
                </a:cubicBezTo>
                <a:cubicBezTo>
                  <a:pt x="4429703" y="1593481"/>
                  <a:pt x="4429594" y="1593427"/>
                  <a:pt x="4429594" y="1593427"/>
                </a:cubicBezTo>
                <a:cubicBezTo>
                  <a:pt x="4429431" y="1593264"/>
                  <a:pt x="4428997" y="1592992"/>
                  <a:pt x="4428997" y="1592992"/>
                </a:cubicBezTo>
                <a:lnTo>
                  <a:pt x="4423136" y="1589845"/>
                </a:lnTo>
                <a:cubicBezTo>
                  <a:pt x="4421888" y="1589193"/>
                  <a:pt x="4420423" y="1589139"/>
                  <a:pt x="4419120" y="1589737"/>
                </a:cubicBezTo>
                <a:lnTo>
                  <a:pt x="4380696" y="1607157"/>
                </a:lnTo>
                <a:cubicBezTo>
                  <a:pt x="4379883" y="1607537"/>
                  <a:pt x="4379231" y="1608134"/>
                  <a:pt x="4378743" y="1608894"/>
                </a:cubicBezTo>
                <a:lnTo>
                  <a:pt x="4376355" y="1612638"/>
                </a:lnTo>
                <a:cubicBezTo>
                  <a:pt x="4375324" y="1614375"/>
                  <a:pt x="4375486" y="1616546"/>
                  <a:pt x="4376843" y="1618065"/>
                </a:cubicBezTo>
                <a:lnTo>
                  <a:pt x="4382542" y="1624415"/>
                </a:lnTo>
                <a:lnTo>
                  <a:pt x="4382445" y="1624633"/>
                </a:lnTo>
                <a:lnTo>
                  <a:pt x="4377386" y="1636083"/>
                </a:lnTo>
                <a:lnTo>
                  <a:pt x="4367835" y="1630873"/>
                </a:lnTo>
                <a:cubicBezTo>
                  <a:pt x="4367183" y="1630494"/>
                  <a:pt x="4366424" y="1630331"/>
                  <a:pt x="4365663" y="1630331"/>
                </a:cubicBezTo>
                <a:cubicBezTo>
                  <a:pt x="4364904" y="1630331"/>
                  <a:pt x="4364198" y="1630548"/>
                  <a:pt x="4363493" y="1630927"/>
                </a:cubicBezTo>
                <a:lnTo>
                  <a:pt x="4351282" y="1637765"/>
                </a:lnTo>
                <a:cubicBezTo>
                  <a:pt x="4350143" y="1638417"/>
                  <a:pt x="4349328" y="1639502"/>
                  <a:pt x="4349057" y="1640804"/>
                </a:cubicBezTo>
                <a:lnTo>
                  <a:pt x="4347321" y="1648999"/>
                </a:lnTo>
                <a:lnTo>
                  <a:pt x="4339939" y="1652364"/>
                </a:lnTo>
                <a:lnTo>
                  <a:pt x="4335869" y="1649434"/>
                </a:lnTo>
                <a:cubicBezTo>
                  <a:pt x="4335164" y="1648999"/>
                  <a:pt x="4334404" y="1648674"/>
                  <a:pt x="4333645" y="1648619"/>
                </a:cubicBezTo>
                <a:cubicBezTo>
                  <a:pt x="4332830" y="1648565"/>
                  <a:pt x="4332070" y="1648674"/>
                  <a:pt x="4331311" y="1648999"/>
                </a:cubicBezTo>
                <a:lnTo>
                  <a:pt x="4314541" y="1656651"/>
                </a:lnTo>
                <a:cubicBezTo>
                  <a:pt x="4312804" y="1657466"/>
                  <a:pt x="4311719" y="1659256"/>
                  <a:pt x="4311937" y="1661210"/>
                </a:cubicBezTo>
                <a:lnTo>
                  <a:pt x="4312012" y="1661894"/>
                </a:lnTo>
                <a:lnTo>
                  <a:pt x="4312045" y="1662187"/>
                </a:lnTo>
                <a:lnTo>
                  <a:pt x="4313022" y="1671684"/>
                </a:lnTo>
                <a:cubicBezTo>
                  <a:pt x="4313184" y="1672987"/>
                  <a:pt x="4313835" y="1674181"/>
                  <a:pt x="4314921" y="1674941"/>
                </a:cubicBezTo>
                <a:cubicBezTo>
                  <a:pt x="4315735" y="1675483"/>
                  <a:pt x="4316657" y="1675754"/>
                  <a:pt x="4317635" y="1675754"/>
                </a:cubicBezTo>
                <a:cubicBezTo>
                  <a:pt x="4317960" y="1675754"/>
                  <a:pt x="4318286" y="1675700"/>
                  <a:pt x="4318612" y="1675646"/>
                </a:cubicBezTo>
                <a:lnTo>
                  <a:pt x="4327674" y="1673475"/>
                </a:lnTo>
                <a:lnTo>
                  <a:pt x="4330171" y="1678197"/>
                </a:lnTo>
                <a:lnTo>
                  <a:pt x="4325178" y="1688019"/>
                </a:lnTo>
                <a:cubicBezTo>
                  <a:pt x="4324689" y="1688997"/>
                  <a:pt x="4324581" y="1690136"/>
                  <a:pt x="4324852" y="1691222"/>
                </a:cubicBezTo>
                <a:lnTo>
                  <a:pt x="4330008" y="1711139"/>
                </a:lnTo>
                <a:cubicBezTo>
                  <a:pt x="4330279" y="1712116"/>
                  <a:pt x="4330822" y="1712984"/>
                  <a:pt x="4331636" y="1713581"/>
                </a:cubicBezTo>
                <a:lnTo>
                  <a:pt x="4337280" y="1717868"/>
                </a:lnTo>
                <a:lnTo>
                  <a:pt x="4336412" y="1731056"/>
                </a:lnTo>
                <a:lnTo>
                  <a:pt x="4328272" y="1731273"/>
                </a:lnTo>
                <a:lnTo>
                  <a:pt x="4325667" y="1728939"/>
                </a:lnTo>
                <a:lnTo>
                  <a:pt x="4324907" y="1717814"/>
                </a:lnTo>
                <a:cubicBezTo>
                  <a:pt x="4324852" y="1717109"/>
                  <a:pt x="4324635" y="1716403"/>
                  <a:pt x="4324256" y="1715806"/>
                </a:cubicBezTo>
                <a:lnTo>
                  <a:pt x="4318829" y="1706797"/>
                </a:lnTo>
                <a:cubicBezTo>
                  <a:pt x="4318286" y="1705929"/>
                  <a:pt x="4317472" y="1705278"/>
                  <a:pt x="4316495" y="1704898"/>
                </a:cubicBezTo>
                <a:lnTo>
                  <a:pt x="4312642" y="1703487"/>
                </a:lnTo>
                <a:lnTo>
                  <a:pt x="4309819" y="1702456"/>
                </a:lnTo>
                <a:lnTo>
                  <a:pt x="4307975" y="1699036"/>
                </a:lnTo>
                <a:cubicBezTo>
                  <a:pt x="4307106" y="1697354"/>
                  <a:pt x="4305315" y="1696486"/>
                  <a:pt x="4303578" y="1696649"/>
                </a:cubicBezTo>
                <a:cubicBezTo>
                  <a:pt x="4303416" y="1696649"/>
                  <a:pt x="4303307" y="1696703"/>
                  <a:pt x="4303144" y="1696703"/>
                </a:cubicBezTo>
                <a:cubicBezTo>
                  <a:pt x="4303036" y="1696757"/>
                  <a:pt x="4302873" y="1696812"/>
                  <a:pt x="4302710" y="1696812"/>
                </a:cubicBezTo>
                <a:cubicBezTo>
                  <a:pt x="4302548" y="1696866"/>
                  <a:pt x="4302330" y="1696920"/>
                  <a:pt x="4302168" y="1697029"/>
                </a:cubicBezTo>
                <a:cubicBezTo>
                  <a:pt x="4302113" y="1697083"/>
                  <a:pt x="4301896" y="1697137"/>
                  <a:pt x="4301896" y="1697137"/>
                </a:cubicBezTo>
                <a:lnTo>
                  <a:pt x="4301516" y="1697354"/>
                </a:lnTo>
                <a:lnTo>
                  <a:pt x="4295710" y="1700447"/>
                </a:lnTo>
                <a:cubicBezTo>
                  <a:pt x="4295330" y="1700665"/>
                  <a:pt x="4295004" y="1700882"/>
                  <a:pt x="4294732" y="1701153"/>
                </a:cubicBezTo>
                <a:cubicBezTo>
                  <a:pt x="4294515" y="1701370"/>
                  <a:pt x="4294407" y="1701533"/>
                  <a:pt x="4294244" y="1701750"/>
                </a:cubicBezTo>
                <a:cubicBezTo>
                  <a:pt x="4294136" y="1701858"/>
                  <a:pt x="4294027" y="1701967"/>
                  <a:pt x="4293973" y="1702076"/>
                </a:cubicBezTo>
                <a:cubicBezTo>
                  <a:pt x="4293918" y="1702184"/>
                  <a:pt x="4293864" y="1702347"/>
                  <a:pt x="4293810" y="1702456"/>
                </a:cubicBezTo>
                <a:cubicBezTo>
                  <a:pt x="4293538" y="1702998"/>
                  <a:pt x="4293321" y="1703650"/>
                  <a:pt x="4293321" y="1704301"/>
                </a:cubicBezTo>
                <a:lnTo>
                  <a:pt x="4293274" y="1704248"/>
                </a:lnTo>
                <a:lnTo>
                  <a:pt x="4292724" y="1703650"/>
                </a:lnTo>
                <a:cubicBezTo>
                  <a:pt x="4291856" y="1702727"/>
                  <a:pt x="4290716" y="1702184"/>
                  <a:pt x="4289522" y="1702130"/>
                </a:cubicBezTo>
                <a:cubicBezTo>
                  <a:pt x="4289143" y="1702130"/>
                  <a:pt x="4288709" y="1702130"/>
                  <a:pt x="4288328" y="1702239"/>
                </a:cubicBezTo>
                <a:cubicBezTo>
                  <a:pt x="4286700" y="1702564"/>
                  <a:pt x="4285452" y="1703813"/>
                  <a:pt x="4284964" y="1705386"/>
                </a:cubicBezTo>
                <a:lnTo>
                  <a:pt x="4283987" y="1708751"/>
                </a:lnTo>
                <a:lnTo>
                  <a:pt x="4280839" y="1705820"/>
                </a:lnTo>
                <a:lnTo>
                  <a:pt x="4260759" y="1687097"/>
                </a:lnTo>
                <a:cubicBezTo>
                  <a:pt x="4260380" y="1686663"/>
                  <a:pt x="4259891" y="1686392"/>
                  <a:pt x="4259348" y="1686175"/>
                </a:cubicBezTo>
                <a:lnTo>
                  <a:pt x="4221630" y="1671359"/>
                </a:lnTo>
                <a:lnTo>
                  <a:pt x="4211265" y="1667289"/>
                </a:lnTo>
                <a:cubicBezTo>
                  <a:pt x="4210939" y="1667180"/>
                  <a:pt x="4210613" y="1667072"/>
                  <a:pt x="4210288" y="1667072"/>
                </a:cubicBezTo>
                <a:cubicBezTo>
                  <a:pt x="4210288" y="1667072"/>
                  <a:pt x="4210179" y="1667072"/>
                  <a:pt x="4210179" y="1667072"/>
                </a:cubicBezTo>
                <a:cubicBezTo>
                  <a:pt x="4209800" y="1667072"/>
                  <a:pt x="4209419" y="1667072"/>
                  <a:pt x="4209039" y="1667072"/>
                </a:cubicBezTo>
                <a:lnTo>
                  <a:pt x="4200194" y="1668211"/>
                </a:lnTo>
                <a:cubicBezTo>
                  <a:pt x="4198240" y="1668428"/>
                  <a:pt x="4196666" y="1669948"/>
                  <a:pt x="4196341" y="1671901"/>
                </a:cubicBezTo>
                <a:lnTo>
                  <a:pt x="4184401" y="1740662"/>
                </a:lnTo>
                <a:cubicBezTo>
                  <a:pt x="4184401" y="1741150"/>
                  <a:pt x="4184346" y="1741585"/>
                  <a:pt x="4184401" y="1742019"/>
                </a:cubicBezTo>
                <a:lnTo>
                  <a:pt x="4186518" y="1759114"/>
                </a:lnTo>
                <a:lnTo>
                  <a:pt x="4170074" y="1760199"/>
                </a:lnTo>
                <a:cubicBezTo>
                  <a:pt x="4168717" y="1760307"/>
                  <a:pt x="4167469" y="1761013"/>
                  <a:pt x="4166709" y="1762099"/>
                </a:cubicBezTo>
                <a:cubicBezTo>
                  <a:pt x="4165949" y="1763184"/>
                  <a:pt x="4165677" y="1764595"/>
                  <a:pt x="4166058" y="1765898"/>
                </a:cubicBezTo>
                <a:lnTo>
                  <a:pt x="4168391" y="1774364"/>
                </a:lnTo>
                <a:lnTo>
                  <a:pt x="4155149" y="1776209"/>
                </a:lnTo>
                <a:cubicBezTo>
                  <a:pt x="4152978" y="1776534"/>
                  <a:pt x="4151296" y="1778380"/>
                  <a:pt x="4151242" y="1780605"/>
                </a:cubicBezTo>
                <a:lnTo>
                  <a:pt x="4151242" y="1781636"/>
                </a:lnTo>
                <a:lnTo>
                  <a:pt x="4145598" y="1784024"/>
                </a:lnTo>
                <a:cubicBezTo>
                  <a:pt x="4144350" y="1784512"/>
                  <a:pt x="4143373" y="1785598"/>
                  <a:pt x="4142993" y="1786900"/>
                </a:cubicBezTo>
                <a:lnTo>
                  <a:pt x="4142955" y="1787033"/>
                </a:lnTo>
                <a:lnTo>
                  <a:pt x="4142776" y="1787660"/>
                </a:lnTo>
                <a:lnTo>
                  <a:pt x="4128340" y="1783427"/>
                </a:lnTo>
                <a:cubicBezTo>
                  <a:pt x="4128123" y="1783318"/>
                  <a:pt x="4127905" y="1783318"/>
                  <a:pt x="4127634" y="1783318"/>
                </a:cubicBezTo>
                <a:cubicBezTo>
                  <a:pt x="4126440" y="1783155"/>
                  <a:pt x="4125246" y="1783481"/>
                  <a:pt x="4124324" y="1784187"/>
                </a:cubicBezTo>
                <a:lnTo>
                  <a:pt x="4112493" y="1793196"/>
                </a:lnTo>
                <a:lnTo>
                  <a:pt x="4107065" y="1789668"/>
                </a:lnTo>
                <a:lnTo>
                  <a:pt x="4101638" y="1786140"/>
                </a:lnTo>
                <a:cubicBezTo>
                  <a:pt x="4101313" y="1785923"/>
                  <a:pt x="4100988" y="1785760"/>
                  <a:pt x="4100608" y="1785652"/>
                </a:cubicBezTo>
                <a:cubicBezTo>
                  <a:pt x="4100227" y="1785544"/>
                  <a:pt x="4099848" y="1785435"/>
                  <a:pt x="4099468" y="1785435"/>
                </a:cubicBezTo>
                <a:cubicBezTo>
                  <a:pt x="4098708" y="1785381"/>
                  <a:pt x="4097948" y="1785544"/>
                  <a:pt x="4097243" y="1785869"/>
                </a:cubicBezTo>
                <a:cubicBezTo>
                  <a:pt x="4095832" y="1786520"/>
                  <a:pt x="4094855" y="1787877"/>
                  <a:pt x="4094692" y="1789451"/>
                </a:cubicBezTo>
                <a:lnTo>
                  <a:pt x="4093335" y="1801770"/>
                </a:lnTo>
                <a:lnTo>
                  <a:pt x="4079605" y="1811268"/>
                </a:lnTo>
                <a:lnTo>
                  <a:pt x="4077380" y="1811485"/>
                </a:lnTo>
                <a:lnTo>
                  <a:pt x="4070650" y="1802150"/>
                </a:lnTo>
                <a:cubicBezTo>
                  <a:pt x="4069782" y="1800956"/>
                  <a:pt x="4068426" y="1800251"/>
                  <a:pt x="4066960" y="1800251"/>
                </a:cubicBezTo>
                <a:lnTo>
                  <a:pt x="4063649" y="1800251"/>
                </a:lnTo>
                <a:lnTo>
                  <a:pt x="4057246" y="1786140"/>
                </a:lnTo>
                <a:cubicBezTo>
                  <a:pt x="4057083" y="1785760"/>
                  <a:pt x="4056811" y="1785381"/>
                  <a:pt x="4056540" y="1785055"/>
                </a:cubicBezTo>
                <a:cubicBezTo>
                  <a:pt x="4056269" y="1784729"/>
                  <a:pt x="4055943" y="1784404"/>
                  <a:pt x="4055563" y="1784187"/>
                </a:cubicBezTo>
                <a:lnTo>
                  <a:pt x="4034940" y="1771325"/>
                </a:lnTo>
                <a:cubicBezTo>
                  <a:pt x="4033258" y="1770239"/>
                  <a:pt x="4031033" y="1770457"/>
                  <a:pt x="4029513" y="1771813"/>
                </a:cubicBezTo>
                <a:cubicBezTo>
                  <a:pt x="4028048" y="1773170"/>
                  <a:pt x="4027614" y="1775395"/>
                  <a:pt x="4028536" y="1777186"/>
                </a:cubicBezTo>
                <a:lnTo>
                  <a:pt x="4032770" y="1785652"/>
                </a:lnTo>
                <a:lnTo>
                  <a:pt x="4018768" y="1800251"/>
                </a:lnTo>
                <a:cubicBezTo>
                  <a:pt x="4018280" y="1800739"/>
                  <a:pt x="4017954" y="1801390"/>
                  <a:pt x="4017737" y="1802042"/>
                </a:cubicBezTo>
                <a:lnTo>
                  <a:pt x="4014209" y="1813330"/>
                </a:lnTo>
                <a:cubicBezTo>
                  <a:pt x="4014101" y="1813710"/>
                  <a:pt x="4013992" y="1814036"/>
                  <a:pt x="4013992" y="1814415"/>
                </a:cubicBezTo>
                <a:lnTo>
                  <a:pt x="4012961" y="1831619"/>
                </a:lnTo>
                <a:cubicBezTo>
                  <a:pt x="4012907" y="1832813"/>
                  <a:pt x="4013286" y="1833952"/>
                  <a:pt x="4014101" y="1834875"/>
                </a:cubicBezTo>
                <a:lnTo>
                  <a:pt x="4019093" y="1840519"/>
                </a:lnTo>
                <a:lnTo>
                  <a:pt x="4014915" y="1844643"/>
                </a:lnTo>
                <a:lnTo>
                  <a:pt x="3997766" y="1847303"/>
                </a:lnTo>
                <a:cubicBezTo>
                  <a:pt x="3996788" y="1847411"/>
                  <a:pt x="3995866" y="1847900"/>
                  <a:pt x="3995160" y="1848660"/>
                </a:cubicBezTo>
                <a:lnTo>
                  <a:pt x="3990167" y="1853978"/>
                </a:lnTo>
                <a:lnTo>
                  <a:pt x="3976763" y="1845512"/>
                </a:lnTo>
                <a:lnTo>
                  <a:pt x="3955923" y="1823912"/>
                </a:lnTo>
                <a:cubicBezTo>
                  <a:pt x="3955054" y="1823044"/>
                  <a:pt x="3953915" y="1822556"/>
                  <a:pt x="3952721" y="1822556"/>
                </a:cubicBezTo>
                <a:cubicBezTo>
                  <a:pt x="3952450" y="1822556"/>
                  <a:pt x="3952232" y="1822718"/>
                  <a:pt x="3951961" y="1822718"/>
                </a:cubicBezTo>
                <a:cubicBezTo>
                  <a:pt x="3951636" y="1822772"/>
                  <a:pt x="3951256" y="1822827"/>
                  <a:pt x="3950930" y="1822935"/>
                </a:cubicBezTo>
                <a:cubicBezTo>
                  <a:pt x="3950387" y="1823153"/>
                  <a:pt x="3949899" y="1823479"/>
                  <a:pt x="3949464" y="1823912"/>
                </a:cubicBezTo>
                <a:lnTo>
                  <a:pt x="3938937" y="1834224"/>
                </a:lnTo>
                <a:lnTo>
                  <a:pt x="3935083" y="1830913"/>
                </a:lnTo>
                <a:cubicBezTo>
                  <a:pt x="3934540" y="1830425"/>
                  <a:pt x="3933835" y="1830099"/>
                  <a:pt x="3933129" y="1829937"/>
                </a:cubicBezTo>
                <a:cubicBezTo>
                  <a:pt x="3932966" y="1829882"/>
                  <a:pt x="3932749" y="1829882"/>
                  <a:pt x="3932587" y="1829882"/>
                </a:cubicBezTo>
                <a:cubicBezTo>
                  <a:pt x="3932370" y="1829882"/>
                  <a:pt x="3932207" y="1829882"/>
                  <a:pt x="3932044" y="1829882"/>
                </a:cubicBezTo>
                <a:cubicBezTo>
                  <a:pt x="3931990" y="1829882"/>
                  <a:pt x="3931935" y="1829882"/>
                  <a:pt x="3931881" y="1829882"/>
                </a:cubicBezTo>
                <a:cubicBezTo>
                  <a:pt x="3931555" y="1829882"/>
                  <a:pt x="3931284" y="1829882"/>
                  <a:pt x="3930959" y="1829991"/>
                </a:cubicBezTo>
                <a:lnTo>
                  <a:pt x="3927702" y="1830859"/>
                </a:lnTo>
                <a:lnTo>
                  <a:pt x="3924032" y="1828552"/>
                </a:lnTo>
                <a:lnTo>
                  <a:pt x="3923904" y="1828471"/>
                </a:lnTo>
                <a:lnTo>
                  <a:pt x="3929964" y="1827876"/>
                </a:lnTo>
                <a:lnTo>
                  <a:pt x="3929982" y="1827874"/>
                </a:lnTo>
                <a:cubicBezTo>
                  <a:pt x="3931609" y="1827712"/>
                  <a:pt x="3933021" y="1826680"/>
                  <a:pt x="3933672" y="1825161"/>
                </a:cubicBezTo>
                <a:lnTo>
                  <a:pt x="3939208" y="1812299"/>
                </a:lnTo>
                <a:cubicBezTo>
                  <a:pt x="3939804" y="1810779"/>
                  <a:pt x="3939642" y="1809096"/>
                  <a:pt x="3938665" y="1807794"/>
                </a:cubicBezTo>
                <a:cubicBezTo>
                  <a:pt x="3938610" y="1807740"/>
                  <a:pt x="3938610" y="1807740"/>
                  <a:pt x="3938610" y="1807740"/>
                </a:cubicBezTo>
                <a:cubicBezTo>
                  <a:pt x="3937634" y="1806491"/>
                  <a:pt x="3936114" y="1805786"/>
                  <a:pt x="3934540" y="1806003"/>
                </a:cubicBezTo>
                <a:lnTo>
                  <a:pt x="3896931" y="1810291"/>
                </a:lnTo>
                <a:cubicBezTo>
                  <a:pt x="3896008" y="1810399"/>
                  <a:pt x="3895140" y="1810779"/>
                  <a:pt x="3894435" y="1811376"/>
                </a:cubicBezTo>
                <a:lnTo>
                  <a:pt x="3884177" y="1820385"/>
                </a:lnTo>
                <a:cubicBezTo>
                  <a:pt x="3883092" y="1821307"/>
                  <a:pt x="3882549" y="1822718"/>
                  <a:pt x="3882658" y="1824129"/>
                </a:cubicBezTo>
                <a:cubicBezTo>
                  <a:pt x="3882766" y="1825540"/>
                  <a:pt x="3883581" y="1826843"/>
                  <a:pt x="3884775" y="1827603"/>
                </a:cubicBezTo>
                <a:lnTo>
                  <a:pt x="3890202" y="1831022"/>
                </a:lnTo>
                <a:lnTo>
                  <a:pt x="3888193" y="1833681"/>
                </a:lnTo>
                <a:lnTo>
                  <a:pt x="3885425" y="1833844"/>
                </a:lnTo>
                <a:lnTo>
                  <a:pt x="3868331" y="1820982"/>
                </a:lnTo>
                <a:cubicBezTo>
                  <a:pt x="3867191" y="1820113"/>
                  <a:pt x="3865617" y="1819842"/>
                  <a:pt x="3864206" y="1820331"/>
                </a:cubicBezTo>
                <a:lnTo>
                  <a:pt x="3853352" y="1823967"/>
                </a:lnTo>
                <a:lnTo>
                  <a:pt x="3849770" y="1819137"/>
                </a:lnTo>
                <a:cubicBezTo>
                  <a:pt x="3848576" y="1817508"/>
                  <a:pt x="3846460" y="1816858"/>
                  <a:pt x="3844560" y="1817563"/>
                </a:cubicBezTo>
                <a:lnTo>
                  <a:pt x="3833327" y="1821687"/>
                </a:lnTo>
                <a:cubicBezTo>
                  <a:pt x="3832566" y="1821959"/>
                  <a:pt x="3831861" y="1822447"/>
                  <a:pt x="3831373" y="1823098"/>
                </a:cubicBezTo>
                <a:lnTo>
                  <a:pt x="3824209" y="1832107"/>
                </a:lnTo>
                <a:lnTo>
                  <a:pt x="3822581" y="1831782"/>
                </a:lnTo>
                <a:cubicBezTo>
                  <a:pt x="3822201" y="1831728"/>
                  <a:pt x="3821821" y="1831782"/>
                  <a:pt x="3821441" y="1831782"/>
                </a:cubicBezTo>
                <a:cubicBezTo>
                  <a:pt x="3821332" y="1831782"/>
                  <a:pt x="3821170" y="1831782"/>
                  <a:pt x="3821007" y="1831782"/>
                </a:cubicBezTo>
                <a:cubicBezTo>
                  <a:pt x="3819921" y="1831999"/>
                  <a:pt x="3818999" y="1832596"/>
                  <a:pt x="3818294" y="1833410"/>
                </a:cubicBezTo>
                <a:lnTo>
                  <a:pt x="3818284" y="1833427"/>
                </a:lnTo>
                <a:lnTo>
                  <a:pt x="3817533" y="1834712"/>
                </a:lnTo>
                <a:lnTo>
                  <a:pt x="3807982" y="1860925"/>
                </a:lnTo>
                <a:cubicBezTo>
                  <a:pt x="3807873" y="1861196"/>
                  <a:pt x="3807765" y="1861468"/>
                  <a:pt x="3807765" y="1861793"/>
                </a:cubicBezTo>
                <a:lnTo>
                  <a:pt x="3806734" y="1861196"/>
                </a:lnTo>
                <a:lnTo>
                  <a:pt x="3803478" y="1839868"/>
                </a:lnTo>
                <a:cubicBezTo>
                  <a:pt x="3803315" y="1838891"/>
                  <a:pt x="3802881" y="1837968"/>
                  <a:pt x="3802175" y="1837317"/>
                </a:cubicBezTo>
                <a:cubicBezTo>
                  <a:pt x="3801958" y="1837101"/>
                  <a:pt x="3801687" y="1836883"/>
                  <a:pt x="3801415" y="1836720"/>
                </a:cubicBezTo>
                <a:lnTo>
                  <a:pt x="3784863" y="1826192"/>
                </a:lnTo>
                <a:cubicBezTo>
                  <a:pt x="3784212" y="1825758"/>
                  <a:pt x="3783506" y="1825486"/>
                  <a:pt x="3782747" y="1825486"/>
                </a:cubicBezTo>
                <a:lnTo>
                  <a:pt x="3768744" y="1824509"/>
                </a:lnTo>
                <a:cubicBezTo>
                  <a:pt x="3768636" y="1824509"/>
                  <a:pt x="3768527" y="1824509"/>
                  <a:pt x="3768419" y="1824509"/>
                </a:cubicBezTo>
                <a:cubicBezTo>
                  <a:pt x="3766683" y="1824509"/>
                  <a:pt x="3765109" y="1825486"/>
                  <a:pt x="3764348" y="1827006"/>
                </a:cubicBezTo>
                <a:lnTo>
                  <a:pt x="3764303" y="1827097"/>
                </a:lnTo>
                <a:lnTo>
                  <a:pt x="3758054" y="1839705"/>
                </a:lnTo>
                <a:lnTo>
                  <a:pt x="3738245" y="1845729"/>
                </a:lnTo>
                <a:cubicBezTo>
                  <a:pt x="3737702" y="1845892"/>
                  <a:pt x="3737268" y="1846109"/>
                  <a:pt x="3736834" y="1846435"/>
                </a:cubicBezTo>
                <a:lnTo>
                  <a:pt x="3667097" y="1898588"/>
                </a:lnTo>
                <a:lnTo>
                  <a:pt x="3662266" y="1895658"/>
                </a:lnTo>
                <a:lnTo>
                  <a:pt x="3654831" y="1891153"/>
                </a:lnTo>
                <a:cubicBezTo>
                  <a:pt x="3654071" y="1890665"/>
                  <a:pt x="3653149" y="1890502"/>
                  <a:pt x="3652281" y="1890502"/>
                </a:cubicBezTo>
                <a:cubicBezTo>
                  <a:pt x="3651412" y="1890556"/>
                  <a:pt x="3650544" y="1890828"/>
                  <a:pt x="3649784" y="1891371"/>
                </a:cubicBezTo>
                <a:lnTo>
                  <a:pt x="3638984" y="1899348"/>
                </a:lnTo>
                <a:lnTo>
                  <a:pt x="3624223" y="1883881"/>
                </a:lnTo>
                <a:cubicBezTo>
                  <a:pt x="3623355" y="1882959"/>
                  <a:pt x="3622215" y="1882470"/>
                  <a:pt x="3620858" y="1882470"/>
                </a:cubicBezTo>
                <a:cubicBezTo>
                  <a:pt x="3620315" y="1882470"/>
                  <a:pt x="3619827" y="1882579"/>
                  <a:pt x="3619339" y="1882796"/>
                </a:cubicBezTo>
                <a:cubicBezTo>
                  <a:pt x="3619230" y="1882850"/>
                  <a:pt x="3619176" y="1882904"/>
                  <a:pt x="3619067" y="1882904"/>
                </a:cubicBezTo>
                <a:cubicBezTo>
                  <a:pt x="3618850" y="1883013"/>
                  <a:pt x="3618633" y="1883121"/>
                  <a:pt x="3618416" y="1883284"/>
                </a:cubicBezTo>
                <a:cubicBezTo>
                  <a:pt x="3618362" y="1883339"/>
                  <a:pt x="3618253" y="1883393"/>
                  <a:pt x="3618253" y="1883393"/>
                </a:cubicBezTo>
                <a:cubicBezTo>
                  <a:pt x="3617982" y="1883609"/>
                  <a:pt x="3617547" y="1884044"/>
                  <a:pt x="3617547" y="1884044"/>
                </a:cubicBezTo>
                <a:lnTo>
                  <a:pt x="3612935" y="1889362"/>
                </a:lnTo>
                <a:lnTo>
                  <a:pt x="3609407" y="1893433"/>
                </a:lnTo>
                <a:cubicBezTo>
                  <a:pt x="3608756" y="1894193"/>
                  <a:pt x="3608376" y="1895115"/>
                  <a:pt x="3608321" y="1896092"/>
                </a:cubicBezTo>
                <a:cubicBezTo>
                  <a:pt x="3608267" y="1896418"/>
                  <a:pt x="3608321" y="1896743"/>
                  <a:pt x="3608321" y="1897069"/>
                </a:cubicBezTo>
                <a:cubicBezTo>
                  <a:pt x="3608430" y="1898100"/>
                  <a:pt x="3608919" y="1898968"/>
                  <a:pt x="3609624" y="1899674"/>
                </a:cubicBezTo>
                <a:lnTo>
                  <a:pt x="3607779" y="1900976"/>
                </a:lnTo>
                <a:cubicBezTo>
                  <a:pt x="3606314" y="1902062"/>
                  <a:pt x="3605608" y="1903907"/>
                  <a:pt x="3606043" y="1905697"/>
                </a:cubicBezTo>
                <a:lnTo>
                  <a:pt x="3606043" y="1905806"/>
                </a:lnTo>
                <a:cubicBezTo>
                  <a:pt x="3604577" y="1906620"/>
                  <a:pt x="3603709" y="1908140"/>
                  <a:pt x="3603709" y="1909822"/>
                </a:cubicBezTo>
                <a:lnTo>
                  <a:pt x="3603709" y="1911668"/>
                </a:lnTo>
                <a:lnTo>
                  <a:pt x="3603544" y="1911766"/>
                </a:lnTo>
                <a:lnTo>
                  <a:pt x="3600344" y="1913675"/>
                </a:lnTo>
                <a:cubicBezTo>
                  <a:pt x="3599421" y="1915032"/>
                  <a:pt x="3599313" y="1916769"/>
                  <a:pt x="3600073" y="1918234"/>
                </a:cubicBezTo>
                <a:lnTo>
                  <a:pt x="3563386" y="1878888"/>
                </a:lnTo>
                <a:cubicBezTo>
                  <a:pt x="3563006" y="1878508"/>
                  <a:pt x="3562572" y="1878182"/>
                  <a:pt x="3562137" y="1877966"/>
                </a:cubicBezTo>
                <a:cubicBezTo>
                  <a:pt x="3562084" y="1877911"/>
                  <a:pt x="3562029" y="1877857"/>
                  <a:pt x="3561975" y="1877857"/>
                </a:cubicBezTo>
                <a:cubicBezTo>
                  <a:pt x="3561541" y="1877640"/>
                  <a:pt x="3561053" y="1877477"/>
                  <a:pt x="3560564" y="1877477"/>
                </a:cubicBezTo>
                <a:cubicBezTo>
                  <a:pt x="3560455" y="1877477"/>
                  <a:pt x="3560401" y="1877477"/>
                  <a:pt x="3560292" y="1877477"/>
                </a:cubicBezTo>
                <a:cubicBezTo>
                  <a:pt x="3560238" y="1877477"/>
                  <a:pt x="3560130" y="1877477"/>
                  <a:pt x="3560076" y="1877477"/>
                </a:cubicBezTo>
                <a:cubicBezTo>
                  <a:pt x="3559750" y="1877477"/>
                  <a:pt x="3559478" y="1877586"/>
                  <a:pt x="3559207" y="1877640"/>
                </a:cubicBezTo>
                <a:cubicBezTo>
                  <a:pt x="3559044" y="1877694"/>
                  <a:pt x="3558827" y="1877694"/>
                  <a:pt x="3558665" y="1877749"/>
                </a:cubicBezTo>
                <a:cubicBezTo>
                  <a:pt x="3558122" y="1877911"/>
                  <a:pt x="3557633" y="1878128"/>
                  <a:pt x="3557199" y="1878508"/>
                </a:cubicBezTo>
                <a:lnTo>
                  <a:pt x="3550199" y="1884098"/>
                </a:lnTo>
                <a:lnTo>
                  <a:pt x="3508790" y="1848497"/>
                </a:lnTo>
                <a:lnTo>
                  <a:pt x="3505045" y="1795149"/>
                </a:lnTo>
                <a:cubicBezTo>
                  <a:pt x="3504937" y="1793467"/>
                  <a:pt x="3503960" y="1792056"/>
                  <a:pt x="3502440" y="1791350"/>
                </a:cubicBezTo>
                <a:cubicBezTo>
                  <a:pt x="3501735" y="1790971"/>
                  <a:pt x="3500921" y="1790916"/>
                  <a:pt x="3500107" y="1790971"/>
                </a:cubicBezTo>
                <a:cubicBezTo>
                  <a:pt x="3499293" y="1791079"/>
                  <a:pt x="3498533" y="1791350"/>
                  <a:pt x="3497881" y="1791839"/>
                </a:cubicBezTo>
                <a:lnTo>
                  <a:pt x="3481058" y="1804213"/>
                </a:lnTo>
                <a:lnTo>
                  <a:pt x="3468087" y="1791839"/>
                </a:lnTo>
                <a:cubicBezTo>
                  <a:pt x="3467219" y="1791079"/>
                  <a:pt x="3466134" y="1790591"/>
                  <a:pt x="3465048" y="1790591"/>
                </a:cubicBezTo>
                <a:cubicBezTo>
                  <a:pt x="3464669" y="1790591"/>
                  <a:pt x="3464288" y="1790591"/>
                  <a:pt x="3463908" y="1790699"/>
                </a:cubicBezTo>
                <a:lnTo>
                  <a:pt x="3460978" y="1791350"/>
                </a:lnTo>
                <a:lnTo>
                  <a:pt x="3461086" y="1781039"/>
                </a:lnTo>
                <a:cubicBezTo>
                  <a:pt x="3461086" y="1779356"/>
                  <a:pt x="3460218" y="1777837"/>
                  <a:pt x="3458753" y="1777023"/>
                </a:cubicBezTo>
                <a:lnTo>
                  <a:pt x="3453071" y="1773860"/>
                </a:lnTo>
                <a:lnTo>
                  <a:pt x="3453000" y="1773821"/>
                </a:lnTo>
                <a:lnTo>
                  <a:pt x="3454760" y="1771315"/>
                </a:lnTo>
                <a:lnTo>
                  <a:pt x="3454791" y="1771270"/>
                </a:lnTo>
                <a:lnTo>
                  <a:pt x="3455307" y="1767348"/>
                </a:lnTo>
                <a:lnTo>
                  <a:pt x="3455334" y="1767146"/>
                </a:lnTo>
                <a:lnTo>
                  <a:pt x="3456636" y="1766440"/>
                </a:lnTo>
                <a:lnTo>
                  <a:pt x="3458790" y="1763709"/>
                </a:lnTo>
                <a:lnTo>
                  <a:pt x="3458861" y="1763618"/>
                </a:lnTo>
                <a:cubicBezTo>
                  <a:pt x="3459187" y="1762425"/>
                  <a:pt x="3459024" y="1761176"/>
                  <a:pt x="3458373" y="1760090"/>
                </a:cubicBezTo>
                <a:lnTo>
                  <a:pt x="3451372" y="1748586"/>
                </a:lnTo>
                <a:lnTo>
                  <a:pt x="3451969" y="1743322"/>
                </a:lnTo>
                <a:cubicBezTo>
                  <a:pt x="3452132" y="1742127"/>
                  <a:pt x="3451752" y="1740987"/>
                  <a:pt x="3451101" y="1740065"/>
                </a:cubicBezTo>
                <a:cubicBezTo>
                  <a:pt x="3450504" y="1739197"/>
                  <a:pt x="3449527" y="1738545"/>
                  <a:pt x="3448388" y="1738328"/>
                </a:cubicBezTo>
                <a:lnTo>
                  <a:pt x="3425810" y="1733933"/>
                </a:lnTo>
                <a:lnTo>
                  <a:pt x="3391024" y="1713852"/>
                </a:lnTo>
                <a:cubicBezTo>
                  <a:pt x="3390480" y="1713527"/>
                  <a:pt x="3389829" y="1713310"/>
                  <a:pt x="3389178" y="1713256"/>
                </a:cubicBezTo>
                <a:lnTo>
                  <a:pt x="3374797" y="1711953"/>
                </a:lnTo>
                <a:cubicBezTo>
                  <a:pt x="3374145" y="1711899"/>
                  <a:pt x="3373495" y="1711953"/>
                  <a:pt x="3372897" y="1712170"/>
                </a:cubicBezTo>
                <a:cubicBezTo>
                  <a:pt x="3372897" y="1712170"/>
                  <a:pt x="3342777" y="1722698"/>
                  <a:pt x="3342777" y="1722698"/>
                </a:cubicBezTo>
                <a:lnTo>
                  <a:pt x="3341855" y="1722698"/>
                </a:lnTo>
                <a:lnTo>
                  <a:pt x="3323945" y="1721830"/>
                </a:lnTo>
                <a:lnTo>
                  <a:pt x="3293988" y="1715263"/>
                </a:lnTo>
                <a:lnTo>
                  <a:pt x="3285576" y="1713419"/>
                </a:lnTo>
                <a:lnTo>
                  <a:pt x="3282939" y="1708557"/>
                </a:lnTo>
                <a:lnTo>
                  <a:pt x="3282808" y="1708317"/>
                </a:lnTo>
                <a:lnTo>
                  <a:pt x="3286608" y="1707666"/>
                </a:lnTo>
                <a:cubicBezTo>
                  <a:pt x="3287965" y="1707394"/>
                  <a:pt x="3289158" y="1706580"/>
                  <a:pt x="3289809" y="1705332"/>
                </a:cubicBezTo>
                <a:lnTo>
                  <a:pt x="3294803" y="1695997"/>
                </a:lnTo>
                <a:lnTo>
                  <a:pt x="3306361" y="1695781"/>
                </a:lnTo>
                <a:cubicBezTo>
                  <a:pt x="3306742" y="1695726"/>
                  <a:pt x="3307176" y="1695672"/>
                  <a:pt x="3307555" y="1695563"/>
                </a:cubicBezTo>
                <a:cubicBezTo>
                  <a:pt x="3308641" y="1695238"/>
                  <a:pt x="3309564" y="1694532"/>
                  <a:pt x="3310160" y="1693501"/>
                </a:cubicBezTo>
                <a:lnTo>
                  <a:pt x="3319007" y="1678143"/>
                </a:lnTo>
                <a:lnTo>
                  <a:pt x="3319493" y="1675519"/>
                </a:lnTo>
                <a:lnTo>
                  <a:pt x="3319549" y="1675212"/>
                </a:lnTo>
                <a:lnTo>
                  <a:pt x="3314828" y="1643735"/>
                </a:lnTo>
                <a:cubicBezTo>
                  <a:pt x="3314556" y="1641781"/>
                  <a:pt x="3313037" y="1640262"/>
                  <a:pt x="3311138" y="1639936"/>
                </a:cubicBezTo>
                <a:lnTo>
                  <a:pt x="3299922" y="1637960"/>
                </a:lnTo>
                <a:lnTo>
                  <a:pt x="3299741" y="1637928"/>
                </a:lnTo>
                <a:lnTo>
                  <a:pt x="3304517" y="1631959"/>
                </a:lnTo>
                <a:cubicBezTo>
                  <a:pt x="3304951" y="1631416"/>
                  <a:pt x="3305222" y="1630873"/>
                  <a:pt x="3305385" y="1630222"/>
                </a:cubicBezTo>
                <a:lnTo>
                  <a:pt x="3308235" y="1618769"/>
                </a:lnTo>
                <a:lnTo>
                  <a:pt x="3308262" y="1618662"/>
                </a:lnTo>
                <a:cubicBezTo>
                  <a:pt x="3308316" y="1618391"/>
                  <a:pt x="3308370" y="1618065"/>
                  <a:pt x="3308370" y="1617794"/>
                </a:cubicBezTo>
                <a:lnTo>
                  <a:pt x="3309944" y="1587294"/>
                </a:lnTo>
                <a:cubicBezTo>
                  <a:pt x="3309998" y="1586317"/>
                  <a:pt x="3309727" y="1585395"/>
                  <a:pt x="3309184" y="1584580"/>
                </a:cubicBezTo>
                <a:lnTo>
                  <a:pt x="3306036" y="1579859"/>
                </a:lnTo>
                <a:lnTo>
                  <a:pt x="3306742" y="1578557"/>
                </a:lnTo>
                <a:lnTo>
                  <a:pt x="3311355" y="1570253"/>
                </a:lnTo>
                <a:cubicBezTo>
                  <a:pt x="3311517" y="1569873"/>
                  <a:pt x="3311680" y="1569493"/>
                  <a:pt x="3311788" y="1569059"/>
                </a:cubicBezTo>
                <a:lnTo>
                  <a:pt x="3316890" y="1546645"/>
                </a:lnTo>
                <a:lnTo>
                  <a:pt x="3321829" y="1547785"/>
                </a:lnTo>
                <a:cubicBezTo>
                  <a:pt x="3321938" y="1547785"/>
                  <a:pt x="3322046" y="1547785"/>
                  <a:pt x="3322155" y="1547785"/>
                </a:cubicBezTo>
                <a:cubicBezTo>
                  <a:pt x="3322969" y="1547894"/>
                  <a:pt x="3323782" y="1547839"/>
                  <a:pt x="3324543" y="1547514"/>
                </a:cubicBezTo>
                <a:cubicBezTo>
                  <a:pt x="3324814" y="1547406"/>
                  <a:pt x="3325085" y="1547243"/>
                  <a:pt x="3325356" y="1547080"/>
                </a:cubicBezTo>
                <a:cubicBezTo>
                  <a:pt x="3326387" y="1546374"/>
                  <a:pt x="3327093" y="1545288"/>
                  <a:pt x="3327310" y="1544040"/>
                </a:cubicBezTo>
                <a:lnTo>
                  <a:pt x="3328450" y="1537257"/>
                </a:lnTo>
                <a:lnTo>
                  <a:pt x="3332303" y="1536714"/>
                </a:lnTo>
                <a:cubicBezTo>
                  <a:pt x="3333171" y="1536606"/>
                  <a:pt x="3334040" y="1536226"/>
                  <a:pt x="3334691" y="1535629"/>
                </a:cubicBezTo>
                <a:lnTo>
                  <a:pt x="3352328" y="1519999"/>
                </a:lnTo>
                <a:cubicBezTo>
                  <a:pt x="3353034" y="1519347"/>
                  <a:pt x="3353523" y="1518534"/>
                  <a:pt x="3353739" y="1517557"/>
                </a:cubicBezTo>
                <a:lnTo>
                  <a:pt x="3354844" y="1512299"/>
                </a:lnTo>
                <a:lnTo>
                  <a:pt x="3354879" y="1512130"/>
                </a:lnTo>
                <a:cubicBezTo>
                  <a:pt x="3355205" y="1510502"/>
                  <a:pt x="3354608" y="1508819"/>
                  <a:pt x="3353414" y="1507788"/>
                </a:cubicBezTo>
                <a:lnTo>
                  <a:pt x="3354825" y="1504858"/>
                </a:lnTo>
                <a:lnTo>
                  <a:pt x="3354212" y="1500210"/>
                </a:lnTo>
                <a:lnTo>
                  <a:pt x="3354174" y="1499919"/>
                </a:lnTo>
                <a:lnTo>
                  <a:pt x="3348284" y="1493066"/>
                </a:lnTo>
                <a:lnTo>
                  <a:pt x="3348204" y="1492973"/>
                </a:lnTo>
                <a:lnTo>
                  <a:pt x="3347824" y="1488359"/>
                </a:lnTo>
                <a:lnTo>
                  <a:pt x="3355422" y="1486514"/>
                </a:lnTo>
                <a:lnTo>
                  <a:pt x="3368990" y="1491073"/>
                </a:lnTo>
                <a:cubicBezTo>
                  <a:pt x="3369587" y="1491290"/>
                  <a:pt x="3370238" y="1491344"/>
                  <a:pt x="3370889" y="1491290"/>
                </a:cubicBezTo>
                <a:cubicBezTo>
                  <a:pt x="3371540" y="1491236"/>
                  <a:pt x="3372192" y="1491018"/>
                  <a:pt x="3372734" y="1490693"/>
                </a:cubicBezTo>
                <a:cubicBezTo>
                  <a:pt x="3373874" y="1490042"/>
                  <a:pt x="3374688" y="1488956"/>
                  <a:pt x="3374905" y="1487654"/>
                </a:cubicBezTo>
                <a:lnTo>
                  <a:pt x="3375882" y="1482607"/>
                </a:lnTo>
                <a:lnTo>
                  <a:pt x="3388093" y="1473815"/>
                </a:lnTo>
                <a:lnTo>
                  <a:pt x="3389227" y="1467993"/>
                </a:lnTo>
                <a:lnTo>
                  <a:pt x="3386573" y="1463884"/>
                </a:lnTo>
                <a:lnTo>
                  <a:pt x="3386627" y="1463938"/>
                </a:lnTo>
                <a:lnTo>
                  <a:pt x="3386632" y="1463891"/>
                </a:lnTo>
                <a:lnTo>
                  <a:pt x="3389239" y="1467929"/>
                </a:lnTo>
                <a:lnTo>
                  <a:pt x="3389287" y="1467682"/>
                </a:lnTo>
                <a:lnTo>
                  <a:pt x="3386660" y="1463613"/>
                </a:lnTo>
                <a:lnTo>
                  <a:pt x="3386632" y="1463891"/>
                </a:lnTo>
                <a:lnTo>
                  <a:pt x="3386627" y="1463884"/>
                </a:lnTo>
                <a:lnTo>
                  <a:pt x="3386656" y="1463606"/>
                </a:lnTo>
                <a:lnTo>
                  <a:pt x="3386519" y="1463395"/>
                </a:lnTo>
                <a:lnTo>
                  <a:pt x="3387442" y="1454332"/>
                </a:lnTo>
                <a:lnTo>
                  <a:pt x="3395582" y="1453192"/>
                </a:lnTo>
                <a:lnTo>
                  <a:pt x="3412894" y="1465077"/>
                </a:lnTo>
                <a:lnTo>
                  <a:pt x="3419950" y="1484832"/>
                </a:lnTo>
                <a:cubicBezTo>
                  <a:pt x="3420438" y="1486189"/>
                  <a:pt x="3421523" y="1487220"/>
                  <a:pt x="3422880" y="1487654"/>
                </a:cubicBezTo>
                <a:cubicBezTo>
                  <a:pt x="3423531" y="1487871"/>
                  <a:pt x="3424237" y="1487925"/>
                  <a:pt x="3424942" y="1487817"/>
                </a:cubicBezTo>
                <a:cubicBezTo>
                  <a:pt x="3424997" y="1487817"/>
                  <a:pt x="3425051" y="1487817"/>
                  <a:pt x="3425051" y="1487817"/>
                </a:cubicBezTo>
                <a:cubicBezTo>
                  <a:pt x="3425323" y="1487763"/>
                  <a:pt x="3425648" y="1487654"/>
                  <a:pt x="3425919" y="1487546"/>
                </a:cubicBezTo>
                <a:cubicBezTo>
                  <a:pt x="3426245" y="1487437"/>
                  <a:pt x="3426571" y="1487274"/>
                  <a:pt x="3426842" y="1487057"/>
                </a:cubicBezTo>
                <a:lnTo>
                  <a:pt x="3459892" y="1463287"/>
                </a:lnTo>
                <a:cubicBezTo>
                  <a:pt x="3461032" y="1462472"/>
                  <a:pt x="3461738" y="1461224"/>
                  <a:pt x="3461792" y="1459813"/>
                </a:cubicBezTo>
                <a:lnTo>
                  <a:pt x="3462932" y="1431321"/>
                </a:lnTo>
                <a:cubicBezTo>
                  <a:pt x="3462932" y="1430453"/>
                  <a:pt x="3462715" y="1429584"/>
                  <a:pt x="3462280" y="1428825"/>
                </a:cubicBezTo>
                <a:lnTo>
                  <a:pt x="3457417" y="1420631"/>
                </a:lnTo>
                <a:lnTo>
                  <a:pt x="3457288" y="1420413"/>
                </a:lnTo>
                <a:lnTo>
                  <a:pt x="3458318" y="1412489"/>
                </a:lnTo>
                <a:lnTo>
                  <a:pt x="3458065" y="1410457"/>
                </a:lnTo>
                <a:lnTo>
                  <a:pt x="3458047" y="1410319"/>
                </a:lnTo>
                <a:lnTo>
                  <a:pt x="3451831" y="1393850"/>
                </a:lnTo>
                <a:lnTo>
                  <a:pt x="3451697" y="1393495"/>
                </a:lnTo>
                <a:lnTo>
                  <a:pt x="3458861" y="1386331"/>
                </a:lnTo>
                <a:cubicBezTo>
                  <a:pt x="3458861" y="1386331"/>
                  <a:pt x="3458970" y="1386440"/>
                  <a:pt x="3458970" y="1386440"/>
                </a:cubicBezTo>
                <a:lnTo>
                  <a:pt x="3459078" y="1386440"/>
                </a:lnTo>
                <a:cubicBezTo>
                  <a:pt x="3459729" y="1386711"/>
                  <a:pt x="3460381" y="1386765"/>
                  <a:pt x="3461086" y="1386711"/>
                </a:cubicBezTo>
                <a:cubicBezTo>
                  <a:pt x="3461520" y="1386657"/>
                  <a:pt x="3461955" y="1386494"/>
                  <a:pt x="3462389" y="1386331"/>
                </a:cubicBezTo>
                <a:cubicBezTo>
                  <a:pt x="3462606" y="1386277"/>
                  <a:pt x="3462823" y="1386168"/>
                  <a:pt x="3463040" y="1386060"/>
                </a:cubicBezTo>
                <a:cubicBezTo>
                  <a:pt x="3463637" y="1385680"/>
                  <a:pt x="3464071" y="1385192"/>
                  <a:pt x="3464451" y="1384649"/>
                </a:cubicBezTo>
                <a:cubicBezTo>
                  <a:pt x="3464505" y="1384540"/>
                  <a:pt x="3464560" y="1384486"/>
                  <a:pt x="3464560" y="1384378"/>
                </a:cubicBezTo>
                <a:cubicBezTo>
                  <a:pt x="3464831" y="1383835"/>
                  <a:pt x="3465048" y="1383292"/>
                  <a:pt x="3465156" y="1382695"/>
                </a:cubicBezTo>
                <a:lnTo>
                  <a:pt x="3465156" y="1382315"/>
                </a:lnTo>
                <a:lnTo>
                  <a:pt x="3471127" y="1387851"/>
                </a:lnTo>
                <a:cubicBezTo>
                  <a:pt x="3471886" y="1388556"/>
                  <a:pt x="3472863" y="1388990"/>
                  <a:pt x="3473894" y="1389044"/>
                </a:cubicBezTo>
                <a:cubicBezTo>
                  <a:pt x="3474220" y="1389099"/>
                  <a:pt x="3474600" y="1389044"/>
                  <a:pt x="3474925" y="1389044"/>
                </a:cubicBezTo>
                <a:lnTo>
                  <a:pt x="3489198" y="1386765"/>
                </a:lnTo>
                <a:cubicBezTo>
                  <a:pt x="3490175" y="1386657"/>
                  <a:pt x="3491098" y="1386168"/>
                  <a:pt x="3491804" y="1385409"/>
                </a:cubicBezTo>
                <a:lnTo>
                  <a:pt x="3498967" y="1377702"/>
                </a:lnTo>
                <a:cubicBezTo>
                  <a:pt x="3500053" y="1376562"/>
                  <a:pt x="3500432" y="1374989"/>
                  <a:pt x="3500053" y="1373524"/>
                </a:cubicBezTo>
                <a:lnTo>
                  <a:pt x="3497881" y="1364840"/>
                </a:lnTo>
                <a:lnTo>
                  <a:pt x="3499130" y="1361692"/>
                </a:lnTo>
                <a:lnTo>
                  <a:pt x="3504720" y="1364677"/>
                </a:lnTo>
                <a:cubicBezTo>
                  <a:pt x="3505154" y="1364949"/>
                  <a:pt x="3505642" y="1365112"/>
                  <a:pt x="3506131" y="1365166"/>
                </a:cubicBezTo>
                <a:cubicBezTo>
                  <a:pt x="3506674" y="1365275"/>
                  <a:pt x="3507162" y="1365275"/>
                  <a:pt x="3507650" y="1365166"/>
                </a:cubicBezTo>
                <a:lnTo>
                  <a:pt x="3515899" y="1363755"/>
                </a:lnTo>
                <a:cubicBezTo>
                  <a:pt x="3516713" y="1363592"/>
                  <a:pt x="3517473" y="1363212"/>
                  <a:pt x="3518124" y="1362670"/>
                </a:cubicBezTo>
                <a:lnTo>
                  <a:pt x="3523714" y="1357730"/>
                </a:lnTo>
                <a:cubicBezTo>
                  <a:pt x="3524257" y="1358002"/>
                  <a:pt x="3524854" y="1358219"/>
                  <a:pt x="3525451" y="1358219"/>
                </a:cubicBezTo>
                <a:cubicBezTo>
                  <a:pt x="3526102" y="1358274"/>
                  <a:pt x="3526699" y="1358165"/>
                  <a:pt x="3527296" y="1357948"/>
                </a:cubicBezTo>
                <a:lnTo>
                  <a:pt x="3538422" y="1353932"/>
                </a:lnTo>
                <a:lnTo>
                  <a:pt x="3552532" y="1355506"/>
                </a:lnTo>
                <a:cubicBezTo>
                  <a:pt x="3553889" y="1355614"/>
                  <a:pt x="3555300" y="1355126"/>
                  <a:pt x="3556276" y="1354149"/>
                </a:cubicBezTo>
                <a:lnTo>
                  <a:pt x="3558610" y="1351761"/>
                </a:lnTo>
                <a:lnTo>
                  <a:pt x="3588784" y="1350947"/>
                </a:lnTo>
                <a:cubicBezTo>
                  <a:pt x="3589762" y="1350947"/>
                  <a:pt x="3590738" y="1350567"/>
                  <a:pt x="3591498" y="1349970"/>
                </a:cubicBezTo>
                <a:lnTo>
                  <a:pt x="3596328" y="1346117"/>
                </a:lnTo>
                <a:cubicBezTo>
                  <a:pt x="3597576" y="1345140"/>
                  <a:pt x="3598173" y="1343512"/>
                  <a:pt x="3597956" y="1341938"/>
                </a:cubicBezTo>
                <a:lnTo>
                  <a:pt x="3593133" y="1309531"/>
                </a:lnTo>
                <a:lnTo>
                  <a:pt x="3593126" y="1309485"/>
                </a:lnTo>
                <a:cubicBezTo>
                  <a:pt x="3592909" y="1308291"/>
                  <a:pt x="3592312" y="1307259"/>
                  <a:pt x="3591389" y="1306554"/>
                </a:cubicBezTo>
                <a:lnTo>
                  <a:pt x="3586952" y="1303107"/>
                </a:lnTo>
                <a:lnTo>
                  <a:pt x="3586777" y="1302972"/>
                </a:lnTo>
                <a:lnTo>
                  <a:pt x="3589598" y="1299499"/>
                </a:lnTo>
                <a:lnTo>
                  <a:pt x="3591552" y="1297111"/>
                </a:lnTo>
                <a:cubicBezTo>
                  <a:pt x="3592095" y="1296405"/>
                  <a:pt x="3592475" y="1295537"/>
                  <a:pt x="3592529" y="1294615"/>
                </a:cubicBezTo>
                <a:lnTo>
                  <a:pt x="3593289" y="1285388"/>
                </a:lnTo>
                <a:lnTo>
                  <a:pt x="3594917" y="1285280"/>
                </a:lnTo>
                <a:cubicBezTo>
                  <a:pt x="3596328" y="1285172"/>
                  <a:pt x="3597631" y="1284466"/>
                  <a:pt x="3598390" y="1283272"/>
                </a:cubicBezTo>
                <a:lnTo>
                  <a:pt x="3602081" y="1277682"/>
                </a:lnTo>
                <a:cubicBezTo>
                  <a:pt x="3602894" y="1278659"/>
                  <a:pt x="3604089" y="1279256"/>
                  <a:pt x="3605391" y="1279310"/>
                </a:cubicBezTo>
                <a:lnTo>
                  <a:pt x="3613477" y="1279636"/>
                </a:lnTo>
                <a:cubicBezTo>
                  <a:pt x="3615214" y="1279745"/>
                  <a:pt x="3616680" y="1278876"/>
                  <a:pt x="3617547" y="1277465"/>
                </a:cubicBezTo>
                <a:lnTo>
                  <a:pt x="3621238" y="1271333"/>
                </a:lnTo>
                <a:lnTo>
                  <a:pt x="3621558" y="1267386"/>
                </a:lnTo>
                <a:lnTo>
                  <a:pt x="3621563" y="1267317"/>
                </a:lnTo>
                <a:lnTo>
                  <a:pt x="3621163" y="1266337"/>
                </a:lnTo>
                <a:lnTo>
                  <a:pt x="3621130" y="1266340"/>
                </a:lnTo>
                <a:lnTo>
                  <a:pt x="3620641" y="1265146"/>
                </a:lnTo>
                <a:lnTo>
                  <a:pt x="3687393" y="1258634"/>
                </a:lnTo>
                <a:cubicBezTo>
                  <a:pt x="3687774" y="1258634"/>
                  <a:pt x="3688153" y="1258525"/>
                  <a:pt x="3688479" y="1258417"/>
                </a:cubicBezTo>
                <a:lnTo>
                  <a:pt x="3706714" y="1251904"/>
                </a:lnTo>
                <a:cubicBezTo>
                  <a:pt x="3708342" y="1251307"/>
                  <a:pt x="3709482" y="1249842"/>
                  <a:pt x="3709699" y="1248160"/>
                </a:cubicBezTo>
                <a:lnTo>
                  <a:pt x="3712141" y="1227646"/>
                </a:lnTo>
                <a:lnTo>
                  <a:pt x="3714529" y="1226994"/>
                </a:lnTo>
                <a:lnTo>
                  <a:pt x="3715582" y="1228047"/>
                </a:lnTo>
                <a:lnTo>
                  <a:pt x="3715668" y="1228025"/>
                </a:lnTo>
                <a:lnTo>
                  <a:pt x="3719142" y="1231552"/>
                </a:lnTo>
                <a:cubicBezTo>
                  <a:pt x="3719630" y="1232041"/>
                  <a:pt x="3720227" y="1232420"/>
                  <a:pt x="3720824" y="1232638"/>
                </a:cubicBezTo>
                <a:lnTo>
                  <a:pt x="3721509" y="1232869"/>
                </a:lnTo>
                <a:lnTo>
                  <a:pt x="3722995" y="1233018"/>
                </a:lnTo>
                <a:cubicBezTo>
                  <a:pt x="3724460" y="1232855"/>
                  <a:pt x="3725709" y="1231933"/>
                  <a:pt x="3726359" y="1230684"/>
                </a:cubicBezTo>
                <a:lnTo>
                  <a:pt x="3731624" y="1220807"/>
                </a:lnTo>
                <a:lnTo>
                  <a:pt x="3742912" y="1216628"/>
                </a:lnTo>
                <a:lnTo>
                  <a:pt x="3760930" y="1215868"/>
                </a:lnTo>
                <a:lnTo>
                  <a:pt x="3761175" y="1216846"/>
                </a:lnTo>
                <a:lnTo>
                  <a:pt x="3761201" y="1216845"/>
                </a:lnTo>
                <a:lnTo>
                  <a:pt x="3764511" y="1229382"/>
                </a:lnTo>
                <a:lnTo>
                  <a:pt x="3760170" y="1232095"/>
                </a:lnTo>
                <a:cubicBezTo>
                  <a:pt x="3758108" y="1233398"/>
                  <a:pt x="3757402" y="1236057"/>
                  <a:pt x="3758596" y="1238173"/>
                </a:cubicBezTo>
                <a:lnTo>
                  <a:pt x="3761852" y="1243980"/>
                </a:lnTo>
                <a:cubicBezTo>
                  <a:pt x="3762395" y="1244903"/>
                  <a:pt x="3763209" y="1245609"/>
                  <a:pt x="3764186" y="1245988"/>
                </a:cubicBezTo>
                <a:lnTo>
                  <a:pt x="3764530" y="1246176"/>
                </a:lnTo>
                <a:lnTo>
                  <a:pt x="3764945" y="1246314"/>
                </a:lnTo>
                <a:lnTo>
                  <a:pt x="3768744" y="1247020"/>
                </a:lnTo>
                <a:lnTo>
                  <a:pt x="3769019" y="1247707"/>
                </a:lnTo>
                <a:lnTo>
                  <a:pt x="3769125" y="1247725"/>
                </a:lnTo>
                <a:lnTo>
                  <a:pt x="3773683" y="1259502"/>
                </a:lnTo>
                <a:cubicBezTo>
                  <a:pt x="3774063" y="1260479"/>
                  <a:pt x="3774715" y="1261238"/>
                  <a:pt x="3775583" y="1261781"/>
                </a:cubicBezTo>
                <a:lnTo>
                  <a:pt x="3776722" y="1262432"/>
                </a:lnTo>
                <a:cubicBezTo>
                  <a:pt x="3776885" y="1262540"/>
                  <a:pt x="3777156" y="1262812"/>
                  <a:pt x="3777156" y="1262812"/>
                </a:cubicBezTo>
                <a:lnTo>
                  <a:pt x="3777765" y="1263184"/>
                </a:lnTo>
                <a:lnTo>
                  <a:pt x="3780738" y="1264929"/>
                </a:lnTo>
                <a:lnTo>
                  <a:pt x="3780738" y="1265004"/>
                </a:lnTo>
                <a:lnTo>
                  <a:pt x="3780793" y="1265037"/>
                </a:lnTo>
                <a:lnTo>
                  <a:pt x="3782855" y="1276868"/>
                </a:lnTo>
                <a:cubicBezTo>
                  <a:pt x="3783072" y="1278062"/>
                  <a:pt x="3783778" y="1279093"/>
                  <a:pt x="3784754" y="1279799"/>
                </a:cubicBezTo>
                <a:cubicBezTo>
                  <a:pt x="3785025" y="1279961"/>
                  <a:pt x="3785297" y="1280124"/>
                  <a:pt x="3785569" y="1280232"/>
                </a:cubicBezTo>
                <a:lnTo>
                  <a:pt x="3785642" y="1280300"/>
                </a:lnTo>
                <a:lnTo>
                  <a:pt x="3788120" y="1280558"/>
                </a:lnTo>
                <a:lnTo>
                  <a:pt x="3790399" y="1280124"/>
                </a:lnTo>
                <a:lnTo>
                  <a:pt x="3790820" y="1281439"/>
                </a:lnTo>
                <a:lnTo>
                  <a:pt x="3790887" y="1281426"/>
                </a:lnTo>
                <a:lnTo>
                  <a:pt x="3791538" y="1283326"/>
                </a:lnTo>
                <a:cubicBezTo>
                  <a:pt x="3791918" y="1284520"/>
                  <a:pt x="3792840" y="1285443"/>
                  <a:pt x="3793926" y="1285931"/>
                </a:cubicBezTo>
                <a:lnTo>
                  <a:pt x="3793972" y="1285948"/>
                </a:lnTo>
                <a:lnTo>
                  <a:pt x="3796477" y="1286366"/>
                </a:lnTo>
                <a:lnTo>
                  <a:pt x="3814657" y="1283490"/>
                </a:lnTo>
                <a:lnTo>
                  <a:pt x="3824100" y="1286800"/>
                </a:lnTo>
                <a:cubicBezTo>
                  <a:pt x="3825403" y="1287234"/>
                  <a:pt x="3826868" y="1287071"/>
                  <a:pt x="3828008" y="1286366"/>
                </a:cubicBezTo>
                <a:lnTo>
                  <a:pt x="3833381" y="1283055"/>
                </a:lnTo>
                <a:cubicBezTo>
                  <a:pt x="3834900" y="1282133"/>
                  <a:pt x="3835714" y="1280451"/>
                  <a:pt x="3835497" y="1278714"/>
                </a:cubicBezTo>
                <a:lnTo>
                  <a:pt x="3834900" y="1273612"/>
                </a:lnTo>
                <a:lnTo>
                  <a:pt x="3837668" y="1271550"/>
                </a:lnTo>
                <a:lnTo>
                  <a:pt x="3858888" y="1267263"/>
                </a:lnTo>
                <a:cubicBezTo>
                  <a:pt x="3861112" y="1266774"/>
                  <a:pt x="3862686" y="1264712"/>
                  <a:pt x="3862469" y="1262378"/>
                </a:cubicBezTo>
                <a:lnTo>
                  <a:pt x="3861384" y="1251416"/>
                </a:lnTo>
                <a:lnTo>
                  <a:pt x="3870501" y="1248214"/>
                </a:lnTo>
                <a:cubicBezTo>
                  <a:pt x="3871858" y="1247780"/>
                  <a:pt x="3872889" y="1246640"/>
                  <a:pt x="3873323" y="1245284"/>
                </a:cubicBezTo>
                <a:lnTo>
                  <a:pt x="3875060" y="1239476"/>
                </a:lnTo>
                <a:cubicBezTo>
                  <a:pt x="3875277" y="1238717"/>
                  <a:pt x="3875277" y="1237848"/>
                  <a:pt x="3875060" y="1237034"/>
                </a:cubicBezTo>
                <a:lnTo>
                  <a:pt x="3869036" y="1214295"/>
                </a:lnTo>
                <a:lnTo>
                  <a:pt x="3879782" y="1212396"/>
                </a:lnTo>
                <a:cubicBezTo>
                  <a:pt x="3882170" y="1211961"/>
                  <a:pt x="3883798" y="1209736"/>
                  <a:pt x="3883472" y="1207294"/>
                </a:cubicBezTo>
                <a:lnTo>
                  <a:pt x="3881409" y="1192912"/>
                </a:lnTo>
                <a:lnTo>
                  <a:pt x="3893566" y="1187214"/>
                </a:lnTo>
                <a:cubicBezTo>
                  <a:pt x="3895412" y="1186346"/>
                  <a:pt x="3896442" y="1184284"/>
                  <a:pt x="3896063" y="1182276"/>
                </a:cubicBezTo>
                <a:lnTo>
                  <a:pt x="3895248" y="1178097"/>
                </a:lnTo>
                <a:lnTo>
                  <a:pt x="3922221" y="1173267"/>
                </a:lnTo>
                <a:lnTo>
                  <a:pt x="3923831" y="1174301"/>
                </a:lnTo>
                <a:lnTo>
                  <a:pt x="3923849" y="1174297"/>
                </a:lnTo>
                <a:lnTo>
                  <a:pt x="3929765" y="1178042"/>
                </a:lnTo>
                <a:lnTo>
                  <a:pt x="3931393" y="1184555"/>
                </a:lnTo>
                <a:lnTo>
                  <a:pt x="3928571" y="1188679"/>
                </a:lnTo>
                <a:cubicBezTo>
                  <a:pt x="3927648" y="1190036"/>
                  <a:pt x="3927539" y="1191772"/>
                  <a:pt x="3928245" y="1193237"/>
                </a:cubicBezTo>
                <a:cubicBezTo>
                  <a:pt x="3928733" y="1194160"/>
                  <a:pt x="3929548" y="1194866"/>
                  <a:pt x="3930470" y="1195300"/>
                </a:cubicBezTo>
                <a:cubicBezTo>
                  <a:pt x="3931230" y="1196059"/>
                  <a:pt x="3932315" y="1196603"/>
                  <a:pt x="3933455" y="1196657"/>
                </a:cubicBezTo>
                <a:lnTo>
                  <a:pt x="3952287" y="1197633"/>
                </a:lnTo>
                <a:lnTo>
                  <a:pt x="3952341" y="1197580"/>
                </a:lnTo>
                <a:lnTo>
                  <a:pt x="3933509" y="1196603"/>
                </a:lnTo>
                <a:cubicBezTo>
                  <a:pt x="3932370" y="1196549"/>
                  <a:pt x="3931284" y="1196060"/>
                  <a:pt x="3930524" y="1195246"/>
                </a:cubicBezTo>
                <a:cubicBezTo>
                  <a:pt x="3931013" y="1195463"/>
                  <a:pt x="3931555" y="1195680"/>
                  <a:pt x="3932098" y="1195680"/>
                </a:cubicBezTo>
                <a:lnTo>
                  <a:pt x="3950930" y="1196657"/>
                </a:lnTo>
                <a:cubicBezTo>
                  <a:pt x="3951690" y="1196711"/>
                  <a:pt x="3952395" y="1196549"/>
                  <a:pt x="3953101" y="1196223"/>
                </a:cubicBezTo>
                <a:lnTo>
                  <a:pt x="3982135" y="1182275"/>
                </a:lnTo>
                <a:cubicBezTo>
                  <a:pt x="3982407" y="1182166"/>
                  <a:pt x="3982732" y="1181949"/>
                  <a:pt x="3983004" y="1181733"/>
                </a:cubicBezTo>
                <a:lnTo>
                  <a:pt x="4004115" y="1164692"/>
                </a:lnTo>
                <a:lnTo>
                  <a:pt x="4056811" y="1141799"/>
                </a:lnTo>
                <a:close/>
                <a:moveTo>
                  <a:pt x="2886093" y="1122804"/>
                </a:moveTo>
                <a:lnTo>
                  <a:pt x="2905902" y="1153132"/>
                </a:lnTo>
                <a:lnTo>
                  <a:pt x="2898738" y="1207619"/>
                </a:lnTo>
                <a:lnTo>
                  <a:pt x="2905847" y="1153132"/>
                </a:lnTo>
                <a:close/>
                <a:moveTo>
                  <a:pt x="560124" y="1111914"/>
                </a:moveTo>
                <a:lnTo>
                  <a:pt x="560124" y="1112022"/>
                </a:lnTo>
                <a:lnTo>
                  <a:pt x="560092" y="1111946"/>
                </a:lnTo>
                <a:close/>
                <a:moveTo>
                  <a:pt x="554697" y="1103610"/>
                </a:moveTo>
                <a:lnTo>
                  <a:pt x="558605" y="1106378"/>
                </a:lnTo>
                <a:lnTo>
                  <a:pt x="559310" y="1110122"/>
                </a:lnTo>
                <a:lnTo>
                  <a:pt x="560092" y="1111946"/>
                </a:lnTo>
                <a:lnTo>
                  <a:pt x="560016" y="1112022"/>
                </a:lnTo>
                <a:lnTo>
                  <a:pt x="553557" y="1107410"/>
                </a:lnTo>
                <a:lnTo>
                  <a:pt x="554317" y="1105510"/>
                </a:lnTo>
                <a:cubicBezTo>
                  <a:pt x="554425" y="1105238"/>
                  <a:pt x="554588" y="1104859"/>
                  <a:pt x="554588" y="1104532"/>
                </a:cubicBezTo>
                <a:close/>
                <a:moveTo>
                  <a:pt x="1900381" y="1088117"/>
                </a:moveTo>
                <a:lnTo>
                  <a:pt x="1900381" y="1088121"/>
                </a:lnTo>
                <a:lnTo>
                  <a:pt x="1900383" y="1088122"/>
                </a:lnTo>
                <a:close/>
                <a:moveTo>
                  <a:pt x="1500573" y="1082933"/>
                </a:moveTo>
                <a:cubicBezTo>
                  <a:pt x="1500845" y="1083530"/>
                  <a:pt x="1501226" y="1084128"/>
                  <a:pt x="1501766" y="1084562"/>
                </a:cubicBezTo>
                <a:lnTo>
                  <a:pt x="1516476" y="1097424"/>
                </a:lnTo>
                <a:cubicBezTo>
                  <a:pt x="1517234" y="1098021"/>
                  <a:pt x="1518104" y="1098400"/>
                  <a:pt x="1519081" y="1098509"/>
                </a:cubicBezTo>
                <a:cubicBezTo>
                  <a:pt x="1518537" y="1099432"/>
                  <a:pt x="1518266" y="1100462"/>
                  <a:pt x="1518429" y="1101548"/>
                </a:cubicBezTo>
                <a:cubicBezTo>
                  <a:pt x="1518592" y="1102851"/>
                  <a:pt x="1519351" y="1104045"/>
                  <a:pt x="1520436" y="1104750"/>
                </a:cubicBezTo>
                <a:lnTo>
                  <a:pt x="1524128" y="1107137"/>
                </a:lnTo>
                <a:lnTo>
                  <a:pt x="1524616" y="1110448"/>
                </a:lnTo>
                <a:cubicBezTo>
                  <a:pt x="1524778" y="1111642"/>
                  <a:pt x="1525430" y="1112727"/>
                  <a:pt x="1526407" y="1113433"/>
                </a:cubicBezTo>
                <a:cubicBezTo>
                  <a:pt x="1527383" y="1114194"/>
                  <a:pt x="1528632" y="1114464"/>
                  <a:pt x="1529825" y="1114248"/>
                </a:cubicBezTo>
                <a:lnTo>
                  <a:pt x="1533462" y="1113596"/>
                </a:lnTo>
                <a:lnTo>
                  <a:pt x="1532105" y="1115115"/>
                </a:lnTo>
                <a:cubicBezTo>
                  <a:pt x="1530694" y="1116798"/>
                  <a:pt x="1530640" y="1119241"/>
                  <a:pt x="1531996" y="1120923"/>
                </a:cubicBezTo>
                <a:lnTo>
                  <a:pt x="1534819" y="1124450"/>
                </a:lnTo>
                <a:cubicBezTo>
                  <a:pt x="1534819" y="1124450"/>
                  <a:pt x="1534710" y="1127435"/>
                  <a:pt x="1534710" y="1127435"/>
                </a:cubicBezTo>
                <a:lnTo>
                  <a:pt x="1531563" y="1127435"/>
                </a:lnTo>
                <a:cubicBezTo>
                  <a:pt x="1529989" y="1127435"/>
                  <a:pt x="1528468" y="1128249"/>
                  <a:pt x="1527600" y="1129606"/>
                </a:cubicBezTo>
                <a:cubicBezTo>
                  <a:pt x="1526786" y="1130963"/>
                  <a:pt x="1526732" y="1132699"/>
                  <a:pt x="1527492" y="1134110"/>
                </a:cubicBezTo>
                <a:lnTo>
                  <a:pt x="1530857" y="1140351"/>
                </a:lnTo>
                <a:lnTo>
                  <a:pt x="1529935" y="1143282"/>
                </a:lnTo>
                <a:lnTo>
                  <a:pt x="1526027" y="1142686"/>
                </a:lnTo>
                <a:lnTo>
                  <a:pt x="1511862" y="1124287"/>
                </a:lnTo>
                <a:cubicBezTo>
                  <a:pt x="1511700" y="1124016"/>
                  <a:pt x="1511482" y="1123799"/>
                  <a:pt x="1511211" y="1123582"/>
                </a:cubicBezTo>
                <a:cubicBezTo>
                  <a:pt x="1511591" y="1122930"/>
                  <a:pt x="1511862" y="1122171"/>
                  <a:pt x="1511862" y="1121357"/>
                </a:cubicBezTo>
                <a:lnTo>
                  <a:pt x="1512024" y="1111968"/>
                </a:lnTo>
                <a:lnTo>
                  <a:pt x="1512188" y="1112077"/>
                </a:lnTo>
                <a:cubicBezTo>
                  <a:pt x="1512188" y="1111045"/>
                  <a:pt x="1511862" y="1110015"/>
                  <a:pt x="1511211" y="1109200"/>
                </a:cubicBezTo>
                <a:lnTo>
                  <a:pt x="1504480" y="1100572"/>
                </a:lnTo>
                <a:lnTo>
                  <a:pt x="1498512" y="1084019"/>
                </a:lnTo>
                <a:close/>
                <a:moveTo>
                  <a:pt x="1468608" y="1081251"/>
                </a:moveTo>
                <a:lnTo>
                  <a:pt x="1468824" y="1084833"/>
                </a:lnTo>
                <a:cubicBezTo>
                  <a:pt x="1468933" y="1086515"/>
                  <a:pt x="1470019" y="1088034"/>
                  <a:pt x="1471594" y="1088687"/>
                </a:cubicBezTo>
                <a:lnTo>
                  <a:pt x="1476694" y="1090803"/>
                </a:lnTo>
                <a:cubicBezTo>
                  <a:pt x="1477944" y="1091291"/>
                  <a:pt x="1479299" y="1091237"/>
                  <a:pt x="1480493" y="1090639"/>
                </a:cubicBezTo>
                <a:lnTo>
                  <a:pt x="1482448" y="1089663"/>
                </a:lnTo>
                <a:lnTo>
                  <a:pt x="1486029" y="1102958"/>
                </a:lnTo>
                <a:cubicBezTo>
                  <a:pt x="1486246" y="1103610"/>
                  <a:pt x="1486573" y="1104207"/>
                  <a:pt x="1487005" y="1104750"/>
                </a:cubicBezTo>
                <a:lnTo>
                  <a:pt x="1503450" y="1123582"/>
                </a:lnTo>
                <a:lnTo>
                  <a:pt x="1503069" y="1123418"/>
                </a:lnTo>
                <a:cubicBezTo>
                  <a:pt x="1501984" y="1122876"/>
                  <a:pt x="1500682" y="1122822"/>
                  <a:pt x="1499543" y="1123256"/>
                </a:cubicBezTo>
                <a:cubicBezTo>
                  <a:pt x="1498348" y="1123691"/>
                  <a:pt x="1497427" y="1124558"/>
                  <a:pt x="1496883" y="1125698"/>
                </a:cubicBezTo>
                <a:lnTo>
                  <a:pt x="1496883" y="1125807"/>
                </a:lnTo>
                <a:lnTo>
                  <a:pt x="1492758" y="1121954"/>
                </a:lnTo>
                <a:cubicBezTo>
                  <a:pt x="1491401" y="1120650"/>
                  <a:pt x="1489339" y="1120325"/>
                  <a:pt x="1487658" y="1121193"/>
                </a:cubicBezTo>
                <a:cubicBezTo>
                  <a:pt x="1485975" y="1122008"/>
                  <a:pt x="1484944" y="1123799"/>
                  <a:pt x="1485162" y="1125698"/>
                </a:cubicBezTo>
                <a:lnTo>
                  <a:pt x="1485379" y="1127978"/>
                </a:lnTo>
                <a:lnTo>
                  <a:pt x="1476965" y="1122333"/>
                </a:lnTo>
                <a:cubicBezTo>
                  <a:pt x="1476206" y="1121844"/>
                  <a:pt x="1475339" y="1121573"/>
                  <a:pt x="1474469" y="1121573"/>
                </a:cubicBezTo>
                <a:cubicBezTo>
                  <a:pt x="1473276" y="1121573"/>
                  <a:pt x="1472082" y="1122008"/>
                  <a:pt x="1471212" y="1122930"/>
                </a:cubicBezTo>
                <a:cubicBezTo>
                  <a:pt x="1470997" y="1122062"/>
                  <a:pt x="1470507" y="1121248"/>
                  <a:pt x="1469803" y="1120650"/>
                </a:cubicBezTo>
                <a:lnTo>
                  <a:pt x="1465081" y="1116581"/>
                </a:lnTo>
                <a:lnTo>
                  <a:pt x="1467143" y="1081684"/>
                </a:lnTo>
                <a:close/>
                <a:moveTo>
                  <a:pt x="2867044" y="1040957"/>
                </a:moveTo>
                <a:lnTo>
                  <a:pt x="2867089" y="1041002"/>
                </a:lnTo>
                <a:lnTo>
                  <a:pt x="2867044" y="1041011"/>
                </a:lnTo>
                <a:close/>
                <a:moveTo>
                  <a:pt x="2869758" y="1040415"/>
                </a:moveTo>
                <a:cubicBezTo>
                  <a:pt x="2868835" y="1040361"/>
                  <a:pt x="2867912" y="1040577"/>
                  <a:pt x="2867152" y="1041066"/>
                </a:cubicBezTo>
                <a:lnTo>
                  <a:pt x="2867089" y="1041002"/>
                </a:lnTo>
                <a:close/>
                <a:moveTo>
                  <a:pt x="1988951" y="1026901"/>
                </a:moveTo>
                <a:lnTo>
                  <a:pt x="2008325" y="1052463"/>
                </a:lnTo>
                <a:lnTo>
                  <a:pt x="2008217" y="1052463"/>
                </a:lnTo>
                <a:close/>
                <a:moveTo>
                  <a:pt x="1125513" y="1010312"/>
                </a:moveTo>
                <a:lnTo>
                  <a:pt x="1136367" y="1013461"/>
                </a:lnTo>
                <a:lnTo>
                  <a:pt x="1142065" y="1019647"/>
                </a:lnTo>
                <a:cubicBezTo>
                  <a:pt x="1142337" y="1019918"/>
                  <a:pt x="1142607" y="1020135"/>
                  <a:pt x="1142933" y="1020353"/>
                </a:cubicBezTo>
                <a:lnTo>
                  <a:pt x="1147166" y="1023067"/>
                </a:lnTo>
                <a:cubicBezTo>
                  <a:pt x="1147438" y="1023229"/>
                  <a:pt x="1147710" y="1023392"/>
                  <a:pt x="1148034" y="1023500"/>
                </a:cubicBezTo>
                <a:lnTo>
                  <a:pt x="1168657" y="1031207"/>
                </a:lnTo>
                <a:cubicBezTo>
                  <a:pt x="1169309" y="1031478"/>
                  <a:pt x="1170069" y="1031587"/>
                  <a:pt x="1170774" y="1031478"/>
                </a:cubicBezTo>
                <a:lnTo>
                  <a:pt x="1173759" y="1031153"/>
                </a:lnTo>
                <a:cubicBezTo>
                  <a:pt x="1175713" y="1030881"/>
                  <a:pt x="1177287" y="1029416"/>
                  <a:pt x="1177666" y="1027463"/>
                </a:cubicBezTo>
                <a:lnTo>
                  <a:pt x="1177938" y="1025889"/>
                </a:lnTo>
                <a:lnTo>
                  <a:pt x="1190745" y="1030068"/>
                </a:lnTo>
                <a:lnTo>
                  <a:pt x="1189008" y="1036905"/>
                </a:lnTo>
                <a:cubicBezTo>
                  <a:pt x="1188629" y="1038262"/>
                  <a:pt x="1188954" y="1039672"/>
                  <a:pt x="1189769" y="1040759"/>
                </a:cubicBezTo>
                <a:cubicBezTo>
                  <a:pt x="1190636" y="1041844"/>
                  <a:pt x="1191938" y="1042550"/>
                  <a:pt x="1193296" y="1042550"/>
                </a:cubicBezTo>
                <a:lnTo>
                  <a:pt x="1200133" y="1042658"/>
                </a:lnTo>
                <a:lnTo>
                  <a:pt x="1205127" y="1048411"/>
                </a:lnTo>
                <a:lnTo>
                  <a:pt x="1204910" y="1054327"/>
                </a:lnTo>
                <a:cubicBezTo>
                  <a:pt x="1204856" y="1055684"/>
                  <a:pt x="1205454" y="1057039"/>
                  <a:pt x="1206484" y="1057908"/>
                </a:cubicBezTo>
                <a:cubicBezTo>
                  <a:pt x="1207570" y="1058830"/>
                  <a:pt x="1208926" y="1059156"/>
                  <a:pt x="1210283" y="1058939"/>
                </a:cubicBezTo>
                <a:lnTo>
                  <a:pt x="1217392" y="1057637"/>
                </a:lnTo>
                <a:cubicBezTo>
                  <a:pt x="1219183" y="1057311"/>
                  <a:pt x="1220594" y="1055955"/>
                  <a:pt x="1220973" y="1054164"/>
                </a:cubicBezTo>
                <a:lnTo>
                  <a:pt x="1221571" y="1051396"/>
                </a:lnTo>
                <a:lnTo>
                  <a:pt x="1225803" y="1052807"/>
                </a:lnTo>
                <a:cubicBezTo>
                  <a:pt x="1226998" y="1053187"/>
                  <a:pt x="1228246" y="1053078"/>
                  <a:pt x="1229332" y="1052535"/>
                </a:cubicBezTo>
                <a:cubicBezTo>
                  <a:pt x="1230417" y="1051939"/>
                  <a:pt x="1231230" y="1051016"/>
                  <a:pt x="1231612" y="1049822"/>
                </a:cubicBezTo>
                <a:lnTo>
                  <a:pt x="1235790" y="1036309"/>
                </a:lnTo>
                <a:lnTo>
                  <a:pt x="1238449" y="1034082"/>
                </a:lnTo>
                <a:lnTo>
                  <a:pt x="1243170" y="1043527"/>
                </a:lnTo>
                <a:cubicBezTo>
                  <a:pt x="1243713" y="1044666"/>
                  <a:pt x="1244744" y="1045480"/>
                  <a:pt x="1245938" y="1045860"/>
                </a:cubicBezTo>
                <a:cubicBezTo>
                  <a:pt x="1247132" y="1046240"/>
                  <a:pt x="1248435" y="1046076"/>
                  <a:pt x="1249521" y="1045426"/>
                </a:cubicBezTo>
                <a:lnTo>
                  <a:pt x="1253645" y="1042983"/>
                </a:lnTo>
                <a:cubicBezTo>
                  <a:pt x="1254839" y="1042279"/>
                  <a:pt x="1255598" y="1041139"/>
                  <a:pt x="1255817" y="1039782"/>
                </a:cubicBezTo>
                <a:lnTo>
                  <a:pt x="1256359" y="1036200"/>
                </a:lnTo>
                <a:lnTo>
                  <a:pt x="1256467" y="1036309"/>
                </a:lnTo>
                <a:cubicBezTo>
                  <a:pt x="1257661" y="1037393"/>
                  <a:pt x="1259289" y="1037827"/>
                  <a:pt x="1260808" y="1037393"/>
                </a:cubicBezTo>
                <a:cubicBezTo>
                  <a:pt x="1262002" y="1037068"/>
                  <a:pt x="1262979" y="1036253"/>
                  <a:pt x="1263576" y="1035169"/>
                </a:cubicBezTo>
                <a:lnTo>
                  <a:pt x="1268624" y="1039999"/>
                </a:lnTo>
                <a:lnTo>
                  <a:pt x="1272314" y="1051179"/>
                </a:lnTo>
                <a:cubicBezTo>
                  <a:pt x="1272802" y="1052753"/>
                  <a:pt x="1274213" y="1053946"/>
                  <a:pt x="1275842" y="1054219"/>
                </a:cubicBezTo>
                <a:lnTo>
                  <a:pt x="1280779" y="1055032"/>
                </a:lnTo>
                <a:lnTo>
                  <a:pt x="1280399" y="1057745"/>
                </a:lnTo>
                <a:cubicBezTo>
                  <a:pt x="1280128" y="1059591"/>
                  <a:pt x="1280996" y="1061382"/>
                  <a:pt x="1282570" y="1062304"/>
                </a:cubicBezTo>
                <a:lnTo>
                  <a:pt x="1286152" y="1064420"/>
                </a:lnTo>
                <a:lnTo>
                  <a:pt x="1285393" y="1071910"/>
                </a:lnTo>
                <a:cubicBezTo>
                  <a:pt x="1285230" y="1073104"/>
                  <a:pt x="1285610" y="1074298"/>
                  <a:pt x="1286369" y="1075220"/>
                </a:cubicBezTo>
                <a:lnTo>
                  <a:pt x="1304333" y="1097091"/>
                </a:lnTo>
                <a:lnTo>
                  <a:pt x="1296030" y="1120862"/>
                </a:lnTo>
                <a:lnTo>
                  <a:pt x="1294944" y="1120753"/>
                </a:lnTo>
                <a:lnTo>
                  <a:pt x="1285936" y="1113481"/>
                </a:lnTo>
                <a:lnTo>
                  <a:pt x="1280779" y="1108325"/>
                </a:lnTo>
                <a:cubicBezTo>
                  <a:pt x="1279910" y="1107512"/>
                  <a:pt x="1278826" y="1107131"/>
                  <a:pt x="1277524" y="1107023"/>
                </a:cubicBezTo>
                <a:cubicBezTo>
                  <a:pt x="1276330" y="1107023"/>
                  <a:pt x="1275190" y="1107512"/>
                  <a:pt x="1274321" y="1108379"/>
                </a:cubicBezTo>
                <a:lnTo>
                  <a:pt x="1270360" y="1112450"/>
                </a:lnTo>
                <a:lnTo>
                  <a:pt x="1267267" y="1111636"/>
                </a:lnTo>
                <a:lnTo>
                  <a:pt x="1267755" y="1103550"/>
                </a:lnTo>
                <a:cubicBezTo>
                  <a:pt x="1267863" y="1101704"/>
                  <a:pt x="1266832" y="1100022"/>
                  <a:pt x="1265205" y="1099208"/>
                </a:cubicBezTo>
                <a:cubicBezTo>
                  <a:pt x="1263522" y="1098394"/>
                  <a:pt x="1261568" y="1098665"/>
                  <a:pt x="1260212" y="1099913"/>
                </a:cubicBezTo>
                <a:lnTo>
                  <a:pt x="1256792" y="1103007"/>
                </a:lnTo>
                <a:cubicBezTo>
                  <a:pt x="1255977" y="1103767"/>
                  <a:pt x="1255436" y="1104798"/>
                  <a:pt x="1255327" y="1105883"/>
                </a:cubicBezTo>
                <a:lnTo>
                  <a:pt x="1254025" y="1117822"/>
                </a:lnTo>
                <a:cubicBezTo>
                  <a:pt x="1253916" y="1118799"/>
                  <a:pt x="1254133" y="1119831"/>
                  <a:pt x="1254676" y="1120699"/>
                </a:cubicBezTo>
                <a:lnTo>
                  <a:pt x="1256575" y="1123793"/>
                </a:lnTo>
                <a:lnTo>
                  <a:pt x="1255924" y="1124986"/>
                </a:lnTo>
                <a:lnTo>
                  <a:pt x="1255002" y="1124010"/>
                </a:lnTo>
                <a:cubicBezTo>
                  <a:pt x="1254133" y="1123141"/>
                  <a:pt x="1252939" y="1122653"/>
                  <a:pt x="1251745" y="1122653"/>
                </a:cubicBezTo>
                <a:cubicBezTo>
                  <a:pt x="1250497" y="1122653"/>
                  <a:pt x="1249357" y="1123141"/>
                  <a:pt x="1248489" y="1124010"/>
                </a:cubicBezTo>
                <a:cubicBezTo>
                  <a:pt x="1248489" y="1124010"/>
                  <a:pt x="1248272" y="1124172"/>
                  <a:pt x="1248272" y="1124172"/>
                </a:cubicBezTo>
                <a:lnTo>
                  <a:pt x="1248272" y="1124010"/>
                </a:lnTo>
                <a:cubicBezTo>
                  <a:pt x="1247621" y="1122544"/>
                  <a:pt x="1246318" y="1121513"/>
                  <a:pt x="1244744" y="1121296"/>
                </a:cubicBezTo>
                <a:cubicBezTo>
                  <a:pt x="1243985" y="1121188"/>
                  <a:pt x="1243224" y="1121242"/>
                  <a:pt x="1242520" y="1121513"/>
                </a:cubicBezTo>
                <a:cubicBezTo>
                  <a:pt x="1241976" y="1120753"/>
                  <a:pt x="1241217" y="1120102"/>
                  <a:pt x="1240295" y="1119777"/>
                </a:cubicBezTo>
                <a:cubicBezTo>
                  <a:pt x="1238611" y="1119125"/>
                  <a:pt x="1236658" y="1119614"/>
                  <a:pt x="1235410" y="1120970"/>
                </a:cubicBezTo>
                <a:lnTo>
                  <a:pt x="1231340" y="1125475"/>
                </a:lnTo>
                <a:lnTo>
                  <a:pt x="1227377" y="1124335"/>
                </a:lnTo>
                <a:cubicBezTo>
                  <a:pt x="1225966" y="1123955"/>
                  <a:pt x="1224501" y="1124226"/>
                  <a:pt x="1223362" y="1125095"/>
                </a:cubicBezTo>
                <a:cubicBezTo>
                  <a:pt x="1222222" y="1125963"/>
                  <a:pt x="1221571" y="1127374"/>
                  <a:pt x="1221571" y="1128784"/>
                </a:cubicBezTo>
                <a:lnTo>
                  <a:pt x="1221841" y="1143003"/>
                </a:lnTo>
                <a:cubicBezTo>
                  <a:pt x="1221841" y="1143221"/>
                  <a:pt x="1221896" y="1143654"/>
                  <a:pt x="1221896" y="1143654"/>
                </a:cubicBezTo>
                <a:lnTo>
                  <a:pt x="1203607" y="1122056"/>
                </a:lnTo>
                <a:cubicBezTo>
                  <a:pt x="1203282" y="1121730"/>
                  <a:pt x="1202956" y="1121404"/>
                  <a:pt x="1202576" y="1121188"/>
                </a:cubicBezTo>
                <a:lnTo>
                  <a:pt x="1186622" y="1111039"/>
                </a:lnTo>
                <a:cubicBezTo>
                  <a:pt x="1186024" y="1110713"/>
                  <a:pt x="1185373" y="1110442"/>
                  <a:pt x="1184721" y="1110388"/>
                </a:cubicBezTo>
                <a:lnTo>
                  <a:pt x="1180705" y="1109899"/>
                </a:lnTo>
                <a:lnTo>
                  <a:pt x="1170285" y="1106751"/>
                </a:lnTo>
                <a:cubicBezTo>
                  <a:pt x="1168224" y="1106100"/>
                  <a:pt x="1165944" y="1107077"/>
                  <a:pt x="1164967" y="1109031"/>
                </a:cubicBezTo>
                <a:lnTo>
                  <a:pt x="1162525" y="1113861"/>
                </a:lnTo>
                <a:cubicBezTo>
                  <a:pt x="1162254" y="1114404"/>
                  <a:pt x="1162037" y="1115055"/>
                  <a:pt x="1162037" y="1115652"/>
                </a:cubicBezTo>
                <a:lnTo>
                  <a:pt x="1161006" y="1132747"/>
                </a:lnTo>
                <a:cubicBezTo>
                  <a:pt x="1160951" y="1133452"/>
                  <a:pt x="1161114" y="1134212"/>
                  <a:pt x="1161385" y="1134864"/>
                </a:cubicBezTo>
                <a:lnTo>
                  <a:pt x="1162851" y="1138173"/>
                </a:lnTo>
                <a:cubicBezTo>
                  <a:pt x="1162417" y="1138011"/>
                  <a:pt x="1161928" y="1137902"/>
                  <a:pt x="1161440" y="1137794"/>
                </a:cubicBezTo>
                <a:lnTo>
                  <a:pt x="1159757" y="1137794"/>
                </a:lnTo>
                <a:lnTo>
                  <a:pt x="1154167" y="1129491"/>
                </a:lnTo>
                <a:cubicBezTo>
                  <a:pt x="1153733" y="1128784"/>
                  <a:pt x="1153027" y="1128188"/>
                  <a:pt x="1152268" y="1127863"/>
                </a:cubicBezTo>
                <a:lnTo>
                  <a:pt x="1146136" y="1125149"/>
                </a:lnTo>
                <a:cubicBezTo>
                  <a:pt x="1144670" y="1124498"/>
                  <a:pt x="1142987" y="1124661"/>
                  <a:pt x="1141684" y="1125583"/>
                </a:cubicBezTo>
                <a:cubicBezTo>
                  <a:pt x="1140384" y="1126506"/>
                  <a:pt x="1139677" y="1128026"/>
                  <a:pt x="1139785" y="1129599"/>
                </a:cubicBezTo>
                <a:lnTo>
                  <a:pt x="1140165" y="1134592"/>
                </a:lnTo>
                <a:cubicBezTo>
                  <a:pt x="1139079" y="1134104"/>
                  <a:pt x="1137778" y="1134104"/>
                  <a:pt x="1136638" y="1134538"/>
                </a:cubicBezTo>
                <a:lnTo>
                  <a:pt x="1133382" y="1135840"/>
                </a:lnTo>
                <a:cubicBezTo>
                  <a:pt x="1131916" y="1136437"/>
                  <a:pt x="1130831" y="1137794"/>
                  <a:pt x="1130613" y="1139422"/>
                </a:cubicBezTo>
                <a:lnTo>
                  <a:pt x="1129529" y="1147182"/>
                </a:lnTo>
                <a:lnTo>
                  <a:pt x="1128877" y="1147345"/>
                </a:lnTo>
                <a:lnTo>
                  <a:pt x="1127955" y="1146857"/>
                </a:lnTo>
                <a:lnTo>
                  <a:pt x="1117644" y="1125583"/>
                </a:lnTo>
                <a:lnTo>
                  <a:pt x="1118512" y="1124552"/>
                </a:lnTo>
                <a:lnTo>
                  <a:pt x="1126869" y="1126723"/>
                </a:lnTo>
                <a:cubicBezTo>
                  <a:pt x="1128172" y="1127102"/>
                  <a:pt x="1129637" y="1126831"/>
                  <a:pt x="1130723" y="1125963"/>
                </a:cubicBezTo>
                <a:cubicBezTo>
                  <a:pt x="1131808" y="1125149"/>
                  <a:pt x="1132514" y="1123847"/>
                  <a:pt x="1132514" y="1122436"/>
                </a:cubicBezTo>
                <a:lnTo>
                  <a:pt x="1132676" y="1111853"/>
                </a:lnTo>
                <a:cubicBezTo>
                  <a:pt x="1132731" y="1109573"/>
                  <a:pt x="1130994" y="1107566"/>
                  <a:pt x="1128715" y="1107294"/>
                </a:cubicBezTo>
                <a:lnTo>
                  <a:pt x="1125676" y="1106914"/>
                </a:lnTo>
                <a:lnTo>
                  <a:pt x="1120086" y="1105069"/>
                </a:lnTo>
                <a:lnTo>
                  <a:pt x="1109991" y="1091718"/>
                </a:lnTo>
                <a:lnTo>
                  <a:pt x="1108146" y="1081462"/>
                </a:lnTo>
                <a:cubicBezTo>
                  <a:pt x="1107821" y="1079779"/>
                  <a:pt x="1106681" y="1078423"/>
                  <a:pt x="1105053" y="1077934"/>
                </a:cubicBezTo>
                <a:lnTo>
                  <a:pt x="1096804" y="1075329"/>
                </a:lnTo>
                <a:lnTo>
                  <a:pt x="1096423" y="1072290"/>
                </a:lnTo>
                <a:cubicBezTo>
                  <a:pt x="1096315" y="1071313"/>
                  <a:pt x="1095827" y="1070336"/>
                  <a:pt x="1095121" y="1069631"/>
                </a:cubicBezTo>
                <a:lnTo>
                  <a:pt x="1095067" y="1069577"/>
                </a:lnTo>
                <a:lnTo>
                  <a:pt x="1089423" y="1063932"/>
                </a:lnTo>
                <a:lnTo>
                  <a:pt x="1087089" y="1045101"/>
                </a:lnTo>
                <a:lnTo>
                  <a:pt x="1088718" y="1040650"/>
                </a:lnTo>
                <a:lnTo>
                  <a:pt x="1090128" y="1040759"/>
                </a:lnTo>
                <a:cubicBezTo>
                  <a:pt x="1091811" y="1040868"/>
                  <a:pt x="1093438" y="1040053"/>
                  <a:pt x="1094307" y="1038588"/>
                </a:cubicBezTo>
                <a:lnTo>
                  <a:pt x="1097835" y="1032781"/>
                </a:lnTo>
                <a:cubicBezTo>
                  <a:pt x="1098323" y="1032021"/>
                  <a:pt x="1098540" y="1031099"/>
                  <a:pt x="1098486" y="1030176"/>
                </a:cubicBezTo>
                <a:lnTo>
                  <a:pt x="1098378" y="1028332"/>
                </a:lnTo>
                <a:lnTo>
                  <a:pt x="1101037" y="1029796"/>
                </a:lnTo>
                <a:cubicBezTo>
                  <a:pt x="1102068" y="1030339"/>
                  <a:pt x="1103262" y="1030501"/>
                  <a:pt x="1104401" y="1030176"/>
                </a:cubicBezTo>
                <a:lnTo>
                  <a:pt x="1108634" y="1029036"/>
                </a:lnTo>
                <a:cubicBezTo>
                  <a:pt x="1109232" y="1028874"/>
                  <a:pt x="1109774" y="1028602"/>
                  <a:pt x="1110263" y="1028222"/>
                </a:cubicBezTo>
                <a:lnTo>
                  <a:pt x="1119976" y="1020570"/>
                </a:lnTo>
                <a:cubicBezTo>
                  <a:pt x="1120466" y="1020135"/>
                  <a:pt x="1120900" y="1019593"/>
                  <a:pt x="1121225" y="1018995"/>
                </a:cubicBezTo>
                <a:close/>
                <a:moveTo>
                  <a:pt x="1959916" y="995046"/>
                </a:moveTo>
                <a:cubicBezTo>
                  <a:pt x="1961164" y="996891"/>
                  <a:pt x="1960947" y="999333"/>
                  <a:pt x="1959373" y="1000852"/>
                </a:cubicBezTo>
                <a:lnTo>
                  <a:pt x="1895280" y="1064240"/>
                </a:lnTo>
                <a:lnTo>
                  <a:pt x="1895280" y="1064186"/>
                </a:lnTo>
                <a:lnTo>
                  <a:pt x="1894303" y="1079761"/>
                </a:lnTo>
                <a:cubicBezTo>
                  <a:pt x="1894303" y="1079761"/>
                  <a:pt x="1899024" y="1096151"/>
                  <a:pt x="1899024" y="1096151"/>
                </a:cubicBezTo>
                <a:lnTo>
                  <a:pt x="1894249" y="1079598"/>
                </a:lnTo>
                <a:lnTo>
                  <a:pt x="1895226" y="1064023"/>
                </a:lnTo>
                <a:lnTo>
                  <a:pt x="1959319" y="1000635"/>
                </a:lnTo>
                <a:cubicBezTo>
                  <a:pt x="1960839" y="999170"/>
                  <a:pt x="1961055" y="996782"/>
                  <a:pt x="1959916" y="995046"/>
                </a:cubicBezTo>
                <a:close/>
                <a:moveTo>
                  <a:pt x="1946837" y="975725"/>
                </a:moveTo>
                <a:cubicBezTo>
                  <a:pt x="1947000" y="976105"/>
                  <a:pt x="1947109" y="976484"/>
                  <a:pt x="1947163" y="976865"/>
                </a:cubicBezTo>
                <a:cubicBezTo>
                  <a:pt x="1947163" y="976865"/>
                  <a:pt x="1948682" y="986905"/>
                  <a:pt x="1948682" y="986905"/>
                </a:cubicBezTo>
                <a:lnTo>
                  <a:pt x="1948628" y="986905"/>
                </a:lnTo>
                <a:lnTo>
                  <a:pt x="1947054" y="976702"/>
                </a:lnTo>
                <a:cubicBezTo>
                  <a:pt x="1947000" y="976376"/>
                  <a:pt x="1946892" y="976105"/>
                  <a:pt x="1946783" y="975779"/>
                </a:cubicBezTo>
                <a:close/>
                <a:moveTo>
                  <a:pt x="1922470" y="955537"/>
                </a:moveTo>
                <a:cubicBezTo>
                  <a:pt x="1922687" y="956080"/>
                  <a:pt x="1922849" y="956622"/>
                  <a:pt x="1922849" y="957165"/>
                </a:cubicBezTo>
                <a:cubicBezTo>
                  <a:pt x="1922849" y="957165"/>
                  <a:pt x="1922958" y="960312"/>
                  <a:pt x="1922958" y="960312"/>
                </a:cubicBezTo>
                <a:lnTo>
                  <a:pt x="1922849" y="960312"/>
                </a:lnTo>
                <a:lnTo>
                  <a:pt x="1922741" y="957002"/>
                </a:lnTo>
                <a:cubicBezTo>
                  <a:pt x="1922741" y="956459"/>
                  <a:pt x="1922633" y="955971"/>
                  <a:pt x="1922470" y="955537"/>
                </a:cubicBezTo>
                <a:close/>
                <a:moveTo>
                  <a:pt x="654338" y="947577"/>
                </a:moveTo>
                <a:lnTo>
                  <a:pt x="667038" y="957237"/>
                </a:lnTo>
                <a:cubicBezTo>
                  <a:pt x="668230" y="958159"/>
                  <a:pt x="669804" y="958431"/>
                  <a:pt x="671215" y="957943"/>
                </a:cubicBezTo>
                <a:lnTo>
                  <a:pt x="699436" y="948500"/>
                </a:lnTo>
                <a:lnTo>
                  <a:pt x="730152" y="971131"/>
                </a:lnTo>
                <a:lnTo>
                  <a:pt x="730696" y="972270"/>
                </a:lnTo>
                <a:lnTo>
                  <a:pt x="725648" y="975527"/>
                </a:lnTo>
                <a:cubicBezTo>
                  <a:pt x="724508" y="976286"/>
                  <a:pt x="723750" y="977480"/>
                  <a:pt x="723586" y="978837"/>
                </a:cubicBezTo>
                <a:lnTo>
                  <a:pt x="719896" y="1011615"/>
                </a:lnTo>
                <a:cubicBezTo>
                  <a:pt x="719787" y="1012321"/>
                  <a:pt x="719896" y="1013026"/>
                  <a:pt x="720167" y="1013731"/>
                </a:cubicBezTo>
                <a:lnTo>
                  <a:pt x="725540" y="1027626"/>
                </a:lnTo>
                <a:lnTo>
                  <a:pt x="723640" y="1036470"/>
                </a:lnTo>
                <a:cubicBezTo>
                  <a:pt x="723314" y="1037881"/>
                  <a:pt x="723695" y="1039292"/>
                  <a:pt x="724617" y="1040378"/>
                </a:cubicBezTo>
                <a:lnTo>
                  <a:pt x="727657" y="1043961"/>
                </a:lnTo>
                <a:lnTo>
                  <a:pt x="726028" y="1050744"/>
                </a:lnTo>
                <a:cubicBezTo>
                  <a:pt x="725756" y="1051938"/>
                  <a:pt x="725973" y="1053295"/>
                  <a:pt x="726680" y="1054326"/>
                </a:cubicBezTo>
                <a:lnTo>
                  <a:pt x="740031" y="1074026"/>
                </a:lnTo>
                <a:cubicBezTo>
                  <a:pt x="740627" y="1074949"/>
                  <a:pt x="741549" y="1075600"/>
                  <a:pt x="742636" y="1075871"/>
                </a:cubicBezTo>
                <a:lnTo>
                  <a:pt x="763692" y="1081407"/>
                </a:lnTo>
                <a:cubicBezTo>
                  <a:pt x="764723" y="1081678"/>
                  <a:pt x="765808" y="1081570"/>
                  <a:pt x="766785" y="1081081"/>
                </a:cubicBezTo>
                <a:lnTo>
                  <a:pt x="778724" y="1075329"/>
                </a:lnTo>
                <a:lnTo>
                  <a:pt x="779321" y="1076252"/>
                </a:lnTo>
                <a:cubicBezTo>
                  <a:pt x="779918" y="1077282"/>
                  <a:pt x="780950" y="1077988"/>
                  <a:pt x="782090" y="1078260"/>
                </a:cubicBezTo>
                <a:lnTo>
                  <a:pt x="796416" y="1081733"/>
                </a:lnTo>
                <a:lnTo>
                  <a:pt x="804232" y="1087702"/>
                </a:lnTo>
                <a:cubicBezTo>
                  <a:pt x="805046" y="1088354"/>
                  <a:pt x="806076" y="1088625"/>
                  <a:pt x="807162" y="1088625"/>
                </a:cubicBezTo>
                <a:lnTo>
                  <a:pt x="814108" y="1088354"/>
                </a:lnTo>
                <a:lnTo>
                  <a:pt x="822303" y="1092912"/>
                </a:lnTo>
                <a:cubicBezTo>
                  <a:pt x="823389" y="1093509"/>
                  <a:pt x="824746" y="1093672"/>
                  <a:pt x="825940" y="1093238"/>
                </a:cubicBezTo>
                <a:lnTo>
                  <a:pt x="833972" y="1090524"/>
                </a:lnTo>
                <a:lnTo>
                  <a:pt x="843958" y="1096874"/>
                </a:lnTo>
                <a:cubicBezTo>
                  <a:pt x="845640" y="1097905"/>
                  <a:pt x="847757" y="1097797"/>
                  <a:pt x="849276" y="1096548"/>
                </a:cubicBezTo>
                <a:lnTo>
                  <a:pt x="852804" y="1093672"/>
                </a:lnTo>
                <a:cubicBezTo>
                  <a:pt x="853727" y="1092912"/>
                  <a:pt x="854324" y="1091772"/>
                  <a:pt x="854432" y="1090524"/>
                </a:cubicBezTo>
                <a:cubicBezTo>
                  <a:pt x="854541" y="1089276"/>
                  <a:pt x="854106" y="1088082"/>
                  <a:pt x="853292" y="1087160"/>
                </a:cubicBezTo>
                <a:lnTo>
                  <a:pt x="852315" y="1086074"/>
                </a:lnTo>
                <a:lnTo>
                  <a:pt x="853509" y="1084826"/>
                </a:lnTo>
                <a:lnTo>
                  <a:pt x="861216" y="1091881"/>
                </a:lnTo>
                <a:cubicBezTo>
                  <a:pt x="862084" y="1092695"/>
                  <a:pt x="863115" y="1093075"/>
                  <a:pt x="864363" y="1093075"/>
                </a:cubicBezTo>
                <a:cubicBezTo>
                  <a:pt x="864363" y="1093075"/>
                  <a:pt x="866968" y="1093021"/>
                  <a:pt x="866968" y="1093021"/>
                </a:cubicBezTo>
                <a:lnTo>
                  <a:pt x="866968" y="1093238"/>
                </a:lnTo>
                <a:cubicBezTo>
                  <a:pt x="866643" y="1094757"/>
                  <a:pt x="867130" y="1096331"/>
                  <a:pt x="868271" y="1097416"/>
                </a:cubicBezTo>
                <a:lnTo>
                  <a:pt x="876955" y="1105828"/>
                </a:lnTo>
                <a:lnTo>
                  <a:pt x="876519" y="1114132"/>
                </a:lnTo>
                <a:cubicBezTo>
                  <a:pt x="876411" y="1116140"/>
                  <a:pt x="877660" y="1117985"/>
                  <a:pt x="879614" y="1118637"/>
                </a:cubicBezTo>
                <a:lnTo>
                  <a:pt x="886126" y="1120753"/>
                </a:lnTo>
                <a:lnTo>
                  <a:pt x="888243" y="1125149"/>
                </a:lnTo>
                <a:cubicBezTo>
                  <a:pt x="888893" y="1126506"/>
                  <a:pt x="890141" y="1127428"/>
                  <a:pt x="891662" y="1127645"/>
                </a:cubicBezTo>
                <a:cubicBezTo>
                  <a:pt x="893181" y="1127862"/>
                  <a:pt x="894701" y="1127319"/>
                  <a:pt x="895678" y="1126180"/>
                </a:cubicBezTo>
                <a:lnTo>
                  <a:pt x="900128" y="1121187"/>
                </a:lnTo>
                <a:lnTo>
                  <a:pt x="900237" y="1121350"/>
                </a:lnTo>
                <a:cubicBezTo>
                  <a:pt x="900779" y="1121947"/>
                  <a:pt x="901431" y="1122381"/>
                  <a:pt x="902136" y="1122653"/>
                </a:cubicBezTo>
                <a:cubicBezTo>
                  <a:pt x="902081" y="1123792"/>
                  <a:pt x="902407" y="1124986"/>
                  <a:pt x="903166" y="1125908"/>
                </a:cubicBezTo>
                <a:cubicBezTo>
                  <a:pt x="904197" y="1127211"/>
                  <a:pt x="905935" y="1127808"/>
                  <a:pt x="907562" y="1127482"/>
                </a:cubicBezTo>
                <a:lnTo>
                  <a:pt x="913152" y="1126343"/>
                </a:lnTo>
                <a:lnTo>
                  <a:pt x="914997" y="1127862"/>
                </a:lnTo>
                <a:cubicBezTo>
                  <a:pt x="916625" y="1129219"/>
                  <a:pt x="918959" y="1129273"/>
                  <a:pt x="920642" y="1127971"/>
                </a:cubicBezTo>
                <a:lnTo>
                  <a:pt x="926557" y="1123466"/>
                </a:lnTo>
                <a:lnTo>
                  <a:pt x="924114" y="1127482"/>
                </a:lnTo>
                <a:cubicBezTo>
                  <a:pt x="923410" y="1128676"/>
                  <a:pt x="923300" y="1130141"/>
                  <a:pt x="923789" y="1131444"/>
                </a:cubicBezTo>
                <a:lnTo>
                  <a:pt x="928782" y="1144524"/>
                </a:lnTo>
                <a:cubicBezTo>
                  <a:pt x="929162" y="1145392"/>
                  <a:pt x="929704" y="1146097"/>
                  <a:pt x="930464" y="1146640"/>
                </a:cubicBezTo>
                <a:lnTo>
                  <a:pt x="941861" y="1154489"/>
                </a:lnTo>
                <a:lnTo>
                  <a:pt x="934698" y="1153891"/>
                </a:lnTo>
                <a:cubicBezTo>
                  <a:pt x="932418" y="1153674"/>
                  <a:pt x="930356" y="1155248"/>
                  <a:pt x="929922" y="1157473"/>
                </a:cubicBezTo>
                <a:lnTo>
                  <a:pt x="928348" y="1165180"/>
                </a:lnTo>
                <a:cubicBezTo>
                  <a:pt x="927914" y="1167405"/>
                  <a:pt x="929162" y="1169576"/>
                  <a:pt x="931278" y="1170335"/>
                </a:cubicBezTo>
                <a:lnTo>
                  <a:pt x="931984" y="1170607"/>
                </a:lnTo>
                <a:lnTo>
                  <a:pt x="933558" y="1179887"/>
                </a:lnTo>
                <a:cubicBezTo>
                  <a:pt x="933666" y="1180701"/>
                  <a:pt x="934046" y="1181407"/>
                  <a:pt x="934590" y="1182058"/>
                </a:cubicBezTo>
                <a:lnTo>
                  <a:pt x="952661" y="1203060"/>
                </a:lnTo>
                <a:lnTo>
                  <a:pt x="959391" y="1220481"/>
                </a:lnTo>
                <a:cubicBezTo>
                  <a:pt x="959716" y="1221350"/>
                  <a:pt x="960368" y="1222109"/>
                  <a:pt x="961182" y="1222652"/>
                </a:cubicBezTo>
                <a:lnTo>
                  <a:pt x="971167" y="1228947"/>
                </a:lnTo>
                <a:cubicBezTo>
                  <a:pt x="972252" y="1229653"/>
                  <a:pt x="973556" y="1229815"/>
                  <a:pt x="974804" y="1229490"/>
                </a:cubicBezTo>
                <a:lnTo>
                  <a:pt x="982998" y="1227156"/>
                </a:lnTo>
                <a:lnTo>
                  <a:pt x="985386" y="1234429"/>
                </a:lnTo>
                <a:cubicBezTo>
                  <a:pt x="985604" y="1235080"/>
                  <a:pt x="985928" y="1235677"/>
                  <a:pt x="986417" y="1236166"/>
                </a:cubicBezTo>
                <a:lnTo>
                  <a:pt x="1000962" y="1251144"/>
                </a:lnTo>
                <a:lnTo>
                  <a:pt x="1002753" y="1255540"/>
                </a:lnTo>
                <a:lnTo>
                  <a:pt x="1001450" y="1256951"/>
                </a:lnTo>
                <a:cubicBezTo>
                  <a:pt x="1000093" y="1258470"/>
                  <a:pt x="999876" y="1260696"/>
                  <a:pt x="1000962" y="1262432"/>
                </a:cubicBezTo>
                <a:lnTo>
                  <a:pt x="1005412" y="1269487"/>
                </a:lnTo>
                <a:lnTo>
                  <a:pt x="1001938" y="1274968"/>
                </a:lnTo>
                <a:cubicBezTo>
                  <a:pt x="1000798" y="1276705"/>
                  <a:pt x="1001071" y="1278984"/>
                  <a:pt x="1002482" y="1280504"/>
                </a:cubicBezTo>
                <a:lnTo>
                  <a:pt x="1022181" y="1301127"/>
                </a:lnTo>
                <a:lnTo>
                  <a:pt x="1023647" y="1305740"/>
                </a:lnTo>
                <a:lnTo>
                  <a:pt x="1021476" y="1308942"/>
                </a:lnTo>
                <a:cubicBezTo>
                  <a:pt x="1020553" y="1310353"/>
                  <a:pt x="1020445" y="1312198"/>
                  <a:pt x="1021259" y="1313664"/>
                </a:cubicBezTo>
                <a:lnTo>
                  <a:pt x="1038626" y="1345465"/>
                </a:lnTo>
                <a:lnTo>
                  <a:pt x="1032493" y="1352684"/>
                </a:lnTo>
                <a:lnTo>
                  <a:pt x="1011979" y="1360878"/>
                </a:lnTo>
                <a:lnTo>
                  <a:pt x="1008234" y="1330921"/>
                </a:lnTo>
                <a:cubicBezTo>
                  <a:pt x="1008018" y="1329456"/>
                  <a:pt x="1007094" y="1328099"/>
                  <a:pt x="1005738" y="1327448"/>
                </a:cubicBezTo>
                <a:cubicBezTo>
                  <a:pt x="1004380" y="1326797"/>
                  <a:pt x="1002753" y="1326851"/>
                  <a:pt x="1001450" y="1327611"/>
                </a:cubicBezTo>
                <a:lnTo>
                  <a:pt x="994178" y="1331898"/>
                </a:lnTo>
                <a:cubicBezTo>
                  <a:pt x="992984" y="1332604"/>
                  <a:pt x="992169" y="1333852"/>
                  <a:pt x="992007" y="1335263"/>
                </a:cubicBezTo>
                <a:lnTo>
                  <a:pt x="991574" y="1338953"/>
                </a:lnTo>
                <a:lnTo>
                  <a:pt x="988370" y="1340799"/>
                </a:lnTo>
                <a:lnTo>
                  <a:pt x="988100" y="1339984"/>
                </a:lnTo>
                <a:cubicBezTo>
                  <a:pt x="987828" y="1339116"/>
                  <a:pt x="987286" y="1338302"/>
                  <a:pt x="986580" y="1337759"/>
                </a:cubicBezTo>
                <a:lnTo>
                  <a:pt x="975455" y="1329076"/>
                </a:lnTo>
                <a:cubicBezTo>
                  <a:pt x="975238" y="1328913"/>
                  <a:pt x="974748" y="1328642"/>
                  <a:pt x="974748" y="1328642"/>
                </a:cubicBezTo>
                <a:lnTo>
                  <a:pt x="961887" y="1321913"/>
                </a:lnTo>
                <a:cubicBezTo>
                  <a:pt x="961290" y="1321641"/>
                  <a:pt x="960693" y="1321424"/>
                  <a:pt x="960042" y="1321424"/>
                </a:cubicBezTo>
                <a:lnTo>
                  <a:pt x="951522" y="1320881"/>
                </a:lnTo>
                <a:cubicBezTo>
                  <a:pt x="949405" y="1320773"/>
                  <a:pt x="947396" y="1322184"/>
                  <a:pt x="946854" y="1324246"/>
                </a:cubicBezTo>
                <a:lnTo>
                  <a:pt x="946203" y="1326688"/>
                </a:lnTo>
                <a:lnTo>
                  <a:pt x="940288" y="1327665"/>
                </a:lnTo>
                <a:cubicBezTo>
                  <a:pt x="938714" y="1327936"/>
                  <a:pt x="937357" y="1329076"/>
                  <a:pt x="936814" y="1330595"/>
                </a:cubicBezTo>
                <a:lnTo>
                  <a:pt x="934698" y="1336402"/>
                </a:lnTo>
                <a:cubicBezTo>
                  <a:pt x="934210" y="1337705"/>
                  <a:pt x="934373" y="1339116"/>
                  <a:pt x="935077" y="1340310"/>
                </a:cubicBezTo>
                <a:lnTo>
                  <a:pt x="945334" y="1357080"/>
                </a:lnTo>
                <a:lnTo>
                  <a:pt x="944846" y="1358273"/>
                </a:lnTo>
                <a:lnTo>
                  <a:pt x="933720" y="1353552"/>
                </a:lnTo>
                <a:lnTo>
                  <a:pt x="929867" y="1346985"/>
                </a:lnTo>
                <a:lnTo>
                  <a:pt x="931170" y="1343186"/>
                </a:lnTo>
                <a:cubicBezTo>
                  <a:pt x="931550" y="1341992"/>
                  <a:pt x="931442" y="1340690"/>
                  <a:pt x="930898" y="1339605"/>
                </a:cubicBezTo>
                <a:lnTo>
                  <a:pt x="929325" y="1336511"/>
                </a:lnTo>
                <a:cubicBezTo>
                  <a:pt x="928728" y="1335317"/>
                  <a:pt x="927698" y="1334503"/>
                  <a:pt x="926449" y="1334178"/>
                </a:cubicBezTo>
                <a:cubicBezTo>
                  <a:pt x="925852" y="1334069"/>
                  <a:pt x="925309" y="1334015"/>
                  <a:pt x="924711" y="1334069"/>
                </a:cubicBezTo>
                <a:lnTo>
                  <a:pt x="923952" y="1331843"/>
                </a:lnTo>
                <a:cubicBezTo>
                  <a:pt x="923410" y="1330216"/>
                  <a:pt x="922052" y="1329076"/>
                  <a:pt x="920371" y="1328805"/>
                </a:cubicBezTo>
                <a:cubicBezTo>
                  <a:pt x="918688" y="1328534"/>
                  <a:pt x="917005" y="1329238"/>
                  <a:pt x="916029" y="1330595"/>
                </a:cubicBezTo>
                <a:lnTo>
                  <a:pt x="910655" y="1337759"/>
                </a:lnTo>
                <a:cubicBezTo>
                  <a:pt x="910059" y="1338519"/>
                  <a:pt x="909788" y="1339550"/>
                  <a:pt x="909788" y="1340527"/>
                </a:cubicBezTo>
                <a:lnTo>
                  <a:pt x="909897" y="1344760"/>
                </a:lnTo>
                <a:cubicBezTo>
                  <a:pt x="909951" y="1346876"/>
                  <a:pt x="911416" y="1348668"/>
                  <a:pt x="913424" y="1349102"/>
                </a:cubicBezTo>
                <a:lnTo>
                  <a:pt x="916029" y="1349698"/>
                </a:lnTo>
                <a:lnTo>
                  <a:pt x="914292" y="1356808"/>
                </a:lnTo>
                <a:lnTo>
                  <a:pt x="910276" y="1359848"/>
                </a:lnTo>
                <a:cubicBezTo>
                  <a:pt x="910168" y="1359956"/>
                  <a:pt x="909897" y="1360173"/>
                  <a:pt x="909897" y="1360173"/>
                </a:cubicBezTo>
                <a:lnTo>
                  <a:pt x="909082" y="1357730"/>
                </a:lnTo>
                <a:cubicBezTo>
                  <a:pt x="908540" y="1355994"/>
                  <a:pt x="906966" y="1354746"/>
                  <a:pt x="905120" y="1354637"/>
                </a:cubicBezTo>
                <a:lnTo>
                  <a:pt x="892639" y="1353714"/>
                </a:lnTo>
                <a:lnTo>
                  <a:pt x="873264" y="1343892"/>
                </a:lnTo>
                <a:cubicBezTo>
                  <a:pt x="871907" y="1343186"/>
                  <a:pt x="870279" y="1343241"/>
                  <a:pt x="868976" y="1344000"/>
                </a:cubicBezTo>
                <a:cubicBezTo>
                  <a:pt x="867619" y="1344760"/>
                  <a:pt x="866751" y="1346171"/>
                  <a:pt x="866697" y="1347691"/>
                </a:cubicBezTo>
                <a:lnTo>
                  <a:pt x="866208" y="1357513"/>
                </a:lnTo>
                <a:lnTo>
                  <a:pt x="847920" y="1360444"/>
                </a:lnTo>
                <a:cubicBezTo>
                  <a:pt x="846725" y="1360661"/>
                  <a:pt x="845640" y="1361313"/>
                  <a:pt x="844935" y="1362344"/>
                </a:cubicBezTo>
                <a:lnTo>
                  <a:pt x="843686" y="1360661"/>
                </a:lnTo>
                <a:cubicBezTo>
                  <a:pt x="842438" y="1358979"/>
                  <a:pt x="840212" y="1358382"/>
                  <a:pt x="838313" y="1359196"/>
                </a:cubicBezTo>
                <a:lnTo>
                  <a:pt x="828057" y="1363483"/>
                </a:lnTo>
                <a:cubicBezTo>
                  <a:pt x="827351" y="1363755"/>
                  <a:pt x="826755" y="1364243"/>
                  <a:pt x="826265" y="1364840"/>
                </a:cubicBezTo>
                <a:lnTo>
                  <a:pt x="822521" y="1369562"/>
                </a:lnTo>
                <a:lnTo>
                  <a:pt x="816280" y="1371678"/>
                </a:lnTo>
                <a:cubicBezTo>
                  <a:pt x="815412" y="1372004"/>
                  <a:pt x="814707" y="1372492"/>
                  <a:pt x="814164" y="1373198"/>
                </a:cubicBezTo>
                <a:lnTo>
                  <a:pt x="813783" y="1372058"/>
                </a:lnTo>
                <a:cubicBezTo>
                  <a:pt x="813350" y="1370593"/>
                  <a:pt x="812209" y="1369508"/>
                  <a:pt x="810798" y="1369073"/>
                </a:cubicBezTo>
                <a:cubicBezTo>
                  <a:pt x="809388" y="1368639"/>
                  <a:pt x="807813" y="1368965"/>
                  <a:pt x="806674" y="1369887"/>
                </a:cubicBezTo>
                <a:lnTo>
                  <a:pt x="805263" y="1371027"/>
                </a:lnTo>
                <a:cubicBezTo>
                  <a:pt x="804503" y="1370484"/>
                  <a:pt x="803526" y="1370213"/>
                  <a:pt x="802549" y="1370213"/>
                </a:cubicBezTo>
                <a:lnTo>
                  <a:pt x="796579" y="1370376"/>
                </a:lnTo>
                <a:cubicBezTo>
                  <a:pt x="795278" y="1370430"/>
                  <a:pt x="794029" y="1371027"/>
                  <a:pt x="793215" y="1372058"/>
                </a:cubicBezTo>
                <a:lnTo>
                  <a:pt x="790936" y="1374880"/>
                </a:lnTo>
                <a:cubicBezTo>
                  <a:pt x="790067" y="1374717"/>
                  <a:pt x="789145" y="1374826"/>
                  <a:pt x="788330" y="1375206"/>
                </a:cubicBezTo>
                <a:lnTo>
                  <a:pt x="784043" y="1377159"/>
                </a:lnTo>
                <a:cubicBezTo>
                  <a:pt x="783283" y="1377485"/>
                  <a:pt x="782632" y="1378082"/>
                  <a:pt x="782144" y="1378788"/>
                </a:cubicBezTo>
                <a:lnTo>
                  <a:pt x="778724" y="1383943"/>
                </a:lnTo>
                <a:cubicBezTo>
                  <a:pt x="778073" y="1385028"/>
                  <a:pt x="777802" y="1386277"/>
                  <a:pt x="778128" y="1387525"/>
                </a:cubicBezTo>
                <a:lnTo>
                  <a:pt x="779267" y="1392138"/>
                </a:lnTo>
                <a:lnTo>
                  <a:pt x="774817" y="1396588"/>
                </a:lnTo>
                <a:lnTo>
                  <a:pt x="766080" y="1392084"/>
                </a:lnTo>
                <a:cubicBezTo>
                  <a:pt x="764560" y="1391324"/>
                  <a:pt x="762715" y="1391433"/>
                  <a:pt x="761358" y="1392410"/>
                </a:cubicBezTo>
                <a:cubicBezTo>
                  <a:pt x="760001" y="1393386"/>
                  <a:pt x="759296" y="1395069"/>
                  <a:pt x="759513" y="1396751"/>
                </a:cubicBezTo>
                <a:lnTo>
                  <a:pt x="760490" y="1403481"/>
                </a:lnTo>
                <a:lnTo>
                  <a:pt x="755334" y="1406194"/>
                </a:lnTo>
                <a:cubicBezTo>
                  <a:pt x="754303" y="1406736"/>
                  <a:pt x="753543" y="1407605"/>
                  <a:pt x="753164" y="1408691"/>
                </a:cubicBezTo>
                <a:lnTo>
                  <a:pt x="749147" y="1419925"/>
                </a:lnTo>
                <a:cubicBezTo>
                  <a:pt x="748821" y="1420793"/>
                  <a:pt x="748768" y="1421661"/>
                  <a:pt x="748984" y="1422530"/>
                </a:cubicBezTo>
                <a:lnTo>
                  <a:pt x="750504" y="1428770"/>
                </a:lnTo>
                <a:lnTo>
                  <a:pt x="743503" y="1440981"/>
                </a:lnTo>
                <a:cubicBezTo>
                  <a:pt x="742743" y="1442392"/>
                  <a:pt x="742743" y="1444075"/>
                  <a:pt x="743503" y="1445432"/>
                </a:cubicBezTo>
                <a:lnTo>
                  <a:pt x="744914" y="1447982"/>
                </a:lnTo>
                <a:cubicBezTo>
                  <a:pt x="745511" y="1449122"/>
                  <a:pt x="746596" y="1449936"/>
                  <a:pt x="747844" y="1450207"/>
                </a:cubicBezTo>
                <a:lnTo>
                  <a:pt x="753326" y="1451509"/>
                </a:lnTo>
                <a:lnTo>
                  <a:pt x="753760" y="1451944"/>
                </a:lnTo>
                <a:lnTo>
                  <a:pt x="749582" y="1455960"/>
                </a:lnTo>
                <a:cubicBezTo>
                  <a:pt x="748659" y="1456882"/>
                  <a:pt x="748171" y="1458185"/>
                  <a:pt x="748225" y="1459487"/>
                </a:cubicBezTo>
                <a:cubicBezTo>
                  <a:pt x="746542" y="1460030"/>
                  <a:pt x="745349" y="1461550"/>
                  <a:pt x="745185" y="1463395"/>
                </a:cubicBezTo>
                <a:lnTo>
                  <a:pt x="744534" y="1471210"/>
                </a:lnTo>
                <a:lnTo>
                  <a:pt x="718485" y="1522604"/>
                </a:lnTo>
                <a:cubicBezTo>
                  <a:pt x="718322" y="1522875"/>
                  <a:pt x="718213" y="1523147"/>
                  <a:pt x="718160" y="1523418"/>
                </a:cubicBezTo>
                <a:lnTo>
                  <a:pt x="706763" y="1563958"/>
                </a:lnTo>
                <a:cubicBezTo>
                  <a:pt x="706220" y="1563958"/>
                  <a:pt x="705677" y="1564121"/>
                  <a:pt x="705134" y="1564337"/>
                </a:cubicBezTo>
                <a:lnTo>
                  <a:pt x="686248" y="1572967"/>
                </a:lnTo>
                <a:lnTo>
                  <a:pt x="663618" y="1571610"/>
                </a:lnTo>
                <a:cubicBezTo>
                  <a:pt x="662912" y="1571610"/>
                  <a:pt x="662206" y="1571718"/>
                  <a:pt x="661555" y="1571990"/>
                </a:cubicBezTo>
                <a:lnTo>
                  <a:pt x="643049" y="1579913"/>
                </a:lnTo>
                <a:lnTo>
                  <a:pt x="626660" y="1582518"/>
                </a:lnTo>
                <a:lnTo>
                  <a:pt x="597027" y="1570959"/>
                </a:lnTo>
                <a:cubicBezTo>
                  <a:pt x="596539" y="1570742"/>
                  <a:pt x="595942" y="1570633"/>
                  <a:pt x="595399" y="1570633"/>
                </a:cubicBezTo>
                <a:cubicBezTo>
                  <a:pt x="594423" y="1570633"/>
                  <a:pt x="593500" y="1570959"/>
                  <a:pt x="592740" y="1571501"/>
                </a:cubicBezTo>
                <a:lnTo>
                  <a:pt x="591112" y="1572695"/>
                </a:lnTo>
                <a:cubicBezTo>
                  <a:pt x="590732" y="1572261"/>
                  <a:pt x="590244" y="1571827"/>
                  <a:pt x="589701" y="1571555"/>
                </a:cubicBezTo>
                <a:lnTo>
                  <a:pt x="561535" y="1556848"/>
                </a:lnTo>
                <a:cubicBezTo>
                  <a:pt x="561915" y="1556034"/>
                  <a:pt x="562078" y="1555057"/>
                  <a:pt x="561915" y="1554135"/>
                </a:cubicBezTo>
                <a:lnTo>
                  <a:pt x="560342" y="1544692"/>
                </a:lnTo>
                <a:cubicBezTo>
                  <a:pt x="559961" y="1542684"/>
                  <a:pt x="558333" y="1541110"/>
                  <a:pt x="556271" y="1540947"/>
                </a:cubicBezTo>
                <a:lnTo>
                  <a:pt x="553340" y="1540676"/>
                </a:lnTo>
                <a:cubicBezTo>
                  <a:pt x="553666" y="1540133"/>
                  <a:pt x="553883" y="1539482"/>
                  <a:pt x="553883" y="1538830"/>
                </a:cubicBezTo>
                <a:cubicBezTo>
                  <a:pt x="553937" y="1537963"/>
                  <a:pt x="553720" y="1537148"/>
                  <a:pt x="553340" y="1536389"/>
                </a:cubicBezTo>
                <a:cubicBezTo>
                  <a:pt x="553829" y="1536063"/>
                  <a:pt x="554262" y="1535629"/>
                  <a:pt x="554588" y="1535086"/>
                </a:cubicBezTo>
                <a:lnTo>
                  <a:pt x="557030" y="1531233"/>
                </a:lnTo>
                <a:lnTo>
                  <a:pt x="569512" y="1532536"/>
                </a:lnTo>
                <a:cubicBezTo>
                  <a:pt x="570381" y="1532644"/>
                  <a:pt x="571195" y="1532481"/>
                  <a:pt x="571955" y="1532101"/>
                </a:cubicBezTo>
                <a:lnTo>
                  <a:pt x="577545" y="1529388"/>
                </a:lnTo>
                <a:cubicBezTo>
                  <a:pt x="578901" y="1528736"/>
                  <a:pt x="579824" y="1527434"/>
                  <a:pt x="580041" y="1525915"/>
                </a:cubicBezTo>
                <a:lnTo>
                  <a:pt x="581181" y="1517394"/>
                </a:lnTo>
                <a:cubicBezTo>
                  <a:pt x="581344" y="1516255"/>
                  <a:pt x="581072" y="1515060"/>
                  <a:pt x="580366" y="1514137"/>
                </a:cubicBezTo>
                <a:lnTo>
                  <a:pt x="570110" y="1500190"/>
                </a:lnTo>
                <a:cubicBezTo>
                  <a:pt x="569567" y="1499430"/>
                  <a:pt x="568807" y="1498833"/>
                  <a:pt x="567884" y="1498562"/>
                </a:cubicBezTo>
                <a:cubicBezTo>
                  <a:pt x="567884" y="1498562"/>
                  <a:pt x="565768" y="1497802"/>
                  <a:pt x="565768" y="1497802"/>
                </a:cubicBezTo>
                <a:cubicBezTo>
                  <a:pt x="566744" y="1496337"/>
                  <a:pt x="566799" y="1494492"/>
                  <a:pt x="565877" y="1492972"/>
                </a:cubicBezTo>
                <a:lnTo>
                  <a:pt x="560178" y="1483529"/>
                </a:lnTo>
                <a:cubicBezTo>
                  <a:pt x="559635" y="1482607"/>
                  <a:pt x="558712" y="1481901"/>
                  <a:pt x="557682" y="1481575"/>
                </a:cubicBezTo>
                <a:lnTo>
                  <a:pt x="549269" y="1478916"/>
                </a:lnTo>
                <a:lnTo>
                  <a:pt x="549813" y="1477776"/>
                </a:lnTo>
                <a:lnTo>
                  <a:pt x="554642" y="1476257"/>
                </a:lnTo>
                <a:cubicBezTo>
                  <a:pt x="556216" y="1475769"/>
                  <a:pt x="557410" y="1474466"/>
                  <a:pt x="557736" y="1472838"/>
                </a:cubicBezTo>
                <a:lnTo>
                  <a:pt x="560449" y="1459433"/>
                </a:lnTo>
                <a:cubicBezTo>
                  <a:pt x="560558" y="1458891"/>
                  <a:pt x="560558" y="1458293"/>
                  <a:pt x="560449" y="1457697"/>
                </a:cubicBezTo>
                <a:lnTo>
                  <a:pt x="558333" y="1446843"/>
                </a:lnTo>
                <a:cubicBezTo>
                  <a:pt x="558170" y="1446245"/>
                  <a:pt x="557953" y="1445649"/>
                  <a:pt x="557573" y="1445106"/>
                </a:cubicBezTo>
                <a:lnTo>
                  <a:pt x="551712" y="1436802"/>
                </a:lnTo>
                <a:cubicBezTo>
                  <a:pt x="551115" y="1435934"/>
                  <a:pt x="550192" y="1435283"/>
                  <a:pt x="549161" y="1435011"/>
                </a:cubicBezTo>
                <a:lnTo>
                  <a:pt x="539989" y="1432624"/>
                </a:lnTo>
                <a:lnTo>
                  <a:pt x="532283" y="1424320"/>
                </a:lnTo>
                <a:cubicBezTo>
                  <a:pt x="531687" y="1423615"/>
                  <a:pt x="530872" y="1423180"/>
                  <a:pt x="529949" y="1422963"/>
                </a:cubicBezTo>
                <a:lnTo>
                  <a:pt x="530546" y="1420576"/>
                </a:lnTo>
                <a:lnTo>
                  <a:pt x="541726" y="1413195"/>
                </a:lnTo>
                <a:cubicBezTo>
                  <a:pt x="542704" y="1412544"/>
                  <a:pt x="543354" y="1411567"/>
                  <a:pt x="543625" y="1410427"/>
                </a:cubicBezTo>
                <a:lnTo>
                  <a:pt x="544765" y="1405326"/>
                </a:lnTo>
                <a:cubicBezTo>
                  <a:pt x="545146" y="1403589"/>
                  <a:pt x="544494" y="1401798"/>
                  <a:pt x="543083" y="1400713"/>
                </a:cubicBezTo>
                <a:lnTo>
                  <a:pt x="539555" y="1398054"/>
                </a:lnTo>
                <a:cubicBezTo>
                  <a:pt x="540098" y="1396805"/>
                  <a:pt x="540098" y="1395394"/>
                  <a:pt x="539447" y="1394146"/>
                </a:cubicBezTo>
                <a:cubicBezTo>
                  <a:pt x="539284" y="1393821"/>
                  <a:pt x="539067" y="1393549"/>
                  <a:pt x="538850" y="1393278"/>
                </a:cubicBezTo>
                <a:cubicBezTo>
                  <a:pt x="539393" y="1392681"/>
                  <a:pt x="539718" y="1391975"/>
                  <a:pt x="539881" y="1391161"/>
                </a:cubicBezTo>
                <a:lnTo>
                  <a:pt x="540749" y="1386331"/>
                </a:lnTo>
                <a:cubicBezTo>
                  <a:pt x="540966" y="1384974"/>
                  <a:pt x="540587" y="1383563"/>
                  <a:pt x="539664" y="1382532"/>
                </a:cubicBezTo>
                <a:cubicBezTo>
                  <a:pt x="539176" y="1381989"/>
                  <a:pt x="538634" y="1381610"/>
                  <a:pt x="537981" y="1381338"/>
                </a:cubicBezTo>
                <a:lnTo>
                  <a:pt x="540370" y="1363212"/>
                </a:lnTo>
                <a:cubicBezTo>
                  <a:pt x="540424" y="1362832"/>
                  <a:pt x="540424" y="1362398"/>
                  <a:pt x="540370" y="1362018"/>
                </a:cubicBezTo>
                <a:lnTo>
                  <a:pt x="537222" y="1338899"/>
                </a:lnTo>
                <a:cubicBezTo>
                  <a:pt x="537167" y="1338465"/>
                  <a:pt x="537060" y="1338085"/>
                  <a:pt x="536896" y="1337705"/>
                </a:cubicBezTo>
                <a:lnTo>
                  <a:pt x="533152" y="1329021"/>
                </a:lnTo>
                <a:cubicBezTo>
                  <a:pt x="532771" y="1328153"/>
                  <a:pt x="532120" y="1327394"/>
                  <a:pt x="531252" y="1326905"/>
                </a:cubicBezTo>
                <a:lnTo>
                  <a:pt x="526259" y="1324083"/>
                </a:lnTo>
                <a:lnTo>
                  <a:pt x="526476" y="1321587"/>
                </a:lnTo>
                <a:cubicBezTo>
                  <a:pt x="526694" y="1319416"/>
                  <a:pt x="525283" y="1317408"/>
                  <a:pt x="523220" y="1316811"/>
                </a:cubicBezTo>
                <a:lnTo>
                  <a:pt x="522135" y="1316486"/>
                </a:lnTo>
                <a:lnTo>
                  <a:pt x="523003" y="1313501"/>
                </a:lnTo>
                <a:cubicBezTo>
                  <a:pt x="523328" y="1312469"/>
                  <a:pt x="523220" y="1311329"/>
                  <a:pt x="522786" y="1310353"/>
                </a:cubicBezTo>
                <a:lnTo>
                  <a:pt x="514646" y="1292389"/>
                </a:lnTo>
                <a:cubicBezTo>
                  <a:pt x="514483" y="1292010"/>
                  <a:pt x="514265" y="1291684"/>
                  <a:pt x="513994" y="1291358"/>
                </a:cubicBezTo>
                <a:lnTo>
                  <a:pt x="487185" y="1258742"/>
                </a:lnTo>
                <a:cubicBezTo>
                  <a:pt x="486696" y="1258199"/>
                  <a:pt x="486154" y="1257765"/>
                  <a:pt x="485502" y="1257494"/>
                </a:cubicBezTo>
                <a:lnTo>
                  <a:pt x="459615" y="1246096"/>
                </a:lnTo>
                <a:cubicBezTo>
                  <a:pt x="458747" y="1245717"/>
                  <a:pt x="457770" y="1245609"/>
                  <a:pt x="456855" y="1245826"/>
                </a:cubicBezTo>
                <a:lnTo>
                  <a:pt x="425977" y="1252555"/>
                </a:lnTo>
                <a:cubicBezTo>
                  <a:pt x="425047" y="1252772"/>
                  <a:pt x="424184" y="1253260"/>
                  <a:pt x="423534" y="1254020"/>
                </a:cubicBezTo>
                <a:lnTo>
                  <a:pt x="417836" y="1260587"/>
                </a:lnTo>
                <a:cubicBezTo>
                  <a:pt x="417236" y="1261238"/>
                  <a:pt x="416851" y="1262053"/>
                  <a:pt x="416745" y="1262921"/>
                </a:cubicBezTo>
                <a:cubicBezTo>
                  <a:pt x="415712" y="1263029"/>
                  <a:pt x="414685" y="1263518"/>
                  <a:pt x="413922" y="1264332"/>
                </a:cubicBezTo>
                <a:lnTo>
                  <a:pt x="413438" y="1264874"/>
                </a:lnTo>
                <a:cubicBezTo>
                  <a:pt x="413000" y="1264060"/>
                  <a:pt x="412349" y="1263355"/>
                  <a:pt x="411486" y="1262921"/>
                </a:cubicBezTo>
                <a:lnTo>
                  <a:pt x="393410" y="1253912"/>
                </a:lnTo>
                <a:cubicBezTo>
                  <a:pt x="392162" y="1253369"/>
                  <a:pt x="390692" y="1253315"/>
                  <a:pt x="389453" y="1253912"/>
                </a:cubicBezTo>
                <a:lnTo>
                  <a:pt x="374305" y="1261021"/>
                </a:lnTo>
                <a:cubicBezTo>
                  <a:pt x="372946" y="1261672"/>
                  <a:pt x="371975" y="1262975"/>
                  <a:pt x="371753" y="1264494"/>
                </a:cubicBezTo>
                <a:lnTo>
                  <a:pt x="371156" y="1268945"/>
                </a:lnTo>
                <a:lnTo>
                  <a:pt x="369426" y="1270247"/>
                </a:lnTo>
                <a:lnTo>
                  <a:pt x="350486" y="1269053"/>
                </a:lnTo>
                <a:cubicBezTo>
                  <a:pt x="349343" y="1268999"/>
                  <a:pt x="348255" y="1269324"/>
                  <a:pt x="347390" y="1270030"/>
                </a:cubicBezTo>
                <a:lnTo>
                  <a:pt x="343424" y="1273178"/>
                </a:lnTo>
                <a:lnTo>
                  <a:pt x="337511" y="1271983"/>
                </a:lnTo>
                <a:cubicBezTo>
                  <a:pt x="336476" y="1271767"/>
                  <a:pt x="335398" y="1271983"/>
                  <a:pt x="334469" y="1272472"/>
                </a:cubicBezTo>
                <a:lnTo>
                  <a:pt x="328880" y="1275566"/>
                </a:lnTo>
                <a:lnTo>
                  <a:pt x="319384" y="1273829"/>
                </a:lnTo>
                <a:lnTo>
                  <a:pt x="318948" y="1272472"/>
                </a:lnTo>
                <a:cubicBezTo>
                  <a:pt x="318242" y="1270464"/>
                  <a:pt x="316235" y="1269216"/>
                  <a:pt x="314176" y="1269433"/>
                </a:cubicBezTo>
                <a:lnTo>
                  <a:pt x="301094" y="1270844"/>
                </a:lnTo>
                <a:lnTo>
                  <a:pt x="298439" y="1265362"/>
                </a:lnTo>
                <a:cubicBezTo>
                  <a:pt x="298217" y="1264820"/>
                  <a:pt x="297839" y="1264332"/>
                  <a:pt x="297404" y="1263951"/>
                </a:cubicBezTo>
                <a:lnTo>
                  <a:pt x="293116" y="1260098"/>
                </a:lnTo>
                <a:cubicBezTo>
                  <a:pt x="292142" y="1259230"/>
                  <a:pt x="290894" y="1258796"/>
                  <a:pt x="289592" y="1258959"/>
                </a:cubicBezTo>
                <a:lnTo>
                  <a:pt x="287149" y="1259230"/>
                </a:lnTo>
                <a:lnTo>
                  <a:pt x="283673" y="1253423"/>
                </a:lnTo>
                <a:cubicBezTo>
                  <a:pt x="282858" y="1252066"/>
                  <a:pt x="281398" y="1251253"/>
                  <a:pt x="279819" y="1251253"/>
                </a:cubicBezTo>
                <a:lnTo>
                  <a:pt x="275261" y="1251253"/>
                </a:lnTo>
                <a:lnTo>
                  <a:pt x="272552" y="1234592"/>
                </a:lnTo>
                <a:cubicBezTo>
                  <a:pt x="272275" y="1232963"/>
                  <a:pt x="271197" y="1231607"/>
                  <a:pt x="269670" y="1231064"/>
                </a:cubicBezTo>
                <a:lnTo>
                  <a:pt x="229348" y="1215923"/>
                </a:lnTo>
                <a:cubicBezTo>
                  <a:pt x="228969" y="1215760"/>
                  <a:pt x="228540" y="1215651"/>
                  <a:pt x="228154" y="1215651"/>
                </a:cubicBezTo>
                <a:lnTo>
                  <a:pt x="213284" y="1214295"/>
                </a:lnTo>
                <a:lnTo>
                  <a:pt x="210412" y="1209356"/>
                </a:lnTo>
                <a:cubicBezTo>
                  <a:pt x="209759" y="1208270"/>
                  <a:pt x="208727" y="1207511"/>
                  <a:pt x="207532" y="1207239"/>
                </a:cubicBezTo>
                <a:cubicBezTo>
                  <a:pt x="206338" y="1206968"/>
                  <a:pt x="205036" y="1207185"/>
                  <a:pt x="204009" y="1207836"/>
                </a:cubicBezTo>
                <a:lnTo>
                  <a:pt x="203902" y="1207565"/>
                </a:lnTo>
                <a:lnTo>
                  <a:pt x="200421" y="1209844"/>
                </a:lnTo>
                <a:lnTo>
                  <a:pt x="194399" y="1203060"/>
                </a:lnTo>
                <a:lnTo>
                  <a:pt x="196948" y="1201323"/>
                </a:lnTo>
                <a:cubicBezTo>
                  <a:pt x="197872" y="1200727"/>
                  <a:pt x="198523" y="1199804"/>
                  <a:pt x="198794" y="1198719"/>
                </a:cubicBezTo>
                <a:lnTo>
                  <a:pt x="201780" y="1186997"/>
                </a:lnTo>
                <a:cubicBezTo>
                  <a:pt x="202215" y="1185314"/>
                  <a:pt x="201618" y="1183469"/>
                  <a:pt x="200263" y="1182383"/>
                </a:cubicBezTo>
                <a:lnTo>
                  <a:pt x="199227" y="1181570"/>
                </a:lnTo>
                <a:lnTo>
                  <a:pt x="200263" y="1181081"/>
                </a:lnTo>
                <a:lnTo>
                  <a:pt x="208948" y="1183143"/>
                </a:lnTo>
                <a:cubicBezTo>
                  <a:pt x="210304" y="1183469"/>
                  <a:pt x="211711" y="1183198"/>
                  <a:pt x="212802" y="1182329"/>
                </a:cubicBezTo>
                <a:lnTo>
                  <a:pt x="217356" y="1178747"/>
                </a:lnTo>
                <a:lnTo>
                  <a:pt x="224029" y="1176577"/>
                </a:lnTo>
                <a:lnTo>
                  <a:pt x="224409" y="1177554"/>
                </a:lnTo>
                <a:cubicBezTo>
                  <a:pt x="224900" y="1178693"/>
                  <a:pt x="225767" y="1179561"/>
                  <a:pt x="226852" y="1180050"/>
                </a:cubicBezTo>
                <a:lnTo>
                  <a:pt x="240372" y="1185857"/>
                </a:lnTo>
                <a:cubicBezTo>
                  <a:pt x="241076" y="1186182"/>
                  <a:pt x="241834" y="1186236"/>
                  <a:pt x="242590" y="1186182"/>
                </a:cubicBezTo>
                <a:lnTo>
                  <a:pt x="263653" y="1184066"/>
                </a:lnTo>
                <a:lnTo>
                  <a:pt x="270376" y="1189493"/>
                </a:lnTo>
                <a:cubicBezTo>
                  <a:pt x="270973" y="1190036"/>
                  <a:pt x="271787" y="1190361"/>
                  <a:pt x="272605" y="1190469"/>
                </a:cubicBezTo>
                <a:lnTo>
                  <a:pt x="324270" y="1197199"/>
                </a:lnTo>
                <a:cubicBezTo>
                  <a:pt x="325028" y="1197307"/>
                  <a:pt x="325786" y="1197199"/>
                  <a:pt x="326491" y="1196928"/>
                </a:cubicBezTo>
                <a:lnTo>
                  <a:pt x="337297" y="1192695"/>
                </a:lnTo>
                <a:lnTo>
                  <a:pt x="352650" y="1194323"/>
                </a:lnTo>
                <a:cubicBezTo>
                  <a:pt x="353952" y="1194431"/>
                  <a:pt x="355254" y="1193997"/>
                  <a:pt x="356236" y="1193129"/>
                </a:cubicBezTo>
                <a:lnTo>
                  <a:pt x="366652" y="1183360"/>
                </a:lnTo>
                <a:lnTo>
                  <a:pt x="371270" y="1183360"/>
                </a:lnTo>
                <a:cubicBezTo>
                  <a:pt x="372186" y="1183360"/>
                  <a:pt x="373055" y="1183089"/>
                  <a:pt x="373821" y="1182546"/>
                </a:cubicBezTo>
                <a:lnTo>
                  <a:pt x="383967" y="1175599"/>
                </a:lnTo>
                <a:lnTo>
                  <a:pt x="399322" y="1180972"/>
                </a:lnTo>
                <a:cubicBezTo>
                  <a:pt x="400628" y="1181461"/>
                  <a:pt x="402043" y="1181298"/>
                  <a:pt x="403228" y="1180538"/>
                </a:cubicBezTo>
                <a:lnTo>
                  <a:pt x="414464" y="1173429"/>
                </a:lnTo>
                <a:lnTo>
                  <a:pt x="445460" y="1189058"/>
                </a:lnTo>
                <a:lnTo>
                  <a:pt x="450282" y="1192803"/>
                </a:lnTo>
                <a:cubicBezTo>
                  <a:pt x="450665" y="1193074"/>
                  <a:pt x="451042" y="1193292"/>
                  <a:pt x="451476" y="1193454"/>
                </a:cubicBezTo>
                <a:lnTo>
                  <a:pt x="464283" y="1198285"/>
                </a:lnTo>
                <a:cubicBezTo>
                  <a:pt x="465043" y="1198501"/>
                  <a:pt x="465856" y="1198610"/>
                  <a:pt x="466616" y="1198501"/>
                </a:cubicBezTo>
                <a:lnTo>
                  <a:pt x="484688" y="1195625"/>
                </a:lnTo>
                <a:cubicBezTo>
                  <a:pt x="485719" y="1195463"/>
                  <a:pt x="486641" y="1194974"/>
                  <a:pt x="487347" y="1194214"/>
                </a:cubicBezTo>
                <a:lnTo>
                  <a:pt x="502597" y="1177282"/>
                </a:lnTo>
                <a:cubicBezTo>
                  <a:pt x="502923" y="1176902"/>
                  <a:pt x="503140" y="1176522"/>
                  <a:pt x="503358" y="1176088"/>
                </a:cubicBezTo>
                <a:lnTo>
                  <a:pt x="510087" y="1161110"/>
                </a:lnTo>
                <a:cubicBezTo>
                  <a:pt x="510304" y="1160675"/>
                  <a:pt x="510467" y="1160187"/>
                  <a:pt x="510467" y="1159699"/>
                </a:cubicBezTo>
                <a:lnTo>
                  <a:pt x="511227" y="1152263"/>
                </a:lnTo>
                <a:lnTo>
                  <a:pt x="519042" y="1157636"/>
                </a:lnTo>
                <a:cubicBezTo>
                  <a:pt x="520181" y="1158450"/>
                  <a:pt x="521592" y="1158668"/>
                  <a:pt x="522948" y="1158233"/>
                </a:cubicBezTo>
                <a:lnTo>
                  <a:pt x="532663" y="1155139"/>
                </a:lnTo>
                <a:cubicBezTo>
                  <a:pt x="534128" y="1154706"/>
                  <a:pt x="535214" y="1153566"/>
                  <a:pt x="535649" y="1152155"/>
                </a:cubicBezTo>
                <a:cubicBezTo>
                  <a:pt x="535865" y="1152101"/>
                  <a:pt x="536299" y="1151992"/>
                  <a:pt x="536299" y="1151992"/>
                </a:cubicBezTo>
                <a:lnTo>
                  <a:pt x="546719" y="1148899"/>
                </a:lnTo>
                <a:cubicBezTo>
                  <a:pt x="547913" y="1148573"/>
                  <a:pt x="548836" y="1147834"/>
                  <a:pt x="549432" y="1146748"/>
                </a:cubicBezTo>
                <a:cubicBezTo>
                  <a:pt x="549975" y="1145663"/>
                  <a:pt x="550084" y="1144415"/>
                  <a:pt x="549758" y="1143275"/>
                </a:cubicBezTo>
                <a:lnTo>
                  <a:pt x="547479" y="1135731"/>
                </a:lnTo>
                <a:cubicBezTo>
                  <a:pt x="546882" y="1133832"/>
                  <a:pt x="545146" y="1132529"/>
                  <a:pt x="543137" y="1132529"/>
                </a:cubicBezTo>
                <a:lnTo>
                  <a:pt x="539664" y="1132529"/>
                </a:lnTo>
                <a:lnTo>
                  <a:pt x="524686" y="1109031"/>
                </a:lnTo>
                <a:lnTo>
                  <a:pt x="524251" y="1100890"/>
                </a:lnTo>
                <a:lnTo>
                  <a:pt x="538470" y="1105557"/>
                </a:lnTo>
                <a:cubicBezTo>
                  <a:pt x="539230" y="1105828"/>
                  <a:pt x="540044" y="1105828"/>
                  <a:pt x="540858" y="1105666"/>
                </a:cubicBezTo>
                <a:lnTo>
                  <a:pt x="544874" y="1104743"/>
                </a:lnTo>
                <a:lnTo>
                  <a:pt x="543897" y="1107240"/>
                </a:lnTo>
                <a:cubicBezTo>
                  <a:pt x="543137" y="1109139"/>
                  <a:pt x="543788" y="1111364"/>
                  <a:pt x="545472" y="1112558"/>
                </a:cubicBezTo>
                <a:lnTo>
                  <a:pt x="557465" y="1121133"/>
                </a:lnTo>
                <a:cubicBezTo>
                  <a:pt x="559038" y="1122327"/>
                  <a:pt x="561209" y="1122327"/>
                  <a:pt x="562784" y="1121133"/>
                </a:cubicBezTo>
                <a:lnTo>
                  <a:pt x="575156" y="1111907"/>
                </a:lnTo>
                <a:cubicBezTo>
                  <a:pt x="576785" y="1110659"/>
                  <a:pt x="577382" y="1108542"/>
                  <a:pt x="576676" y="1106643"/>
                </a:cubicBezTo>
                <a:cubicBezTo>
                  <a:pt x="575971" y="1104743"/>
                  <a:pt x="574071" y="1103549"/>
                  <a:pt x="572064" y="1103767"/>
                </a:cubicBezTo>
                <a:lnTo>
                  <a:pt x="567450" y="1104200"/>
                </a:lnTo>
                <a:lnTo>
                  <a:pt x="567179" y="1102681"/>
                </a:lnTo>
                <a:cubicBezTo>
                  <a:pt x="566963" y="1101541"/>
                  <a:pt x="566311" y="1100510"/>
                  <a:pt x="565334" y="1099859"/>
                </a:cubicBezTo>
                <a:lnTo>
                  <a:pt x="560938" y="1096766"/>
                </a:lnTo>
                <a:lnTo>
                  <a:pt x="561100" y="1095246"/>
                </a:lnTo>
                <a:lnTo>
                  <a:pt x="571032" y="1086943"/>
                </a:lnTo>
                <a:cubicBezTo>
                  <a:pt x="572226" y="1085966"/>
                  <a:pt x="572823" y="1084446"/>
                  <a:pt x="572606" y="1082927"/>
                </a:cubicBezTo>
                <a:cubicBezTo>
                  <a:pt x="572389" y="1081407"/>
                  <a:pt x="571466" y="1080050"/>
                  <a:pt x="570055" y="1079398"/>
                </a:cubicBezTo>
                <a:lnTo>
                  <a:pt x="566094" y="1077500"/>
                </a:lnTo>
                <a:cubicBezTo>
                  <a:pt x="566907" y="1076794"/>
                  <a:pt x="567450" y="1075817"/>
                  <a:pt x="567613" y="1074733"/>
                </a:cubicBezTo>
                <a:cubicBezTo>
                  <a:pt x="567776" y="1073647"/>
                  <a:pt x="567505" y="1072561"/>
                  <a:pt x="566963" y="1071693"/>
                </a:cubicBezTo>
                <a:cubicBezTo>
                  <a:pt x="567722" y="1071204"/>
                  <a:pt x="568318" y="1070499"/>
                  <a:pt x="568644" y="1069631"/>
                </a:cubicBezTo>
                <a:cubicBezTo>
                  <a:pt x="569405" y="1067730"/>
                  <a:pt x="568807" y="1065560"/>
                  <a:pt x="567179" y="1064312"/>
                </a:cubicBezTo>
                <a:lnTo>
                  <a:pt x="560992" y="1059645"/>
                </a:lnTo>
                <a:cubicBezTo>
                  <a:pt x="561427" y="1058668"/>
                  <a:pt x="561481" y="1057528"/>
                  <a:pt x="561209" y="1056497"/>
                </a:cubicBezTo>
                <a:lnTo>
                  <a:pt x="559581" y="1050799"/>
                </a:lnTo>
                <a:cubicBezTo>
                  <a:pt x="560830" y="1051341"/>
                  <a:pt x="562241" y="1051341"/>
                  <a:pt x="563435" y="1050799"/>
                </a:cubicBezTo>
                <a:cubicBezTo>
                  <a:pt x="564465" y="1050310"/>
                  <a:pt x="565280" y="1049442"/>
                  <a:pt x="565713" y="1048410"/>
                </a:cubicBezTo>
                <a:lnTo>
                  <a:pt x="568644" y="1050093"/>
                </a:lnTo>
                <a:cubicBezTo>
                  <a:pt x="569133" y="1050364"/>
                  <a:pt x="569675" y="1050582"/>
                  <a:pt x="570272" y="1050636"/>
                </a:cubicBezTo>
                <a:lnTo>
                  <a:pt x="584709" y="1052644"/>
                </a:lnTo>
                <a:lnTo>
                  <a:pt x="598331" y="1060621"/>
                </a:lnTo>
                <a:cubicBezTo>
                  <a:pt x="599904" y="1061544"/>
                  <a:pt x="601858" y="1061436"/>
                  <a:pt x="603323" y="1060351"/>
                </a:cubicBezTo>
                <a:cubicBezTo>
                  <a:pt x="604788" y="1059264"/>
                  <a:pt x="605494" y="1057419"/>
                  <a:pt x="605059" y="1055684"/>
                </a:cubicBezTo>
                <a:lnTo>
                  <a:pt x="604408" y="1052861"/>
                </a:lnTo>
                <a:lnTo>
                  <a:pt x="605657" y="1052644"/>
                </a:lnTo>
                <a:cubicBezTo>
                  <a:pt x="607881" y="1052264"/>
                  <a:pt x="609510" y="1050310"/>
                  <a:pt x="609456" y="1048031"/>
                </a:cubicBezTo>
                <a:lnTo>
                  <a:pt x="609293" y="1042495"/>
                </a:lnTo>
                <a:cubicBezTo>
                  <a:pt x="609238" y="1040378"/>
                  <a:pt x="607719" y="1038587"/>
                  <a:pt x="605602" y="1038208"/>
                </a:cubicBezTo>
                <a:cubicBezTo>
                  <a:pt x="605602" y="1038208"/>
                  <a:pt x="603648" y="1037881"/>
                  <a:pt x="603648" y="1037881"/>
                </a:cubicBezTo>
                <a:lnTo>
                  <a:pt x="603648" y="1037773"/>
                </a:lnTo>
                <a:cubicBezTo>
                  <a:pt x="603594" y="1037502"/>
                  <a:pt x="603486" y="1037013"/>
                  <a:pt x="603486" y="1037013"/>
                </a:cubicBezTo>
                <a:lnTo>
                  <a:pt x="612820" y="1036743"/>
                </a:lnTo>
                <a:lnTo>
                  <a:pt x="614829" y="1038913"/>
                </a:lnTo>
                <a:cubicBezTo>
                  <a:pt x="616022" y="1040161"/>
                  <a:pt x="617813" y="1040650"/>
                  <a:pt x="619441" y="1040161"/>
                </a:cubicBezTo>
                <a:lnTo>
                  <a:pt x="624814" y="1038587"/>
                </a:lnTo>
                <a:lnTo>
                  <a:pt x="625682" y="1039292"/>
                </a:lnTo>
                <a:cubicBezTo>
                  <a:pt x="627528" y="1040813"/>
                  <a:pt x="630241" y="1040705"/>
                  <a:pt x="631870" y="1038967"/>
                </a:cubicBezTo>
                <a:lnTo>
                  <a:pt x="640389" y="1030122"/>
                </a:lnTo>
                <a:cubicBezTo>
                  <a:pt x="641204" y="1029253"/>
                  <a:pt x="641638" y="1028060"/>
                  <a:pt x="641638" y="1026866"/>
                </a:cubicBezTo>
                <a:lnTo>
                  <a:pt x="640661" y="986814"/>
                </a:lnTo>
                <a:lnTo>
                  <a:pt x="646468" y="947686"/>
                </a:lnTo>
                <a:cubicBezTo>
                  <a:pt x="646957" y="947903"/>
                  <a:pt x="647553" y="947903"/>
                  <a:pt x="648096" y="947903"/>
                </a:cubicBezTo>
                <a:close/>
                <a:moveTo>
                  <a:pt x="1917151" y="941264"/>
                </a:moveTo>
                <a:lnTo>
                  <a:pt x="1917097" y="941318"/>
                </a:lnTo>
                <a:lnTo>
                  <a:pt x="1917097" y="941315"/>
                </a:lnTo>
                <a:close/>
                <a:moveTo>
                  <a:pt x="2228446" y="917383"/>
                </a:moveTo>
                <a:cubicBezTo>
                  <a:pt x="2228663" y="917383"/>
                  <a:pt x="2229042" y="917383"/>
                  <a:pt x="2229042" y="917383"/>
                </a:cubicBezTo>
                <a:lnTo>
                  <a:pt x="2206900" y="922321"/>
                </a:lnTo>
                <a:cubicBezTo>
                  <a:pt x="2206520" y="922430"/>
                  <a:pt x="2206086" y="922593"/>
                  <a:pt x="2205706" y="922810"/>
                </a:cubicBezTo>
                <a:cubicBezTo>
                  <a:pt x="2205706" y="922810"/>
                  <a:pt x="2189208" y="932036"/>
                  <a:pt x="2189208" y="932036"/>
                </a:cubicBezTo>
                <a:lnTo>
                  <a:pt x="2188448" y="932036"/>
                </a:lnTo>
                <a:lnTo>
                  <a:pt x="2204783" y="922972"/>
                </a:lnTo>
                <a:cubicBezTo>
                  <a:pt x="2205163" y="922810"/>
                  <a:pt x="2205544" y="922647"/>
                  <a:pt x="2205977" y="922539"/>
                </a:cubicBezTo>
                <a:lnTo>
                  <a:pt x="2205977" y="922484"/>
                </a:lnTo>
                <a:close/>
                <a:moveTo>
                  <a:pt x="1923556" y="897694"/>
                </a:moveTo>
                <a:lnTo>
                  <a:pt x="1923609" y="897793"/>
                </a:lnTo>
                <a:lnTo>
                  <a:pt x="1925563" y="910601"/>
                </a:lnTo>
                <a:cubicBezTo>
                  <a:pt x="1925726" y="911741"/>
                  <a:pt x="1925454" y="912880"/>
                  <a:pt x="1924857" y="913803"/>
                </a:cubicBezTo>
                <a:lnTo>
                  <a:pt x="1916717" y="926068"/>
                </a:lnTo>
                <a:cubicBezTo>
                  <a:pt x="1916012" y="927099"/>
                  <a:pt x="1914871" y="927859"/>
                  <a:pt x="1913569" y="928022"/>
                </a:cubicBezTo>
                <a:lnTo>
                  <a:pt x="1912646" y="928131"/>
                </a:lnTo>
                <a:lnTo>
                  <a:pt x="1917042" y="937682"/>
                </a:lnTo>
                <a:lnTo>
                  <a:pt x="1917097" y="941315"/>
                </a:lnTo>
                <a:lnTo>
                  <a:pt x="1914492" y="943760"/>
                </a:lnTo>
                <a:lnTo>
                  <a:pt x="1913352" y="944194"/>
                </a:lnTo>
                <a:lnTo>
                  <a:pt x="1913244" y="944086"/>
                </a:lnTo>
                <a:lnTo>
                  <a:pt x="1914329" y="943706"/>
                </a:lnTo>
                <a:cubicBezTo>
                  <a:pt x="1915523" y="943272"/>
                  <a:pt x="1916499" y="942403"/>
                  <a:pt x="1916988" y="941209"/>
                </a:cubicBezTo>
                <a:cubicBezTo>
                  <a:pt x="1917531" y="940070"/>
                  <a:pt x="1917531" y="938713"/>
                  <a:pt x="1916988" y="937574"/>
                </a:cubicBezTo>
                <a:lnTo>
                  <a:pt x="1912592" y="928022"/>
                </a:lnTo>
                <a:lnTo>
                  <a:pt x="1913515" y="927913"/>
                </a:lnTo>
                <a:cubicBezTo>
                  <a:pt x="1914817" y="927750"/>
                  <a:pt x="1915957" y="927045"/>
                  <a:pt x="1916662" y="925959"/>
                </a:cubicBezTo>
                <a:lnTo>
                  <a:pt x="1924803" y="913694"/>
                </a:lnTo>
                <a:cubicBezTo>
                  <a:pt x="1925400" y="912717"/>
                  <a:pt x="1925672" y="911578"/>
                  <a:pt x="1925509" y="910493"/>
                </a:cubicBezTo>
                <a:close/>
                <a:moveTo>
                  <a:pt x="1922212" y="895159"/>
                </a:moveTo>
                <a:lnTo>
                  <a:pt x="1923555" y="897685"/>
                </a:lnTo>
                <a:lnTo>
                  <a:pt x="1923556" y="897694"/>
                </a:lnTo>
                <a:close/>
                <a:moveTo>
                  <a:pt x="2290825" y="852472"/>
                </a:moveTo>
                <a:lnTo>
                  <a:pt x="2266435" y="860620"/>
                </a:lnTo>
                <a:cubicBezTo>
                  <a:pt x="2264861" y="861163"/>
                  <a:pt x="2263667" y="862519"/>
                  <a:pt x="2263396" y="864148"/>
                </a:cubicBezTo>
                <a:lnTo>
                  <a:pt x="2263422" y="864214"/>
                </a:lnTo>
                <a:lnTo>
                  <a:pt x="2266380" y="860780"/>
                </a:lnTo>
                <a:lnTo>
                  <a:pt x="2290910" y="852585"/>
                </a:lnTo>
                <a:close/>
                <a:moveTo>
                  <a:pt x="4226981" y="846714"/>
                </a:moveTo>
                <a:lnTo>
                  <a:pt x="4226948" y="846746"/>
                </a:lnTo>
                <a:lnTo>
                  <a:pt x="4224267" y="855648"/>
                </a:lnTo>
                <a:lnTo>
                  <a:pt x="4224290" y="855646"/>
                </a:lnTo>
                <a:close/>
                <a:moveTo>
                  <a:pt x="2620602" y="845529"/>
                </a:moveTo>
                <a:lnTo>
                  <a:pt x="2620657" y="845529"/>
                </a:lnTo>
                <a:lnTo>
                  <a:pt x="2621801" y="845671"/>
                </a:lnTo>
                <a:close/>
                <a:moveTo>
                  <a:pt x="4261401" y="817942"/>
                </a:moveTo>
                <a:lnTo>
                  <a:pt x="4261356" y="817984"/>
                </a:lnTo>
                <a:lnTo>
                  <a:pt x="4257503" y="847289"/>
                </a:lnTo>
                <a:cubicBezTo>
                  <a:pt x="4257395" y="848211"/>
                  <a:pt x="4257557" y="849188"/>
                  <a:pt x="4258045" y="850056"/>
                </a:cubicBezTo>
                <a:lnTo>
                  <a:pt x="4260534" y="854601"/>
                </a:lnTo>
                <a:lnTo>
                  <a:pt x="4260596" y="854506"/>
                </a:lnTo>
                <a:lnTo>
                  <a:pt x="4258100" y="849948"/>
                </a:lnTo>
                <a:cubicBezTo>
                  <a:pt x="4257612" y="849133"/>
                  <a:pt x="4257448" y="848156"/>
                  <a:pt x="4257557" y="847180"/>
                </a:cubicBezTo>
                <a:close/>
                <a:moveTo>
                  <a:pt x="1683025" y="799230"/>
                </a:moveTo>
                <a:lnTo>
                  <a:pt x="1693340" y="814596"/>
                </a:lnTo>
                <a:cubicBezTo>
                  <a:pt x="1693937" y="815520"/>
                  <a:pt x="1694209" y="816659"/>
                  <a:pt x="1694046" y="817744"/>
                </a:cubicBezTo>
                <a:lnTo>
                  <a:pt x="1693449" y="822141"/>
                </a:lnTo>
                <a:lnTo>
                  <a:pt x="1694307" y="822028"/>
                </a:lnTo>
                <a:lnTo>
                  <a:pt x="1694807" y="818344"/>
                </a:lnTo>
                <a:cubicBezTo>
                  <a:pt x="1694970" y="817204"/>
                  <a:pt x="1694699" y="816118"/>
                  <a:pt x="1694102" y="815195"/>
                </a:cubicBezTo>
                <a:lnTo>
                  <a:pt x="1683573" y="799511"/>
                </a:lnTo>
                <a:close/>
                <a:moveTo>
                  <a:pt x="2287057" y="797158"/>
                </a:moveTo>
                <a:lnTo>
                  <a:pt x="2279026" y="818126"/>
                </a:lnTo>
                <a:lnTo>
                  <a:pt x="2279017" y="818166"/>
                </a:lnTo>
                <a:lnTo>
                  <a:pt x="2287057" y="797175"/>
                </a:lnTo>
                <a:close/>
                <a:moveTo>
                  <a:pt x="2586032" y="781706"/>
                </a:moveTo>
                <a:lnTo>
                  <a:pt x="2586087" y="781761"/>
                </a:lnTo>
                <a:cubicBezTo>
                  <a:pt x="2586738" y="781598"/>
                  <a:pt x="2587498" y="781652"/>
                  <a:pt x="2588149" y="781815"/>
                </a:cubicBezTo>
                <a:cubicBezTo>
                  <a:pt x="2587606" y="781706"/>
                  <a:pt x="2587118" y="781706"/>
                  <a:pt x="2586575" y="781815"/>
                </a:cubicBezTo>
                <a:cubicBezTo>
                  <a:pt x="2586575" y="781815"/>
                  <a:pt x="2576318" y="784040"/>
                  <a:pt x="2576318" y="784040"/>
                </a:cubicBezTo>
                <a:lnTo>
                  <a:pt x="2576318" y="783822"/>
                </a:lnTo>
                <a:close/>
                <a:moveTo>
                  <a:pt x="3440301" y="771798"/>
                </a:moveTo>
                <a:lnTo>
                  <a:pt x="3448333" y="771906"/>
                </a:lnTo>
                <a:lnTo>
                  <a:pt x="3448333" y="771852"/>
                </a:lnTo>
                <a:cubicBezTo>
                  <a:pt x="3449527" y="771852"/>
                  <a:pt x="3450667" y="772340"/>
                  <a:pt x="3451481" y="773154"/>
                </a:cubicBezTo>
                <a:lnTo>
                  <a:pt x="3451915" y="773588"/>
                </a:lnTo>
                <a:cubicBezTo>
                  <a:pt x="3451535" y="773425"/>
                  <a:pt x="3451155" y="773317"/>
                  <a:pt x="3450721" y="773317"/>
                </a:cubicBezTo>
                <a:cubicBezTo>
                  <a:pt x="3450721" y="773317"/>
                  <a:pt x="3438076" y="773208"/>
                  <a:pt x="3438076" y="773208"/>
                </a:cubicBezTo>
                <a:lnTo>
                  <a:pt x="3438076" y="773100"/>
                </a:lnTo>
                <a:close/>
                <a:moveTo>
                  <a:pt x="2288350" y="771158"/>
                </a:moveTo>
                <a:lnTo>
                  <a:pt x="2286786" y="774547"/>
                </a:lnTo>
                <a:lnTo>
                  <a:pt x="2286787" y="774587"/>
                </a:lnTo>
                <a:lnTo>
                  <a:pt x="2288360" y="771180"/>
                </a:lnTo>
                <a:close/>
                <a:moveTo>
                  <a:pt x="1637668" y="746760"/>
                </a:moveTo>
                <a:lnTo>
                  <a:pt x="1641567" y="750612"/>
                </a:lnTo>
                <a:lnTo>
                  <a:pt x="1642109" y="798098"/>
                </a:lnTo>
                <a:lnTo>
                  <a:pt x="1642863" y="798074"/>
                </a:lnTo>
                <a:lnTo>
                  <a:pt x="1642328" y="751210"/>
                </a:lnTo>
                <a:cubicBezTo>
                  <a:pt x="1642328" y="748768"/>
                  <a:pt x="1640319" y="746760"/>
                  <a:pt x="1637824" y="746760"/>
                </a:cubicBezTo>
                <a:close/>
                <a:moveTo>
                  <a:pt x="4245618" y="742817"/>
                </a:moveTo>
                <a:lnTo>
                  <a:pt x="4246052" y="742980"/>
                </a:lnTo>
                <a:lnTo>
                  <a:pt x="4252022" y="749493"/>
                </a:lnTo>
                <a:lnTo>
                  <a:pt x="4260434" y="768651"/>
                </a:lnTo>
                <a:lnTo>
                  <a:pt x="4252402" y="784932"/>
                </a:lnTo>
                <a:cubicBezTo>
                  <a:pt x="4251587" y="786560"/>
                  <a:pt x="4251859" y="788569"/>
                  <a:pt x="4253052" y="789925"/>
                </a:cubicBezTo>
                <a:lnTo>
                  <a:pt x="4258588" y="796220"/>
                </a:lnTo>
                <a:cubicBezTo>
                  <a:pt x="4258805" y="796438"/>
                  <a:pt x="4259023" y="796655"/>
                  <a:pt x="4259240" y="796817"/>
                </a:cubicBezTo>
                <a:cubicBezTo>
                  <a:pt x="4258697" y="796546"/>
                  <a:pt x="4258154" y="796220"/>
                  <a:pt x="4257720" y="795732"/>
                </a:cubicBezTo>
                <a:lnTo>
                  <a:pt x="4252185" y="789437"/>
                </a:lnTo>
                <a:cubicBezTo>
                  <a:pt x="4250991" y="788025"/>
                  <a:pt x="4250719" y="786072"/>
                  <a:pt x="4251533" y="784444"/>
                </a:cubicBezTo>
                <a:lnTo>
                  <a:pt x="4259565" y="768162"/>
                </a:lnTo>
                <a:lnTo>
                  <a:pt x="4259565" y="768108"/>
                </a:lnTo>
                <a:lnTo>
                  <a:pt x="4251153" y="748949"/>
                </a:lnTo>
                <a:close/>
                <a:moveTo>
                  <a:pt x="2449977" y="741709"/>
                </a:moveTo>
                <a:lnTo>
                  <a:pt x="2453613" y="741872"/>
                </a:lnTo>
                <a:cubicBezTo>
                  <a:pt x="2454210" y="741926"/>
                  <a:pt x="2454752" y="742090"/>
                  <a:pt x="2455295" y="742306"/>
                </a:cubicBezTo>
                <a:cubicBezTo>
                  <a:pt x="2454969" y="742252"/>
                  <a:pt x="2454644" y="742090"/>
                  <a:pt x="2454319" y="742090"/>
                </a:cubicBezTo>
                <a:cubicBezTo>
                  <a:pt x="2454319" y="742090"/>
                  <a:pt x="2449977" y="741872"/>
                  <a:pt x="2449977" y="741872"/>
                </a:cubicBezTo>
                <a:close/>
                <a:moveTo>
                  <a:pt x="2359183" y="724885"/>
                </a:moveTo>
                <a:lnTo>
                  <a:pt x="2377743" y="725102"/>
                </a:lnTo>
                <a:cubicBezTo>
                  <a:pt x="2377906" y="725102"/>
                  <a:pt x="2378178" y="725211"/>
                  <a:pt x="2378178" y="725211"/>
                </a:cubicBezTo>
                <a:close/>
                <a:moveTo>
                  <a:pt x="2539686" y="720389"/>
                </a:moveTo>
                <a:lnTo>
                  <a:pt x="2546144" y="721964"/>
                </a:lnTo>
                <a:lnTo>
                  <a:pt x="2562425" y="725979"/>
                </a:lnTo>
                <a:cubicBezTo>
                  <a:pt x="2563347" y="726196"/>
                  <a:pt x="2564379" y="726142"/>
                  <a:pt x="2565247" y="725762"/>
                </a:cubicBezTo>
                <a:lnTo>
                  <a:pt x="2570457" y="723591"/>
                </a:lnTo>
                <a:lnTo>
                  <a:pt x="2565627" y="751052"/>
                </a:lnTo>
                <a:cubicBezTo>
                  <a:pt x="2565573" y="751324"/>
                  <a:pt x="2565573" y="751867"/>
                  <a:pt x="2565573" y="751867"/>
                </a:cubicBezTo>
                <a:lnTo>
                  <a:pt x="2565682" y="777482"/>
                </a:lnTo>
                <a:cubicBezTo>
                  <a:pt x="2565682" y="777699"/>
                  <a:pt x="2565682" y="778024"/>
                  <a:pt x="2565682" y="778024"/>
                </a:cubicBezTo>
                <a:lnTo>
                  <a:pt x="2567093" y="789693"/>
                </a:lnTo>
                <a:cubicBezTo>
                  <a:pt x="2567201" y="790941"/>
                  <a:pt x="2567906" y="792082"/>
                  <a:pt x="2568937" y="792840"/>
                </a:cubicBezTo>
                <a:cubicBezTo>
                  <a:pt x="2569535" y="793275"/>
                  <a:pt x="2570240" y="793492"/>
                  <a:pt x="2571000" y="793600"/>
                </a:cubicBezTo>
                <a:cubicBezTo>
                  <a:pt x="2571651" y="793709"/>
                  <a:pt x="2572357" y="793763"/>
                  <a:pt x="2573007" y="793600"/>
                </a:cubicBezTo>
                <a:lnTo>
                  <a:pt x="2582180" y="791646"/>
                </a:lnTo>
                <a:lnTo>
                  <a:pt x="2582668" y="820845"/>
                </a:lnTo>
                <a:cubicBezTo>
                  <a:pt x="2582722" y="822581"/>
                  <a:pt x="2583699" y="824155"/>
                  <a:pt x="2585273" y="824860"/>
                </a:cubicBezTo>
                <a:lnTo>
                  <a:pt x="2585490" y="824969"/>
                </a:lnTo>
                <a:lnTo>
                  <a:pt x="2583156" y="830722"/>
                </a:lnTo>
                <a:cubicBezTo>
                  <a:pt x="2582288" y="832839"/>
                  <a:pt x="2583156" y="835280"/>
                  <a:pt x="2585164" y="836365"/>
                </a:cubicBezTo>
                <a:lnTo>
                  <a:pt x="2616207" y="853569"/>
                </a:lnTo>
                <a:cubicBezTo>
                  <a:pt x="2616695" y="853840"/>
                  <a:pt x="2617238" y="854003"/>
                  <a:pt x="2617835" y="854111"/>
                </a:cubicBezTo>
                <a:lnTo>
                  <a:pt x="2618106" y="854111"/>
                </a:lnTo>
                <a:cubicBezTo>
                  <a:pt x="2618161" y="854111"/>
                  <a:pt x="2618269" y="854111"/>
                  <a:pt x="2618269" y="854111"/>
                </a:cubicBezTo>
                <a:lnTo>
                  <a:pt x="2632759" y="855849"/>
                </a:lnTo>
                <a:cubicBezTo>
                  <a:pt x="2634170" y="856065"/>
                  <a:pt x="2635581" y="855523"/>
                  <a:pt x="2636558" y="854491"/>
                </a:cubicBezTo>
                <a:lnTo>
                  <a:pt x="2638186" y="852809"/>
                </a:lnTo>
                <a:lnTo>
                  <a:pt x="2645676" y="861331"/>
                </a:lnTo>
                <a:cubicBezTo>
                  <a:pt x="2646544" y="862253"/>
                  <a:pt x="2647629" y="862742"/>
                  <a:pt x="2648823" y="862795"/>
                </a:cubicBezTo>
                <a:cubicBezTo>
                  <a:pt x="2649855" y="862959"/>
                  <a:pt x="2650940" y="862795"/>
                  <a:pt x="2651862" y="862198"/>
                </a:cubicBezTo>
                <a:lnTo>
                  <a:pt x="2656693" y="859268"/>
                </a:lnTo>
                <a:lnTo>
                  <a:pt x="2660057" y="869850"/>
                </a:lnTo>
                <a:cubicBezTo>
                  <a:pt x="2660274" y="870556"/>
                  <a:pt x="2660654" y="871207"/>
                  <a:pt x="2661143" y="871695"/>
                </a:cubicBezTo>
                <a:lnTo>
                  <a:pt x="2672920" y="883526"/>
                </a:lnTo>
                <a:lnTo>
                  <a:pt x="2674656" y="892373"/>
                </a:lnTo>
                <a:cubicBezTo>
                  <a:pt x="2674819" y="893078"/>
                  <a:pt x="2675144" y="893784"/>
                  <a:pt x="2675633" y="894381"/>
                </a:cubicBezTo>
                <a:lnTo>
                  <a:pt x="2695984" y="918693"/>
                </a:lnTo>
                <a:cubicBezTo>
                  <a:pt x="2696473" y="919291"/>
                  <a:pt x="2697124" y="919780"/>
                  <a:pt x="2697884" y="920051"/>
                </a:cubicBezTo>
                <a:lnTo>
                  <a:pt x="2734625" y="933455"/>
                </a:lnTo>
                <a:cubicBezTo>
                  <a:pt x="2735113" y="933672"/>
                  <a:pt x="2735765" y="933726"/>
                  <a:pt x="2736253" y="933726"/>
                </a:cubicBezTo>
                <a:lnTo>
                  <a:pt x="2736633" y="933726"/>
                </a:lnTo>
                <a:cubicBezTo>
                  <a:pt x="2736633" y="933726"/>
                  <a:pt x="2736741" y="933726"/>
                  <a:pt x="2736741" y="933726"/>
                </a:cubicBezTo>
                <a:lnTo>
                  <a:pt x="2759643" y="933183"/>
                </a:lnTo>
                <a:cubicBezTo>
                  <a:pt x="2760674" y="933130"/>
                  <a:pt x="2761651" y="932804"/>
                  <a:pt x="2762411" y="932152"/>
                </a:cubicBezTo>
                <a:lnTo>
                  <a:pt x="2763714" y="931121"/>
                </a:lnTo>
                <a:lnTo>
                  <a:pt x="2767512" y="938393"/>
                </a:lnTo>
                <a:cubicBezTo>
                  <a:pt x="2768327" y="940021"/>
                  <a:pt x="2770063" y="940890"/>
                  <a:pt x="2771800" y="940782"/>
                </a:cubicBezTo>
                <a:cubicBezTo>
                  <a:pt x="2772451" y="940836"/>
                  <a:pt x="2773102" y="940782"/>
                  <a:pt x="2773754" y="940510"/>
                </a:cubicBezTo>
                <a:lnTo>
                  <a:pt x="2780483" y="937742"/>
                </a:lnTo>
                <a:lnTo>
                  <a:pt x="2795787" y="948596"/>
                </a:lnTo>
                <a:cubicBezTo>
                  <a:pt x="2796601" y="949193"/>
                  <a:pt x="2797632" y="949411"/>
                  <a:pt x="2798609" y="949411"/>
                </a:cubicBezTo>
                <a:cubicBezTo>
                  <a:pt x="2798989" y="949464"/>
                  <a:pt x="2799369" y="949411"/>
                  <a:pt x="2799749" y="949356"/>
                </a:cubicBezTo>
                <a:lnTo>
                  <a:pt x="2805393" y="948162"/>
                </a:lnTo>
                <a:lnTo>
                  <a:pt x="2809843" y="949790"/>
                </a:lnTo>
                <a:lnTo>
                  <a:pt x="2802951" y="956900"/>
                </a:lnTo>
                <a:cubicBezTo>
                  <a:pt x="2802517" y="957388"/>
                  <a:pt x="2802137" y="957985"/>
                  <a:pt x="2801920" y="958636"/>
                </a:cubicBezTo>
                <a:lnTo>
                  <a:pt x="2798230" y="969707"/>
                </a:lnTo>
                <a:cubicBezTo>
                  <a:pt x="2797795" y="970955"/>
                  <a:pt x="2797958" y="972367"/>
                  <a:pt x="2798663" y="973506"/>
                </a:cubicBezTo>
                <a:lnTo>
                  <a:pt x="2813751" y="997657"/>
                </a:lnTo>
                <a:lnTo>
                  <a:pt x="2807998" y="1000695"/>
                </a:lnTo>
                <a:cubicBezTo>
                  <a:pt x="2806913" y="1001293"/>
                  <a:pt x="2806099" y="1002269"/>
                  <a:pt x="2805773" y="1003464"/>
                </a:cubicBezTo>
                <a:cubicBezTo>
                  <a:pt x="2805447" y="1004658"/>
                  <a:pt x="2805610" y="1005906"/>
                  <a:pt x="2806207" y="1006991"/>
                </a:cubicBezTo>
                <a:lnTo>
                  <a:pt x="2814402" y="1020939"/>
                </a:lnTo>
                <a:lnTo>
                  <a:pt x="2813046" y="1023544"/>
                </a:lnTo>
                <a:cubicBezTo>
                  <a:pt x="2812394" y="1024792"/>
                  <a:pt x="2812340" y="1026312"/>
                  <a:pt x="2812991" y="1027614"/>
                </a:cubicBezTo>
                <a:cubicBezTo>
                  <a:pt x="2813588" y="1028862"/>
                  <a:pt x="2814836" y="1029784"/>
                  <a:pt x="2816247" y="1030056"/>
                </a:cubicBezTo>
                <a:lnTo>
                  <a:pt x="2834102" y="1033258"/>
                </a:lnTo>
                <a:lnTo>
                  <a:pt x="2832962" y="1039336"/>
                </a:lnTo>
                <a:cubicBezTo>
                  <a:pt x="2832691" y="1040638"/>
                  <a:pt x="2833017" y="1041995"/>
                  <a:pt x="2833885" y="1043026"/>
                </a:cubicBezTo>
                <a:cubicBezTo>
                  <a:pt x="2834699" y="1044058"/>
                  <a:pt x="2835947" y="1044709"/>
                  <a:pt x="2837304" y="1044709"/>
                </a:cubicBezTo>
                <a:lnTo>
                  <a:pt x="2857493" y="1045035"/>
                </a:lnTo>
                <a:lnTo>
                  <a:pt x="2864059" y="1050462"/>
                </a:lnTo>
                <a:cubicBezTo>
                  <a:pt x="2864548" y="1050896"/>
                  <a:pt x="2865090" y="1051167"/>
                  <a:pt x="2865688" y="1051330"/>
                </a:cubicBezTo>
                <a:cubicBezTo>
                  <a:pt x="2866339" y="1051547"/>
                  <a:pt x="2866990" y="1051601"/>
                  <a:pt x="2867641" y="1051547"/>
                </a:cubicBezTo>
                <a:cubicBezTo>
                  <a:pt x="2868835" y="1051438"/>
                  <a:pt x="2869866" y="1050842"/>
                  <a:pt x="2870626" y="1049973"/>
                </a:cubicBezTo>
                <a:lnTo>
                  <a:pt x="2872037" y="1050462"/>
                </a:lnTo>
                <a:lnTo>
                  <a:pt x="2872471" y="1051221"/>
                </a:lnTo>
                <a:lnTo>
                  <a:pt x="2867478" y="1055129"/>
                </a:lnTo>
                <a:cubicBezTo>
                  <a:pt x="2866230" y="1056051"/>
                  <a:pt x="2865633" y="1057571"/>
                  <a:pt x="2865742" y="1059090"/>
                </a:cubicBezTo>
                <a:cubicBezTo>
                  <a:pt x="2865905" y="1060610"/>
                  <a:pt x="2866772" y="1061967"/>
                  <a:pt x="2868129" y="1062672"/>
                </a:cubicBezTo>
                <a:lnTo>
                  <a:pt x="2876867" y="1067286"/>
                </a:lnTo>
                <a:lnTo>
                  <a:pt x="2879310" y="1072658"/>
                </a:lnTo>
                <a:cubicBezTo>
                  <a:pt x="2879961" y="1074069"/>
                  <a:pt x="2881209" y="1075046"/>
                  <a:pt x="2882728" y="1075263"/>
                </a:cubicBezTo>
                <a:lnTo>
                  <a:pt x="2888698" y="1076186"/>
                </a:lnTo>
                <a:lnTo>
                  <a:pt x="2888047" y="1078302"/>
                </a:lnTo>
                <a:cubicBezTo>
                  <a:pt x="2887776" y="1079171"/>
                  <a:pt x="2887776" y="1080093"/>
                  <a:pt x="2888047" y="1080962"/>
                </a:cubicBezTo>
                <a:lnTo>
                  <a:pt x="2890652" y="1089536"/>
                </a:lnTo>
                <a:cubicBezTo>
                  <a:pt x="2891031" y="1090730"/>
                  <a:pt x="2891900" y="1091762"/>
                  <a:pt x="2893094" y="1092304"/>
                </a:cubicBezTo>
                <a:cubicBezTo>
                  <a:pt x="2894234" y="1092793"/>
                  <a:pt x="2895591" y="1092847"/>
                  <a:pt x="2896784" y="1092304"/>
                </a:cubicBezTo>
                <a:lnTo>
                  <a:pt x="2899226" y="1091219"/>
                </a:lnTo>
                <a:lnTo>
                  <a:pt x="2916702" y="1099739"/>
                </a:lnTo>
                <a:lnTo>
                  <a:pt x="2887233" y="1116129"/>
                </a:lnTo>
                <a:cubicBezTo>
                  <a:pt x="2886147" y="1116725"/>
                  <a:pt x="2885388" y="1117811"/>
                  <a:pt x="2885062" y="1119005"/>
                </a:cubicBezTo>
                <a:cubicBezTo>
                  <a:pt x="2884737" y="1120253"/>
                  <a:pt x="2884954" y="1121556"/>
                  <a:pt x="2885659" y="1122587"/>
                </a:cubicBezTo>
                <a:lnTo>
                  <a:pt x="2905414" y="1152915"/>
                </a:lnTo>
                <a:lnTo>
                  <a:pt x="2898304" y="1207403"/>
                </a:lnTo>
                <a:lnTo>
                  <a:pt x="2862485" y="1228785"/>
                </a:lnTo>
                <a:cubicBezTo>
                  <a:pt x="2861509" y="1229382"/>
                  <a:pt x="2860803" y="1230359"/>
                  <a:pt x="2860478" y="1231444"/>
                </a:cubicBezTo>
                <a:lnTo>
                  <a:pt x="2852880" y="1258036"/>
                </a:lnTo>
                <a:lnTo>
                  <a:pt x="2848701" y="1258959"/>
                </a:lnTo>
                <a:cubicBezTo>
                  <a:pt x="2847182" y="1259285"/>
                  <a:pt x="2845933" y="1260425"/>
                  <a:pt x="2845391" y="1261890"/>
                </a:cubicBezTo>
                <a:lnTo>
                  <a:pt x="2842785" y="1269433"/>
                </a:lnTo>
                <a:cubicBezTo>
                  <a:pt x="2842568" y="1269976"/>
                  <a:pt x="2842514" y="1270518"/>
                  <a:pt x="2842514" y="1271062"/>
                </a:cubicBezTo>
                <a:cubicBezTo>
                  <a:pt x="2842568" y="1272690"/>
                  <a:pt x="2843491" y="1274209"/>
                  <a:pt x="2845010" y="1274969"/>
                </a:cubicBezTo>
                <a:lnTo>
                  <a:pt x="2849243" y="1277085"/>
                </a:lnTo>
                <a:lnTo>
                  <a:pt x="2855431" y="1292987"/>
                </a:lnTo>
                <a:cubicBezTo>
                  <a:pt x="2855918" y="1294289"/>
                  <a:pt x="2857058" y="1295320"/>
                  <a:pt x="2858415" y="1295700"/>
                </a:cubicBezTo>
                <a:lnTo>
                  <a:pt x="2866990" y="1298088"/>
                </a:lnTo>
                <a:cubicBezTo>
                  <a:pt x="2868021" y="1298360"/>
                  <a:pt x="2869107" y="1298251"/>
                  <a:pt x="2870084" y="1297816"/>
                </a:cubicBezTo>
                <a:lnTo>
                  <a:pt x="2875185" y="1304546"/>
                </a:lnTo>
                <a:lnTo>
                  <a:pt x="2871223" y="1306934"/>
                </a:lnTo>
                <a:cubicBezTo>
                  <a:pt x="2870192" y="1307585"/>
                  <a:pt x="2869432" y="1308670"/>
                  <a:pt x="2869161" y="1309864"/>
                </a:cubicBezTo>
                <a:cubicBezTo>
                  <a:pt x="2869052" y="1310190"/>
                  <a:pt x="2869052" y="1310462"/>
                  <a:pt x="2869052" y="1310788"/>
                </a:cubicBezTo>
                <a:cubicBezTo>
                  <a:pt x="2869052" y="1311710"/>
                  <a:pt x="2869323" y="1312632"/>
                  <a:pt x="2869866" y="1313392"/>
                </a:cubicBezTo>
                <a:lnTo>
                  <a:pt x="2873339" y="1318385"/>
                </a:lnTo>
                <a:lnTo>
                  <a:pt x="2866719" y="1325549"/>
                </a:lnTo>
                <a:cubicBezTo>
                  <a:pt x="2866393" y="1325875"/>
                  <a:pt x="2866176" y="1326254"/>
                  <a:pt x="2865959" y="1326634"/>
                </a:cubicBezTo>
                <a:lnTo>
                  <a:pt x="2856299" y="1346117"/>
                </a:lnTo>
                <a:cubicBezTo>
                  <a:pt x="2855539" y="1347529"/>
                  <a:pt x="2855647" y="1349265"/>
                  <a:pt x="2856571" y="1350621"/>
                </a:cubicBezTo>
                <a:lnTo>
                  <a:pt x="2860369" y="1356320"/>
                </a:lnTo>
                <a:lnTo>
                  <a:pt x="2845173" y="1367500"/>
                </a:lnTo>
                <a:cubicBezTo>
                  <a:pt x="2844034" y="1368368"/>
                  <a:pt x="2843328" y="1369724"/>
                  <a:pt x="2843328" y="1371135"/>
                </a:cubicBezTo>
                <a:lnTo>
                  <a:pt x="2843328" y="1377974"/>
                </a:lnTo>
                <a:lnTo>
                  <a:pt x="2832311" y="1393984"/>
                </a:lnTo>
                <a:lnTo>
                  <a:pt x="2832040" y="1394092"/>
                </a:lnTo>
                <a:lnTo>
                  <a:pt x="2819938" y="1387960"/>
                </a:lnTo>
                <a:cubicBezTo>
                  <a:pt x="2818852" y="1387416"/>
                  <a:pt x="2817550" y="1387362"/>
                  <a:pt x="2816410" y="1387742"/>
                </a:cubicBezTo>
                <a:cubicBezTo>
                  <a:pt x="2815270" y="1388123"/>
                  <a:pt x="2814348" y="1388991"/>
                  <a:pt x="2813805" y="1390076"/>
                </a:cubicBezTo>
                <a:lnTo>
                  <a:pt x="2808432" y="1401473"/>
                </a:lnTo>
                <a:cubicBezTo>
                  <a:pt x="2807944" y="1402558"/>
                  <a:pt x="2807890" y="1403752"/>
                  <a:pt x="2808269" y="1404892"/>
                </a:cubicBezTo>
                <a:lnTo>
                  <a:pt x="2816572" y="1428662"/>
                </a:lnTo>
                <a:cubicBezTo>
                  <a:pt x="2816953" y="1429802"/>
                  <a:pt x="2817821" y="1430779"/>
                  <a:pt x="2818906" y="1431267"/>
                </a:cubicBezTo>
                <a:lnTo>
                  <a:pt x="2824659" y="1433981"/>
                </a:lnTo>
                <a:lnTo>
                  <a:pt x="2836653" y="1456015"/>
                </a:lnTo>
                <a:lnTo>
                  <a:pt x="2826776" y="1461605"/>
                </a:lnTo>
                <a:cubicBezTo>
                  <a:pt x="2825311" y="1462473"/>
                  <a:pt x="2824442" y="1464046"/>
                  <a:pt x="2824496" y="1465729"/>
                </a:cubicBezTo>
                <a:lnTo>
                  <a:pt x="2825093" y="1480925"/>
                </a:lnTo>
                <a:lnTo>
                  <a:pt x="2812557" y="1509254"/>
                </a:lnTo>
                <a:cubicBezTo>
                  <a:pt x="2812177" y="1510013"/>
                  <a:pt x="2812068" y="1510773"/>
                  <a:pt x="2812177" y="1511587"/>
                </a:cubicBezTo>
                <a:lnTo>
                  <a:pt x="2813263" y="1521898"/>
                </a:lnTo>
                <a:lnTo>
                  <a:pt x="2797307" y="1523418"/>
                </a:lnTo>
                <a:lnTo>
                  <a:pt x="2787755" y="1524287"/>
                </a:lnTo>
                <a:cubicBezTo>
                  <a:pt x="2786996" y="1524341"/>
                  <a:pt x="2786290" y="1524612"/>
                  <a:pt x="2785639" y="1525046"/>
                </a:cubicBezTo>
                <a:lnTo>
                  <a:pt x="2777172" y="1530853"/>
                </a:lnTo>
                <a:lnTo>
                  <a:pt x="2757038" y="1525372"/>
                </a:lnTo>
                <a:cubicBezTo>
                  <a:pt x="2756767" y="1525263"/>
                  <a:pt x="2756495" y="1525209"/>
                  <a:pt x="2756224" y="1525209"/>
                </a:cubicBezTo>
                <a:lnTo>
                  <a:pt x="2718786" y="1522201"/>
                </a:lnTo>
                <a:lnTo>
                  <a:pt x="2718886" y="1522442"/>
                </a:lnTo>
                <a:lnTo>
                  <a:pt x="2756712" y="1525481"/>
                </a:lnTo>
                <a:lnTo>
                  <a:pt x="2756766" y="1525481"/>
                </a:lnTo>
                <a:cubicBezTo>
                  <a:pt x="2757038" y="1525535"/>
                  <a:pt x="2757581" y="1525644"/>
                  <a:pt x="2757581" y="1525644"/>
                </a:cubicBezTo>
                <a:lnTo>
                  <a:pt x="2777715" y="1531125"/>
                </a:lnTo>
                <a:lnTo>
                  <a:pt x="2777552" y="1531233"/>
                </a:lnTo>
                <a:lnTo>
                  <a:pt x="2757309" y="1525644"/>
                </a:lnTo>
                <a:cubicBezTo>
                  <a:pt x="2757038" y="1525535"/>
                  <a:pt x="2756712" y="1525481"/>
                  <a:pt x="2756441" y="1525481"/>
                </a:cubicBezTo>
                <a:lnTo>
                  <a:pt x="2718560" y="1522550"/>
                </a:lnTo>
                <a:lnTo>
                  <a:pt x="2718408" y="1522171"/>
                </a:lnTo>
                <a:lnTo>
                  <a:pt x="2718398" y="1522170"/>
                </a:lnTo>
                <a:lnTo>
                  <a:pt x="2717368" y="1519686"/>
                </a:lnTo>
                <a:lnTo>
                  <a:pt x="2713893" y="1516960"/>
                </a:lnTo>
                <a:lnTo>
                  <a:pt x="2704233" y="1515549"/>
                </a:lnTo>
                <a:cubicBezTo>
                  <a:pt x="2703419" y="1515440"/>
                  <a:pt x="2702604" y="1515549"/>
                  <a:pt x="2701845" y="1515875"/>
                </a:cubicBezTo>
                <a:cubicBezTo>
                  <a:pt x="2702659" y="1515440"/>
                  <a:pt x="2703582" y="1515278"/>
                  <a:pt x="2704504" y="1515440"/>
                </a:cubicBezTo>
                <a:lnTo>
                  <a:pt x="2713998" y="1516827"/>
                </a:lnTo>
                <a:lnTo>
                  <a:pt x="2713677" y="1516580"/>
                </a:lnTo>
                <a:lnTo>
                  <a:pt x="2704016" y="1515169"/>
                </a:lnTo>
                <a:cubicBezTo>
                  <a:pt x="2703094" y="1515060"/>
                  <a:pt x="2702171" y="1515223"/>
                  <a:pt x="2701357" y="1515603"/>
                </a:cubicBezTo>
                <a:cubicBezTo>
                  <a:pt x="2700489" y="1515929"/>
                  <a:pt x="2699674" y="1516580"/>
                  <a:pt x="2699186" y="1517449"/>
                </a:cubicBezTo>
                <a:cubicBezTo>
                  <a:pt x="2698264" y="1519022"/>
                  <a:pt x="2698372" y="1521030"/>
                  <a:pt x="2699512" y="1522496"/>
                </a:cubicBezTo>
                <a:lnTo>
                  <a:pt x="2701249" y="1524720"/>
                </a:lnTo>
                <a:lnTo>
                  <a:pt x="2692891" y="1530908"/>
                </a:lnTo>
                <a:cubicBezTo>
                  <a:pt x="2692077" y="1531504"/>
                  <a:pt x="2691480" y="1532373"/>
                  <a:pt x="2691208" y="1533350"/>
                </a:cubicBezTo>
                <a:lnTo>
                  <a:pt x="2687952" y="1545126"/>
                </a:lnTo>
                <a:lnTo>
                  <a:pt x="2683502" y="1546320"/>
                </a:lnTo>
                <a:lnTo>
                  <a:pt x="2676827" y="1548057"/>
                </a:lnTo>
                <a:lnTo>
                  <a:pt x="2673680" y="1546929"/>
                </a:lnTo>
                <a:lnTo>
                  <a:pt x="2673679" y="1546971"/>
                </a:lnTo>
                <a:cubicBezTo>
                  <a:pt x="2673679" y="1546971"/>
                  <a:pt x="2677315" y="1548274"/>
                  <a:pt x="2677315" y="1548274"/>
                </a:cubicBezTo>
                <a:lnTo>
                  <a:pt x="2677207" y="1548274"/>
                </a:lnTo>
                <a:lnTo>
                  <a:pt x="2673462" y="1546971"/>
                </a:lnTo>
                <a:lnTo>
                  <a:pt x="2673466" y="1546853"/>
                </a:lnTo>
                <a:lnTo>
                  <a:pt x="2673191" y="1546754"/>
                </a:lnTo>
                <a:lnTo>
                  <a:pt x="2673354" y="1542087"/>
                </a:lnTo>
                <a:lnTo>
                  <a:pt x="2671888" y="1538684"/>
                </a:lnTo>
                <a:lnTo>
                  <a:pt x="2669446" y="1537637"/>
                </a:lnTo>
                <a:lnTo>
                  <a:pt x="2671856" y="1538611"/>
                </a:lnTo>
                <a:lnTo>
                  <a:pt x="2671834" y="1538559"/>
                </a:lnTo>
                <a:cubicBezTo>
                  <a:pt x="2671074" y="1537854"/>
                  <a:pt x="2670043" y="1537420"/>
                  <a:pt x="2669012" y="1537420"/>
                </a:cubicBezTo>
                <a:cubicBezTo>
                  <a:pt x="2668686" y="1537366"/>
                  <a:pt x="2668306" y="1537420"/>
                  <a:pt x="2667981" y="1537420"/>
                </a:cubicBezTo>
                <a:lnTo>
                  <a:pt x="2659406" y="1538722"/>
                </a:lnTo>
                <a:cubicBezTo>
                  <a:pt x="2658104" y="1538885"/>
                  <a:pt x="2656964" y="1539645"/>
                  <a:pt x="2656258" y="1540785"/>
                </a:cubicBezTo>
                <a:lnTo>
                  <a:pt x="2652242" y="1547189"/>
                </a:lnTo>
                <a:lnTo>
                  <a:pt x="2643776" y="1545343"/>
                </a:lnTo>
                <a:cubicBezTo>
                  <a:pt x="2643234" y="1545235"/>
                  <a:pt x="2642691" y="1545235"/>
                  <a:pt x="2642148" y="1545289"/>
                </a:cubicBezTo>
                <a:cubicBezTo>
                  <a:pt x="2640575" y="1545506"/>
                  <a:pt x="2639164" y="1546483"/>
                  <a:pt x="2638512" y="1548057"/>
                </a:cubicBezTo>
                <a:lnTo>
                  <a:pt x="2633031" y="1561570"/>
                </a:lnTo>
                <a:lnTo>
                  <a:pt x="2625596" y="1562493"/>
                </a:lnTo>
                <a:cubicBezTo>
                  <a:pt x="2624185" y="1562655"/>
                  <a:pt x="2622937" y="1563470"/>
                  <a:pt x="2622231" y="1564718"/>
                </a:cubicBezTo>
                <a:lnTo>
                  <a:pt x="2620061" y="1568462"/>
                </a:lnTo>
                <a:cubicBezTo>
                  <a:pt x="2619843" y="1568897"/>
                  <a:pt x="2619680" y="1569331"/>
                  <a:pt x="2619572" y="1569765"/>
                </a:cubicBezTo>
                <a:lnTo>
                  <a:pt x="2615882" y="1586372"/>
                </a:lnTo>
                <a:lnTo>
                  <a:pt x="2609694" y="1588651"/>
                </a:lnTo>
                <a:cubicBezTo>
                  <a:pt x="2608283" y="1589194"/>
                  <a:pt x="2607198" y="1590442"/>
                  <a:pt x="2606872" y="1591962"/>
                </a:cubicBezTo>
                <a:lnTo>
                  <a:pt x="2601228" y="1618283"/>
                </a:lnTo>
                <a:lnTo>
                  <a:pt x="2598515" y="1618391"/>
                </a:lnTo>
                <a:cubicBezTo>
                  <a:pt x="2597429" y="1618391"/>
                  <a:pt x="2596398" y="1618825"/>
                  <a:pt x="2595585" y="1619585"/>
                </a:cubicBezTo>
                <a:cubicBezTo>
                  <a:pt x="2595585" y="1619585"/>
                  <a:pt x="2591894" y="1623058"/>
                  <a:pt x="2591894" y="1623058"/>
                </a:cubicBezTo>
                <a:lnTo>
                  <a:pt x="2591569" y="1622950"/>
                </a:lnTo>
                <a:cubicBezTo>
                  <a:pt x="2591731" y="1622245"/>
                  <a:pt x="2591731" y="1621539"/>
                  <a:pt x="2591569" y="1620888"/>
                </a:cubicBezTo>
                <a:cubicBezTo>
                  <a:pt x="2591460" y="1620345"/>
                  <a:pt x="2591243" y="1619802"/>
                  <a:pt x="2590917" y="1619314"/>
                </a:cubicBezTo>
                <a:lnTo>
                  <a:pt x="2585979" y="1611933"/>
                </a:lnTo>
                <a:lnTo>
                  <a:pt x="2585979" y="1602110"/>
                </a:lnTo>
                <a:lnTo>
                  <a:pt x="2583231" y="1598066"/>
                </a:lnTo>
                <a:lnTo>
                  <a:pt x="2582234" y="1597606"/>
                </a:lnTo>
                <a:lnTo>
                  <a:pt x="2583188" y="1598003"/>
                </a:lnTo>
                <a:lnTo>
                  <a:pt x="2583102" y="1597877"/>
                </a:lnTo>
                <a:lnTo>
                  <a:pt x="2581800" y="1597334"/>
                </a:lnTo>
                <a:lnTo>
                  <a:pt x="2578706" y="1582736"/>
                </a:lnTo>
                <a:lnTo>
                  <a:pt x="2577132" y="1562439"/>
                </a:lnTo>
                <a:lnTo>
                  <a:pt x="2585381" y="1522278"/>
                </a:lnTo>
                <a:lnTo>
                  <a:pt x="2587010" y="1514246"/>
                </a:lnTo>
                <a:cubicBezTo>
                  <a:pt x="2587118" y="1513921"/>
                  <a:pt x="2587118" y="1513541"/>
                  <a:pt x="2587118" y="1513215"/>
                </a:cubicBezTo>
                <a:cubicBezTo>
                  <a:pt x="2587118" y="1512239"/>
                  <a:pt x="2586738" y="1511261"/>
                  <a:pt x="2586087" y="1510448"/>
                </a:cubicBezTo>
                <a:lnTo>
                  <a:pt x="2573317" y="1495166"/>
                </a:lnTo>
                <a:lnTo>
                  <a:pt x="2573116" y="1494926"/>
                </a:lnTo>
                <a:cubicBezTo>
                  <a:pt x="2572574" y="1494275"/>
                  <a:pt x="2571868" y="1493787"/>
                  <a:pt x="2571054" y="1493515"/>
                </a:cubicBezTo>
                <a:lnTo>
                  <a:pt x="2559386" y="1489750"/>
                </a:lnTo>
                <a:lnTo>
                  <a:pt x="2559115" y="1489662"/>
                </a:lnTo>
                <a:lnTo>
                  <a:pt x="2558192" y="1485592"/>
                </a:lnTo>
                <a:lnTo>
                  <a:pt x="2555441" y="1482596"/>
                </a:lnTo>
                <a:lnTo>
                  <a:pt x="2555153" y="1482281"/>
                </a:lnTo>
                <a:lnTo>
                  <a:pt x="2545289" y="1479209"/>
                </a:lnTo>
                <a:lnTo>
                  <a:pt x="2545547" y="1479514"/>
                </a:lnTo>
                <a:lnTo>
                  <a:pt x="2555441" y="1482596"/>
                </a:lnTo>
                <a:lnTo>
                  <a:pt x="2545493" y="1479514"/>
                </a:lnTo>
                <a:lnTo>
                  <a:pt x="2540391" y="1473490"/>
                </a:lnTo>
                <a:cubicBezTo>
                  <a:pt x="2539631" y="1472676"/>
                  <a:pt x="2538655" y="1472133"/>
                  <a:pt x="2537623" y="1471970"/>
                </a:cubicBezTo>
                <a:lnTo>
                  <a:pt x="2540407" y="1473493"/>
                </a:lnTo>
                <a:lnTo>
                  <a:pt x="2540174" y="1473218"/>
                </a:lnTo>
                <a:cubicBezTo>
                  <a:pt x="2539414" y="1472296"/>
                  <a:pt x="2538384" y="1471807"/>
                  <a:pt x="2537298" y="1471644"/>
                </a:cubicBezTo>
                <a:cubicBezTo>
                  <a:pt x="2536267" y="1471481"/>
                  <a:pt x="2535181" y="1471698"/>
                  <a:pt x="2534205" y="1472296"/>
                </a:cubicBezTo>
                <a:lnTo>
                  <a:pt x="2510271" y="1487437"/>
                </a:lnTo>
                <a:cubicBezTo>
                  <a:pt x="2509729" y="1487817"/>
                  <a:pt x="2509294" y="1488251"/>
                  <a:pt x="2508914" y="1488794"/>
                </a:cubicBezTo>
                <a:lnTo>
                  <a:pt x="2496975" y="1507028"/>
                </a:lnTo>
                <a:lnTo>
                  <a:pt x="2487749" y="1509362"/>
                </a:lnTo>
                <a:lnTo>
                  <a:pt x="2484881" y="1505758"/>
                </a:lnTo>
                <a:lnTo>
                  <a:pt x="2487966" y="1509688"/>
                </a:lnTo>
                <a:cubicBezTo>
                  <a:pt x="2487966" y="1509688"/>
                  <a:pt x="2486962" y="1508412"/>
                  <a:pt x="2485958" y="1507137"/>
                </a:cubicBezTo>
                <a:lnTo>
                  <a:pt x="2484074" y="1504744"/>
                </a:lnTo>
                <a:lnTo>
                  <a:pt x="2483960" y="1504600"/>
                </a:lnTo>
                <a:lnTo>
                  <a:pt x="2483299" y="1503990"/>
                </a:lnTo>
                <a:lnTo>
                  <a:pt x="2483945" y="1504581"/>
                </a:lnTo>
                <a:lnTo>
                  <a:pt x="2483733" y="1504315"/>
                </a:lnTo>
                <a:cubicBezTo>
                  <a:pt x="2483570" y="1504098"/>
                  <a:pt x="2483299" y="1503935"/>
                  <a:pt x="2483082" y="1503718"/>
                </a:cubicBezTo>
                <a:cubicBezTo>
                  <a:pt x="2482973" y="1503610"/>
                  <a:pt x="2482865" y="1503501"/>
                  <a:pt x="2482757" y="1503392"/>
                </a:cubicBezTo>
                <a:cubicBezTo>
                  <a:pt x="2482431" y="1503175"/>
                  <a:pt x="2482159" y="1503067"/>
                  <a:pt x="2481833" y="1502958"/>
                </a:cubicBezTo>
                <a:cubicBezTo>
                  <a:pt x="2481725" y="1502904"/>
                  <a:pt x="2481617" y="1502795"/>
                  <a:pt x="2481508" y="1502795"/>
                </a:cubicBezTo>
                <a:cubicBezTo>
                  <a:pt x="2481183" y="1502633"/>
                  <a:pt x="2480802" y="1502633"/>
                  <a:pt x="2480422" y="1502633"/>
                </a:cubicBezTo>
                <a:cubicBezTo>
                  <a:pt x="2480314" y="1502633"/>
                  <a:pt x="2480260" y="1502633"/>
                  <a:pt x="2480152" y="1502633"/>
                </a:cubicBezTo>
                <a:cubicBezTo>
                  <a:pt x="2479717" y="1502633"/>
                  <a:pt x="2479228" y="1502687"/>
                  <a:pt x="2478795" y="1502850"/>
                </a:cubicBezTo>
                <a:lnTo>
                  <a:pt x="2459529" y="1509145"/>
                </a:lnTo>
                <a:lnTo>
                  <a:pt x="2444713" y="1498942"/>
                </a:lnTo>
                <a:cubicBezTo>
                  <a:pt x="2444116" y="1498508"/>
                  <a:pt x="2443411" y="1498291"/>
                  <a:pt x="2442705" y="1498183"/>
                </a:cubicBezTo>
                <a:lnTo>
                  <a:pt x="2434944" y="1497260"/>
                </a:lnTo>
                <a:lnTo>
                  <a:pt x="2425664" y="1486948"/>
                </a:lnTo>
                <a:cubicBezTo>
                  <a:pt x="2424416" y="1485537"/>
                  <a:pt x="2422408" y="1485049"/>
                  <a:pt x="2420671" y="1485755"/>
                </a:cubicBezTo>
                <a:lnTo>
                  <a:pt x="2409057" y="1490314"/>
                </a:lnTo>
                <a:lnTo>
                  <a:pt x="2389683" y="1481250"/>
                </a:lnTo>
                <a:cubicBezTo>
                  <a:pt x="2387458" y="1480219"/>
                  <a:pt x="2384799" y="1481141"/>
                  <a:pt x="2383713" y="1483313"/>
                </a:cubicBezTo>
                <a:lnTo>
                  <a:pt x="2363199" y="1523581"/>
                </a:lnTo>
                <a:lnTo>
                  <a:pt x="2320760" y="1543878"/>
                </a:lnTo>
                <a:cubicBezTo>
                  <a:pt x="2320325" y="1544095"/>
                  <a:pt x="2319891" y="1544367"/>
                  <a:pt x="2319566" y="1544692"/>
                </a:cubicBezTo>
                <a:lnTo>
                  <a:pt x="2313053" y="1550879"/>
                </a:lnTo>
                <a:lnTo>
                  <a:pt x="2295297" y="1553516"/>
                </a:lnTo>
                <a:lnTo>
                  <a:pt x="2295343" y="1553804"/>
                </a:lnTo>
                <a:lnTo>
                  <a:pt x="2295307" y="1553809"/>
                </a:lnTo>
                <a:lnTo>
                  <a:pt x="2295264" y="1553520"/>
                </a:lnTo>
                <a:lnTo>
                  <a:pt x="2295144" y="1553538"/>
                </a:lnTo>
                <a:cubicBezTo>
                  <a:pt x="2295144" y="1553538"/>
                  <a:pt x="2294601" y="1550228"/>
                  <a:pt x="2294601" y="1550228"/>
                </a:cubicBezTo>
                <a:lnTo>
                  <a:pt x="2294601" y="1550011"/>
                </a:lnTo>
                <a:cubicBezTo>
                  <a:pt x="2294547" y="1549902"/>
                  <a:pt x="2294547" y="1549848"/>
                  <a:pt x="2294547" y="1549794"/>
                </a:cubicBezTo>
                <a:cubicBezTo>
                  <a:pt x="2294492" y="1549522"/>
                  <a:pt x="2294384" y="1549196"/>
                  <a:pt x="2294275" y="1548925"/>
                </a:cubicBezTo>
                <a:cubicBezTo>
                  <a:pt x="2294221" y="1548817"/>
                  <a:pt x="2294113" y="1548654"/>
                  <a:pt x="2294058" y="1548545"/>
                </a:cubicBezTo>
                <a:cubicBezTo>
                  <a:pt x="2293950" y="1548328"/>
                  <a:pt x="2293842" y="1548111"/>
                  <a:pt x="2293733" y="1547948"/>
                </a:cubicBezTo>
                <a:cubicBezTo>
                  <a:pt x="2293679" y="1547785"/>
                  <a:pt x="2293516" y="1547677"/>
                  <a:pt x="2293407" y="1547569"/>
                </a:cubicBezTo>
                <a:cubicBezTo>
                  <a:pt x="2293244" y="1547406"/>
                  <a:pt x="2293136" y="1547243"/>
                  <a:pt x="2292973" y="1547134"/>
                </a:cubicBezTo>
                <a:cubicBezTo>
                  <a:pt x="2292864" y="1547026"/>
                  <a:pt x="2292702" y="1546971"/>
                  <a:pt x="2292539" y="1546863"/>
                </a:cubicBezTo>
                <a:cubicBezTo>
                  <a:pt x="2292376" y="1546754"/>
                  <a:pt x="2292051" y="1546537"/>
                  <a:pt x="2292051" y="1546537"/>
                </a:cubicBezTo>
                <a:lnTo>
                  <a:pt x="2304750" y="1533838"/>
                </a:lnTo>
                <a:cubicBezTo>
                  <a:pt x="2306486" y="1532102"/>
                  <a:pt x="2306540" y="1529334"/>
                  <a:pt x="2304858" y="1527542"/>
                </a:cubicBezTo>
                <a:lnTo>
                  <a:pt x="2283910" y="1505021"/>
                </a:lnTo>
                <a:cubicBezTo>
                  <a:pt x="2283638" y="1504749"/>
                  <a:pt x="2283313" y="1504478"/>
                  <a:pt x="2282988" y="1504261"/>
                </a:cubicBezTo>
                <a:cubicBezTo>
                  <a:pt x="2282988" y="1504261"/>
                  <a:pt x="2275444" y="1499648"/>
                  <a:pt x="2275444" y="1499648"/>
                </a:cubicBezTo>
                <a:cubicBezTo>
                  <a:pt x="2275226" y="1499539"/>
                  <a:pt x="2274955" y="1499485"/>
                  <a:pt x="2274739" y="1499376"/>
                </a:cubicBezTo>
                <a:cubicBezTo>
                  <a:pt x="2274033" y="1499159"/>
                  <a:pt x="2273328" y="1498996"/>
                  <a:pt x="2272621" y="1499051"/>
                </a:cubicBezTo>
                <a:lnTo>
                  <a:pt x="2266652" y="1499648"/>
                </a:lnTo>
                <a:cubicBezTo>
                  <a:pt x="2265892" y="1499702"/>
                  <a:pt x="2265187" y="1499973"/>
                  <a:pt x="2264535" y="1500407"/>
                </a:cubicBezTo>
                <a:lnTo>
                  <a:pt x="2256232" y="1506215"/>
                </a:lnTo>
                <a:cubicBezTo>
                  <a:pt x="2255635" y="1506649"/>
                  <a:pt x="2255147" y="1507191"/>
                  <a:pt x="2254821" y="1507843"/>
                </a:cubicBezTo>
                <a:lnTo>
                  <a:pt x="2254550" y="1508385"/>
                </a:lnTo>
                <a:lnTo>
                  <a:pt x="2248526" y="1519891"/>
                </a:lnTo>
                <a:lnTo>
                  <a:pt x="2217049" y="1538017"/>
                </a:lnTo>
                <a:cubicBezTo>
                  <a:pt x="2216777" y="1538180"/>
                  <a:pt x="2216506" y="1538342"/>
                  <a:pt x="2216289" y="1538559"/>
                </a:cubicBezTo>
                <a:cubicBezTo>
                  <a:pt x="2216072" y="1538777"/>
                  <a:pt x="2215855" y="1538994"/>
                  <a:pt x="2215692" y="1539211"/>
                </a:cubicBezTo>
                <a:cubicBezTo>
                  <a:pt x="2215638" y="1539265"/>
                  <a:pt x="2215638" y="1539265"/>
                  <a:pt x="2215638" y="1539265"/>
                </a:cubicBezTo>
                <a:cubicBezTo>
                  <a:pt x="2215475" y="1539482"/>
                  <a:pt x="2215312" y="1539699"/>
                  <a:pt x="2215204" y="1539971"/>
                </a:cubicBezTo>
                <a:cubicBezTo>
                  <a:pt x="2215149" y="1540025"/>
                  <a:pt x="2215149" y="1540079"/>
                  <a:pt x="2215149" y="1540079"/>
                </a:cubicBezTo>
                <a:cubicBezTo>
                  <a:pt x="2215041" y="1540351"/>
                  <a:pt x="2214933" y="1540676"/>
                  <a:pt x="2214878" y="1541001"/>
                </a:cubicBezTo>
                <a:lnTo>
                  <a:pt x="2207117" y="1579751"/>
                </a:lnTo>
                <a:lnTo>
                  <a:pt x="2198814" y="1590116"/>
                </a:lnTo>
                <a:lnTo>
                  <a:pt x="2197186" y="1592125"/>
                </a:lnTo>
                <a:lnTo>
                  <a:pt x="2174284" y="1598745"/>
                </a:lnTo>
                <a:cubicBezTo>
                  <a:pt x="2173904" y="1598854"/>
                  <a:pt x="2173524" y="1599017"/>
                  <a:pt x="2173198" y="1599234"/>
                </a:cubicBezTo>
                <a:lnTo>
                  <a:pt x="2161367" y="1606397"/>
                </a:lnTo>
                <a:cubicBezTo>
                  <a:pt x="2161259" y="1606452"/>
                  <a:pt x="2161042" y="1606614"/>
                  <a:pt x="2161042" y="1606614"/>
                </a:cubicBezTo>
                <a:lnTo>
                  <a:pt x="2138791" y="1622896"/>
                </a:lnTo>
                <a:cubicBezTo>
                  <a:pt x="2138520" y="1623113"/>
                  <a:pt x="2138303" y="1623330"/>
                  <a:pt x="2138086" y="1623601"/>
                </a:cubicBezTo>
                <a:cubicBezTo>
                  <a:pt x="2138031" y="1623710"/>
                  <a:pt x="2137923" y="1623818"/>
                  <a:pt x="2137814" y="1623926"/>
                </a:cubicBezTo>
                <a:cubicBezTo>
                  <a:pt x="2137543" y="1624361"/>
                  <a:pt x="2137326" y="1624795"/>
                  <a:pt x="2137163" y="1625229"/>
                </a:cubicBezTo>
                <a:lnTo>
                  <a:pt x="2135481" y="1630494"/>
                </a:lnTo>
                <a:lnTo>
                  <a:pt x="2113827" y="1619856"/>
                </a:lnTo>
                <a:cubicBezTo>
                  <a:pt x="2113501" y="1619694"/>
                  <a:pt x="2113176" y="1619531"/>
                  <a:pt x="2112796" y="1619477"/>
                </a:cubicBezTo>
                <a:lnTo>
                  <a:pt x="2055486" y="1606777"/>
                </a:lnTo>
                <a:lnTo>
                  <a:pt x="2015272" y="1587946"/>
                </a:lnTo>
                <a:cubicBezTo>
                  <a:pt x="2014186" y="1587457"/>
                  <a:pt x="2012992" y="1587403"/>
                  <a:pt x="2011853" y="1587783"/>
                </a:cubicBezTo>
                <a:lnTo>
                  <a:pt x="1974840" y="1600699"/>
                </a:lnTo>
                <a:lnTo>
                  <a:pt x="1934221" y="1565743"/>
                </a:lnTo>
                <a:lnTo>
                  <a:pt x="1934192" y="1565803"/>
                </a:lnTo>
                <a:lnTo>
                  <a:pt x="1933812" y="1565477"/>
                </a:lnTo>
                <a:lnTo>
                  <a:pt x="1954218" y="1523038"/>
                </a:lnTo>
                <a:cubicBezTo>
                  <a:pt x="1954434" y="1522550"/>
                  <a:pt x="1954651" y="1522061"/>
                  <a:pt x="1954651" y="1521519"/>
                </a:cubicBezTo>
                <a:lnTo>
                  <a:pt x="1955303" y="1514464"/>
                </a:lnTo>
                <a:lnTo>
                  <a:pt x="1960893" y="1510557"/>
                </a:lnTo>
                <a:lnTo>
                  <a:pt x="1962465" y="1505135"/>
                </a:lnTo>
                <a:lnTo>
                  <a:pt x="1956063" y="1489716"/>
                </a:lnTo>
                <a:cubicBezTo>
                  <a:pt x="1956009" y="1489608"/>
                  <a:pt x="1955791" y="1489390"/>
                  <a:pt x="1955791" y="1489390"/>
                </a:cubicBezTo>
                <a:lnTo>
                  <a:pt x="1955791" y="1489174"/>
                </a:lnTo>
                <a:cubicBezTo>
                  <a:pt x="1955683" y="1488848"/>
                  <a:pt x="1955520" y="1488522"/>
                  <a:pt x="1955303" y="1488251"/>
                </a:cubicBezTo>
                <a:lnTo>
                  <a:pt x="1947434" y="1477180"/>
                </a:lnTo>
                <a:cubicBezTo>
                  <a:pt x="1946023" y="1475226"/>
                  <a:pt x="1943255" y="1474738"/>
                  <a:pt x="1941247" y="1476040"/>
                </a:cubicBezTo>
                <a:lnTo>
                  <a:pt x="1931533" y="1482444"/>
                </a:lnTo>
                <a:cubicBezTo>
                  <a:pt x="1931045" y="1482770"/>
                  <a:pt x="1930665" y="1483150"/>
                  <a:pt x="1930339" y="1483584"/>
                </a:cubicBezTo>
                <a:lnTo>
                  <a:pt x="1922958" y="1493678"/>
                </a:lnTo>
                <a:lnTo>
                  <a:pt x="1922661" y="1493296"/>
                </a:lnTo>
                <a:lnTo>
                  <a:pt x="1922741" y="1493407"/>
                </a:lnTo>
                <a:lnTo>
                  <a:pt x="1922657" y="1493289"/>
                </a:lnTo>
                <a:lnTo>
                  <a:pt x="1922579" y="1493190"/>
                </a:lnTo>
                <a:lnTo>
                  <a:pt x="1921331" y="1491444"/>
                </a:lnTo>
                <a:lnTo>
                  <a:pt x="1916228" y="1484344"/>
                </a:lnTo>
                <a:lnTo>
                  <a:pt x="1916312" y="1484427"/>
                </a:lnTo>
                <a:lnTo>
                  <a:pt x="1916174" y="1484235"/>
                </a:lnTo>
                <a:cubicBezTo>
                  <a:pt x="1916174" y="1484181"/>
                  <a:pt x="1916066" y="1484126"/>
                  <a:pt x="1916066" y="1484126"/>
                </a:cubicBezTo>
                <a:lnTo>
                  <a:pt x="1915849" y="1483801"/>
                </a:lnTo>
                <a:cubicBezTo>
                  <a:pt x="1914547" y="1482010"/>
                  <a:pt x="1912104" y="1481413"/>
                  <a:pt x="1910096" y="1482444"/>
                </a:cubicBezTo>
                <a:lnTo>
                  <a:pt x="1897342" y="1489011"/>
                </a:lnTo>
                <a:lnTo>
                  <a:pt x="1896023" y="1488694"/>
                </a:lnTo>
                <a:lnTo>
                  <a:pt x="1896094" y="1488848"/>
                </a:lnTo>
                <a:lnTo>
                  <a:pt x="1895931" y="1488848"/>
                </a:lnTo>
                <a:lnTo>
                  <a:pt x="1891592" y="1479405"/>
                </a:lnTo>
                <a:lnTo>
                  <a:pt x="1891161" y="1478703"/>
                </a:lnTo>
                <a:lnTo>
                  <a:pt x="1891049" y="1478536"/>
                </a:lnTo>
                <a:cubicBezTo>
                  <a:pt x="1890344" y="1477560"/>
                  <a:pt x="1889312" y="1476909"/>
                  <a:pt x="1888119" y="1476692"/>
                </a:cubicBezTo>
                <a:lnTo>
                  <a:pt x="1887114" y="1476692"/>
                </a:lnTo>
                <a:lnTo>
                  <a:pt x="1887088" y="1476854"/>
                </a:lnTo>
                <a:cubicBezTo>
                  <a:pt x="1886979" y="1476854"/>
                  <a:pt x="1886762" y="1476854"/>
                  <a:pt x="1886762" y="1476854"/>
                </a:cubicBezTo>
                <a:lnTo>
                  <a:pt x="1888010" y="1468931"/>
                </a:lnTo>
                <a:lnTo>
                  <a:pt x="1890669" y="1466651"/>
                </a:lnTo>
                <a:lnTo>
                  <a:pt x="1901413" y="1467899"/>
                </a:lnTo>
                <a:cubicBezTo>
                  <a:pt x="1903204" y="1468116"/>
                  <a:pt x="1904995" y="1467194"/>
                  <a:pt x="1905863" y="1465620"/>
                </a:cubicBezTo>
                <a:lnTo>
                  <a:pt x="1912212" y="1454332"/>
                </a:lnTo>
                <a:lnTo>
                  <a:pt x="1934626" y="1435934"/>
                </a:lnTo>
                <a:cubicBezTo>
                  <a:pt x="1935603" y="1435120"/>
                  <a:pt x="1936200" y="1433926"/>
                  <a:pt x="1936255" y="1432678"/>
                </a:cubicBezTo>
                <a:lnTo>
                  <a:pt x="1957094" y="1428390"/>
                </a:lnTo>
                <a:cubicBezTo>
                  <a:pt x="1959428" y="1427902"/>
                  <a:pt x="1960948" y="1425731"/>
                  <a:pt x="1960676" y="1423398"/>
                </a:cubicBezTo>
                <a:lnTo>
                  <a:pt x="1959537" y="1414281"/>
                </a:lnTo>
                <a:lnTo>
                  <a:pt x="1959225" y="1413311"/>
                </a:lnTo>
                <a:lnTo>
                  <a:pt x="1958940" y="1412599"/>
                </a:lnTo>
                <a:cubicBezTo>
                  <a:pt x="1958234" y="1411187"/>
                  <a:pt x="1956769" y="1410156"/>
                  <a:pt x="1955087" y="1410156"/>
                </a:cubicBezTo>
                <a:lnTo>
                  <a:pt x="1939782" y="1409722"/>
                </a:lnTo>
                <a:lnTo>
                  <a:pt x="1931804" y="1394146"/>
                </a:lnTo>
                <a:lnTo>
                  <a:pt x="1930711" y="1392804"/>
                </a:lnTo>
                <a:lnTo>
                  <a:pt x="1930664" y="1392898"/>
                </a:lnTo>
                <a:cubicBezTo>
                  <a:pt x="1931153" y="1393278"/>
                  <a:pt x="1931532" y="1393767"/>
                  <a:pt x="1931858" y="1394363"/>
                </a:cubicBezTo>
                <a:cubicBezTo>
                  <a:pt x="1931858" y="1394363"/>
                  <a:pt x="1939836" y="1409939"/>
                  <a:pt x="1939836" y="1409939"/>
                </a:cubicBezTo>
                <a:lnTo>
                  <a:pt x="1939727" y="1409939"/>
                </a:lnTo>
                <a:lnTo>
                  <a:pt x="1931478" y="1394038"/>
                </a:lnTo>
                <a:cubicBezTo>
                  <a:pt x="1931207" y="1393441"/>
                  <a:pt x="1930773" y="1392952"/>
                  <a:pt x="1930284" y="1392573"/>
                </a:cubicBezTo>
                <a:lnTo>
                  <a:pt x="1936797" y="1381610"/>
                </a:lnTo>
                <a:cubicBezTo>
                  <a:pt x="1937068" y="1381176"/>
                  <a:pt x="1937231" y="1380687"/>
                  <a:pt x="1937339" y="1380199"/>
                </a:cubicBezTo>
                <a:lnTo>
                  <a:pt x="1939456" y="1369779"/>
                </a:lnTo>
                <a:cubicBezTo>
                  <a:pt x="1939510" y="1369616"/>
                  <a:pt x="1939510" y="1369182"/>
                  <a:pt x="1939510" y="1369182"/>
                </a:cubicBezTo>
                <a:lnTo>
                  <a:pt x="1939944" y="1362018"/>
                </a:lnTo>
                <a:cubicBezTo>
                  <a:pt x="1939999" y="1360770"/>
                  <a:pt x="1939564" y="1359576"/>
                  <a:pt x="1938696" y="1358654"/>
                </a:cubicBezTo>
                <a:lnTo>
                  <a:pt x="1937176" y="1357026"/>
                </a:lnTo>
                <a:lnTo>
                  <a:pt x="1938099" y="1356211"/>
                </a:lnTo>
                <a:lnTo>
                  <a:pt x="1972561" y="1361638"/>
                </a:lnTo>
                <a:cubicBezTo>
                  <a:pt x="1974894" y="1361964"/>
                  <a:pt x="1977120" y="1360499"/>
                  <a:pt x="1977662" y="1358220"/>
                </a:cubicBezTo>
                <a:lnTo>
                  <a:pt x="1982547" y="1337868"/>
                </a:lnTo>
                <a:cubicBezTo>
                  <a:pt x="1982764" y="1337000"/>
                  <a:pt x="1982710" y="1336131"/>
                  <a:pt x="1982438" y="1335318"/>
                </a:cubicBezTo>
                <a:lnTo>
                  <a:pt x="1978422" y="1323595"/>
                </a:lnTo>
                <a:cubicBezTo>
                  <a:pt x="1978151" y="1322672"/>
                  <a:pt x="1977500" y="1321913"/>
                  <a:pt x="1976740" y="1321370"/>
                </a:cubicBezTo>
                <a:lnTo>
                  <a:pt x="1976921" y="1321460"/>
                </a:lnTo>
                <a:lnTo>
                  <a:pt x="1976849" y="1321370"/>
                </a:lnTo>
                <a:lnTo>
                  <a:pt x="1976632" y="1321261"/>
                </a:lnTo>
                <a:cubicBezTo>
                  <a:pt x="1976577" y="1321261"/>
                  <a:pt x="1976469" y="1321153"/>
                  <a:pt x="1976469" y="1321153"/>
                </a:cubicBezTo>
                <a:lnTo>
                  <a:pt x="1971910" y="1318276"/>
                </a:lnTo>
                <a:cubicBezTo>
                  <a:pt x="1970607" y="1317463"/>
                  <a:pt x="1969034" y="1317354"/>
                  <a:pt x="1967623" y="1317951"/>
                </a:cubicBezTo>
                <a:lnTo>
                  <a:pt x="1967197" y="1318148"/>
                </a:lnTo>
                <a:lnTo>
                  <a:pt x="1967134" y="1318331"/>
                </a:lnTo>
                <a:lnTo>
                  <a:pt x="1966700" y="1318494"/>
                </a:lnTo>
                <a:lnTo>
                  <a:pt x="1967677" y="1315617"/>
                </a:lnTo>
                <a:lnTo>
                  <a:pt x="1965928" y="1310475"/>
                </a:lnTo>
                <a:lnTo>
                  <a:pt x="1965723" y="1310353"/>
                </a:lnTo>
                <a:cubicBezTo>
                  <a:pt x="1965723" y="1310353"/>
                  <a:pt x="1965723" y="1310299"/>
                  <a:pt x="1965723" y="1310299"/>
                </a:cubicBezTo>
                <a:lnTo>
                  <a:pt x="1965615" y="1310299"/>
                </a:lnTo>
                <a:lnTo>
                  <a:pt x="1953350" y="1302158"/>
                </a:lnTo>
                <a:lnTo>
                  <a:pt x="1953372" y="1302008"/>
                </a:lnTo>
                <a:lnTo>
                  <a:pt x="1953186" y="1301886"/>
                </a:lnTo>
                <a:cubicBezTo>
                  <a:pt x="1953295" y="1301778"/>
                  <a:pt x="1953295" y="1301453"/>
                  <a:pt x="1953295" y="1301453"/>
                </a:cubicBezTo>
                <a:lnTo>
                  <a:pt x="1954970" y="1289300"/>
                </a:lnTo>
                <a:lnTo>
                  <a:pt x="1953187" y="1285226"/>
                </a:lnTo>
                <a:lnTo>
                  <a:pt x="1952915" y="1285063"/>
                </a:lnTo>
                <a:cubicBezTo>
                  <a:pt x="1952807" y="1285063"/>
                  <a:pt x="1952807" y="1285009"/>
                  <a:pt x="1952807" y="1285009"/>
                </a:cubicBezTo>
                <a:lnTo>
                  <a:pt x="1942821" y="1278117"/>
                </a:lnTo>
                <a:lnTo>
                  <a:pt x="1942496" y="1277900"/>
                </a:lnTo>
                <a:lnTo>
                  <a:pt x="1942535" y="1277766"/>
                </a:lnTo>
                <a:lnTo>
                  <a:pt x="1942495" y="1277737"/>
                </a:lnTo>
                <a:lnTo>
                  <a:pt x="1943092" y="1275620"/>
                </a:lnTo>
                <a:lnTo>
                  <a:pt x="1948193" y="1271984"/>
                </a:lnTo>
                <a:lnTo>
                  <a:pt x="1949983" y="1267377"/>
                </a:lnTo>
                <a:lnTo>
                  <a:pt x="1948303" y="1259556"/>
                </a:lnTo>
                <a:cubicBezTo>
                  <a:pt x="1948085" y="1258525"/>
                  <a:pt x="1947542" y="1257657"/>
                  <a:pt x="1946729" y="1257005"/>
                </a:cubicBezTo>
                <a:cubicBezTo>
                  <a:pt x="1946403" y="1256680"/>
                  <a:pt x="1946077" y="1256409"/>
                  <a:pt x="1945643" y="1256192"/>
                </a:cubicBezTo>
                <a:cubicBezTo>
                  <a:pt x="1944395" y="1255594"/>
                  <a:pt x="1942930" y="1255594"/>
                  <a:pt x="1941682" y="1256192"/>
                </a:cubicBezTo>
                <a:lnTo>
                  <a:pt x="1938208" y="1257928"/>
                </a:lnTo>
                <a:lnTo>
                  <a:pt x="1930665" y="1254672"/>
                </a:lnTo>
                <a:lnTo>
                  <a:pt x="1930676" y="1254650"/>
                </a:lnTo>
                <a:lnTo>
                  <a:pt x="1930502" y="1254563"/>
                </a:lnTo>
                <a:lnTo>
                  <a:pt x="1934517" y="1246857"/>
                </a:lnTo>
                <a:cubicBezTo>
                  <a:pt x="1935061" y="1245771"/>
                  <a:pt x="1935169" y="1244523"/>
                  <a:pt x="1934789" y="1243329"/>
                </a:cubicBezTo>
                <a:lnTo>
                  <a:pt x="1930067" y="1229219"/>
                </a:lnTo>
                <a:lnTo>
                  <a:pt x="1934409" y="1215977"/>
                </a:lnTo>
                <a:cubicBezTo>
                  <a:pt x="1935061" y="1213915"/>
                  <a:pt x="1934137" y="1211690"/>
                  <a:pt x="1932238" y="1210658"/>
                </a:cubicBezTo>
                <a:lnTo>
                  <a:pt x="1932185" y="1210658"/>
                </a:lnTo>
                <a:cubicBezTo>
                  <a:pt x="1932076" y="1210604"/>
                  <a:pt x="1931967" y="1210496"/>
                  <a:pt x="1931967" y="1210496"/>
                </a:cubicBezTo>
                <a:lnTo>
                  <a:pt x="1912864" y="1201433"/>
                </a:lnTo>
                <a:lnTo>
                  <a:pt x="1898754" y="1183306"/>
                </a:lnTo>
                <a:lnTo>
                  <a:pt x="1898747" y="1183289"/>
                </a:lnTo>
                <a:lnTo>
                  <a:pt x="1898591" y="1183089"/>
                </a:lnTo>
                <a:lnTo>
                  <a:pt x="1892892" y="1170227"/>
                </a:lnTo>
                <a:lnTo>
                  <a:pt x="1891212" y="1164257"/>
                </a:lnTo>
                <a:lnTo>
                  <a:pt x="1892947" y="1161815"/>
                </a:lnTo>
                <a:cubicBezTo>
                  <a:pt x="1893923" y="1160458"/>
                  <a:pt x="1894032" y="1158668"/>
                  <a:pt x="1893272" y="1157148"/>
                </a:cubicBezTo>
                <a:lnTo>
                  <a:pt x="1882475" y="1135825"/>
                </a:lnTo>
                <a:lnTo>
                  <a:pt x="1890941" y="1128824"/>
                </a:lnTo>
                <a:cubicBezTo>
                  <a:pt x="1891592" y="1128281"/>
                  <a:pt x="1892080" y="1127576"/>
                  <a:pt x="1892353" y="1126762"/>
                </a:cubicBezTo>
                <a:cubicBezTo>
                  <a:pt x="1892353" y="1126762"/>
                  <a:pt x="1899459" y="1105379"/>
                  <a:pt x="1899459" y="1105379"/>
                </a:cubicBezTo>
                <a:lnTo>
                  <a:pt x="1899535" y="1105379"/>
                </a:lnTo>
                <a:lnTo>
                  <a:pt x="1899622" y="1105112"/>
                </a:lnTo>
                <a:cubicBezTo>
                  <a:pt x="1899622" y="1105112"/>
                  <a:pt x="1908034" y="1102941"/>
                  <a:pt x="1908034" y="1102941"/>
                </a:cubicBezTo>
                <a:lnTo>
                  <a:pt x="1908088" y="1102941"/>
                </a:lnTo>
                <a:cubicBezTo>
                  <a:pt x="1908196" y="1102887"/>
                  <a:pt x="1908251" y="1102832"/>
                  <a:pt x="1908359" y="1102832"/>
                </a:cubicBezTo>
                <a:cubicBezTo>
                  <a:pt x="1908577" y="1102778"/>
                  <a:pt x="1908740" y="1102724"/>
                  <a:pt x="1908902" y="1102670"/>
                </a:cubicBezTo>
                <a:cubicBezTo>
                  <a:pt x="1909011" y="1102670"/>
                  <a:pt x="1909065" y="1102561"/>
                  <a:pt x="1909119" y="1102561"/>
                </a:cubicBezTo>
                <a:cubicBezTo>
                  <a:pt x="1909336" y="1102453"/>
                  <a:pt x="1909499" y="1102344"/>
                  <a:pt x="1909662" y="1102236"/>
                </a:cubicBezTo>
                <a:cubicBezTo>
                  <a:pt x="1909662" y="1102236"/>
                  <a:pt x="1909770" y="1102127"/>
                  <a:pt x="1909770" y="1102127"/>
                </a:cubicBezTo>
                <a:cubicBezTo>
                  <a:pt x="1909933" y="1102018"/>
                  <a:pt x="1910096" y="1101855"/>
                  <a:pt x="1910259" y="1101692"/>
                </a:cubicBezTo>
                <a:cubicBezTo>
                  <a:pt x="1910314" y="1101638"/>
                  <a:pt x="1910314" y="1101584"/>
                  <a:pt x="1910314" y="1101584"/>
                </a:cubicBezTo>
                <a:cubicBezTo>
                  <a:pt x="1910476" y="1101421"/>
                  <a:pt x="1910639" y="1101259"/>
                  <a:pt x="1910747" y="1101042"/>
                </a:cubicBezTo>
                <a:cubicBezTo>
                  <a:pt x="1910802" y="1100987"/>
                  <a:pt x="1910802" y="1100933"/>
                  <a:pt x="1910802" y="1100933"/>
                </a:cubicBezTo>
                <a:cubicBezTo>
                  <a:pt x="1910910" y="1100770"/>
                  <a:pt x="1911018" y="1100553"/>
                  <a:pt x="1911127" y="1100336"/>
                </a:cubicBezTo>
                <a:cubicBezTo>
                  <a:pt x="1911127" y="1100336"/>
                  <a:pt x="1911127" y="1100227"/>
                  <a:pt x="1911127" y="1100227"/>
                </a:cubicBezTo>
                <a:cubicBezTo>
                  <a:pt x="1911236" y="1100010"/>
                  <a:pt x="1911345" y="1099793"/>
                  <a:pt x="1911345" y="1099576"/>
                </a:cubicBezTo>
                <a:cubicBezTo>
                  <a:pt x="1911345" y="1099468"/>
                  <a:pt x="1911345" y="1099413"/>
                  <a:pt x="1911345" y="1099305"/>
                </a:cubicBezTo>
                <a:cubicBezTo>
                  <a:pt x="1911399" y="1099088"/>
                  <a:pt x="1911399" y="1098925"/>
                  <a:pt x="1911399" y="1098708"/>
                </a:cubicBezTo>
                <a:cubicBezTo>
                  <a:pt x="1911399" y="1098545"/>
                  <a:pt x="1911399" y="1098382"/>
                  <a:pt x="1911399" y="1098220"/>
                </a:cubicBezTo>
                <a:cubicBezTo>
                  <a:pt x="1911399" y="1098111"/>
                  <a:pt x="1911399" y="1097839"/>
                  <a:pt x="1911399" y="1097839"/>
                </a:cubicBezTo>
                <a:cubicBezTo>
                  <a:pt x="1911399" y="1097839"/>
                  <a:pt x="1911399" y="1097731"/>
                  <a:pt x="1911399" y="1097731"/>
                </a:cubicBezTo>
                <a:lnTo>
                  <a:pt x="1909933" y="1089536"/>
                </a:lnTo>
                <a:lnTo>
                  <a:pt x="1924803" y="1082047"/>
                </a:lnTo>
                <a:cubicBezTo>
                  <a:pt x="1925509" y="1081667"/>
                  <a:pt x="1926160" y="1081070"/>
                  <a:pt x="1926595" y="1080365"/>
                </a:cubicBezTo>
                <a:lnTo>
                  <a:pt x="1947597" y="1046174"/>
                </a:lnTo>
                <a:lnTo>
                  <a:pt x="1957746" y="1053826"/>
                </a:lnTo>
                <a:cubicBezTo>
                  <a:pt x="1957854" y="1053934"/>
                  <a:pt x="1957963" y="1053989"/>
                  <a:pt x="1958071" y="1054043"/>
                </a:cubicBezTo>
                <a:cubicBezTo>
                  <a:pt x="1958234" y="1054152"/>
                  <a:pt x="1958342" y="1054260"/>
                  <a:pt x="1958505" y="1054315"/>
                </a:cubicBezTo>
                <a:cubicBezTo>
                  <a:pt x="1958559" y="1054369"/>
                  <a:pt x="1958668" y="1054369"/>
                  <a:pt x="1958668" y="1054369"/>
                </a:cubicBezTo>
                <a:cubicBezTo>
                  <a:pt x="1958885" y="1054478"/>
                  <a:pt x="1959102" y="1054586"/>
                  <a:pt x="1959374" y="1054640"/>
                </a:cubicBezTo>
                <a:cubicBezTo>
                  <a:pt x="1959428" y="1054640"/>
                  <a:pt x="1959537" y="1054640"/>
                  <a:pt x="1959591" y="1054640"/>
                </a:cubicBezTo>
                <a:cubicBezTo>
                  <a:pt x="1959862" y="1054749"/>
                  <a:pt x="1960079" y="1054749"/>
                  <a:pt x="1960296" y="1054749"/>
                </a:cubicBezTo>
                <a:cubicBezTo>
                  <a:pt x="1960351" y="1054749"/>
                  <a:pt x="1960405" y="1054749"/>
                  <a:pt x="1960405" y="1054749"/>
                </a:cubicBezTo>
                <a:cubicBezTo>
                  <a:pt x="1960676" y="1054749"/>
                  <a:pt x="1960948" y="1054695"/>
                  <a:pt x="1961218" y="1054695"/>
                </a:cubicBezTo>
                <a:cubicBezTo>
                  <a:pt x="1962413" y="1054478"/>
                  <a:pt x="1963444" y="1053826"/>
                  <a:pt x="1964149" y="1052795"/>
                </a:cubicBezTo>
                <a:cubicBezTo>
                  <a:pt x="1964204" y="1052741"/>
                  <a:pt x="1964204" y="1052741"/>
                  <a:pt x="1964204" y="1052741"/>
                </a:cubicBezTo>
                <a:lnTo>
                  <a:pt x="1964367" y="1052470"/>
                </a:lnTo>
                <a:lnTo>
                  <a:pt x="1970444" y="1043189"/>
                </a:lnTo>
                <a:lnTo>
                  <a:pt x="1983795" y="1034994"/>
                </a:lnTo>
                <a:lnTo>
                  <a:pt x="2002030" y="1059144"/>
                </a:lnTo>
                <a:cubicBezTo>
                  <a:pt x="2002736" y="1060067"/>
                  <a:pt x="2003712" y="1060664"/>
                  <a:pt x="2004852" y="1060881"/>
                </a:cubicBezTo>
                <a:lnTo>
                  <a:pt x="2006752" y="1061207"/>
                </a:lnTo>
                <a:lnTo>
                  <a:pt x="2014892" y="1062727"/>
                </a:lnTo>
                <a:cubicBezTo>
                  <a:pt x="2016141" y="1062944"/>
                  <a:pt x="2017389" y="1062618"/>
                  <a:pt x="2018419" y="1061859"/>
                </a:cubicBezTo>
                <a:lnTo>
                  <a:pt x="2034701" y="1049485"/>
                </a:lnTo>
                <a:lnTo>
                  <a:pt x="2042462" y="1049213"/>
                </a:lnTo>
                <a:lnTo>
                  <a:pt x="2046315" y="1051710"/>
                </a:lnTo>
                <a:lnTo>
                  <a:pt x="2047780" y="1063649"/>
                </a:lnTo>
                <a:lnTo>
                  <a:pt x="2047943" y="1065060"/>
                </a:lnTo>
                <a:cubicBezTo>
                  <a:pt x="2047997" y="1065332"/>
                  <a:pt x="2048051" y="1065603"/>
                  <a:pt x="2048160" y="1065875"/>
                </a:cubicBezTo>
                <a:cubicBezTo>
                  <a:pt x="2048268" y="1065983"/>
                  <a:pt x="2048268" y="1066091"/>
                  <a:pt x="2048268" y="1066200"/>
                </a:cubicBezTo>
                <a:cubicBezTo>
                  <a:pt x="2048377" y="1066362"/>
                  <a:pt x="2048485" y="1066580"/>
                  <a:pt x="2048594" y="1066743"/>
                </a:cubicBezTo>
                <a:cubicBezTo>
                  <a:pt x="2048703" y="1066851"/>
                  <a:pt x="2048757" y="1067014"/>
                  <a:pt x="2048866" y="1067177"/>
                </a:cubicBezTo>
                <a:cubicBezTo>
                  <a:pt x="2049029" y="1067340"/>
                  <a:pt x="2049137" y="1067448"/>
                  <a:pt x="2049299" y="1067611"/>
                </a:cubicBezTo>
                <a:cubicBezTo>
                  <a:pt x="2049408" y="1067719"/>
                  <a:pt x="2049516" y="1067882"/>
                  <a:pt x="2049679" y="1067990"/>
                </a:cubicBezTo>
                <a:cubicBezTo>
                  <a:pt x="2049842" y="1068099"/>
                  <a:pt x="2050005" y="1068154"/>
                  <a:pt x="2050168" y="1068262"/>
                </a:cubicBezTo>
                <a:cubicBezTo>
                  <a:pt x="2050331" y="1068371"/>
                  <a:pt x="2050656" y="1068588"/>
                  <a:pt x="2050656" y="1068588"/>
                </a:cubicBezTo>
                <a:lnTo>
                  <a:pt x="2064224" y="1074557"/>
                </a:lnTo>
                <a:cubicBezTo>
                  <a:pt x="2064604" y="1074720"/>
                  <a:pt x="2064984" y="1074829"/>
                  <a:pt x="2065418" y="1074883"/>
                </a:cubicBezTo>
                <a:cubicBezTo>
                  <a:pt x="2066558" y="1075372"/>
                  <a:pt x="2067860" y="1075318"/>
                  <a:pt x="2068945" y="1074829"/>
                </a:cubicBezTo>
                <a:cubicBezTo>
                  <a:pt x="2070085" y="1074340"/>
                  <a:pt x="2071007" y="1073363"/>
                  <a:pt x="2071387" y="1072170"/>
                </a:cubicBezTo>
                <a:lnTo>
                  <a:pt x="2073830" y="1064897"/>
                </a:lnTo>
                <a:cubicBezTo>
                  <a:pt x="2074155" y="1063975"/>
                  <a:pt x="2074155" y="1062944"/>
                  <a:pt x="2073830" y="1061967"/>
                </a:cubicBezTo>
                <a:lnTo>
                  <a:pt x="2068945" y="1048183"/>
                </a:lnTo>
                <a:cubicBezTo>
                  <a:pt x="2069759" y="1048779"/>
                  <a:pt x="2070737" y="1048996"/>
                  <a:pt x="2071713" y="1048996"/>
                </a:cubicBezTo>
                <a:cubicBezTo>
                  <a:pt x="2072798" y="1049213"/>
                  <a:pt x="2073938" y="1049105"/>
                  <a:pt x="2074915" y="1048508"/>
                </a:cubicBezTo>
                <a:lnTo>
                  <a:pt x="2082784" y="1043841"/>
                </a:lnTo>
                <a:cubicBezTo>
                  <a:pt x="2084087" y="1043081"/>
                  <a:pt x="2084900" y="1041724"/>
                  <a:pt x="2085009" y="1040204"/>
                </a:cubicBezTo>
                <a:lnTo>
                  <a:pt x="2085607" y="1030056"/>
                </a:lnTo>
                <a:cubicBezTo>
                  <a:pt x="2085661" y="1028808"/>
                  <a:pt x="2085226" y="1027560"/>
                  <a:pt x="2084304" y="1026637"/>
                </a:cubicBezTo>
                <a:cubicBezTo>
                  <a:pt x="2083381" y="1025714"/>
                  <a:pt x="2082133" y="1025280"/>
                  <a:pt x="2080885" y="1025280"/>
                </a:cubicBezTo>
                <a:cubicBezTo>
                  <a:pt x="2080613" y="1025226"/>
                  <a:pt x="2080342" y="1025226"/>
                  <a:pt x="2080071" y="1025226"/>
                </a:cubicBezTo>
                <a:lnTo>
                  <a:pt x="2078931" y="1022458"/>
                </a:lnTo>
                <a:lnTo>
                  <a:pt x="2082676" y="1016759"/>
                </a:lnTo>
                <a:lnTo>
                  <a:pt x="2089514" y="1013720"/>
                </a:lnTo>
                <a:cubicBezTo>
                  <a:pt x="2090871" y="1013123"/>
                  <a:pt x="2091793" y="1011929"/>
                  <a:pt x="2092119" y="1010518"/>
                </a:cubicBezTo>
                <a:lnTo>
                  <a:pt x="2093204" y="1005309"/>
                </a:lnTo>
                <a:cubicBezTo>
                  <a:pt x="2094073" y="1005906"/>
                  <a:pt x="2095158" y="1006177"/>
                  <a:pt x="2096189" y="1006069"/>
                </a:cubicBezTo>
                <a:cubicBezTo>
                  <a:pt x="2096678" y="1006123"/>
                  <a:pt x="2097220" y="1006069"/>
                  <a:pt x="2097709" y="1005960"/>
                </a:cubicBezTo>
                <a:cubicBezTo>
                  <a:pt x="2099066" y="1005634"/>
                  <a:pt x="2100205" y="1004658"/>
                  <a:pt x="2100748" y="1003409"/>
                </a:cubicBezTo>
                <a:lnTo>
                  <a:pt x="2102484" y="999556"/>
                </a:lnTo>
                <a:lnTo>
                  <a:pt x="2105795" y="998470"/>
                </a:lnTo>
                <a:lnTo>
                  <a:pt x="2106826" y="1001021"/>
                </a:lnTo>
                <a:cubicBezTo>
                  <a:pt x="2107315" y="1002215"/>
                  <a:pt x="2108291" y="1003138"/>
                  <a:pt x="2109485" y="1003572"/>
                </a:cubicBezTo>
                <a:cubicBezTo>
                  <a:pt x="2110082" y="1003789"/>
                  <a:pt x="2110788" y="1003843"/>
                  <a:pt x="2111439" y="1003789"/>
                </a:cubicBezTo>
                <a:cubicBezTo>
                  <a:pt x="2112361" y="1003843"/>
                  <a:pt x="2113230" y="1003680"/>
                  <a:pt x="2114044" y="1003246"/>
                </a:cubicBezTo>
                <a:lnTo>
                  <a:pt x="2129294" y="994835"/>
                </a:lnTo>
                <a:cubicBezTo>
                  <a:pt x="2130434" y="994237"/>
                  <a:pt x="2131247" y="993205"/>
                  <a:pt x="2131519" y="991957"/>
                </a:cubicBezTo>
                <a:cubicBezTo>
                  <a:pt x="2131791" y="990710"/>
                  <a:pt x="2131573" y="989407"/>
                  <a:pt x="2130868" y="988376"/>
                </a:cubicBezTo>
                <a:lnTo>
                  <a:pt x="2123759" y="977848"/>
                </a:lnTo>
                <a:lnTo>
                  <a:pt x="2125441" y="975189"/>
                </a:lnTo>
                <a:cubicBezTo>
                  <a:pt x="2126038" y="974157"/>
                  <a:pt x="2126309" y="972964"/>
                  <a:pt x="2126038" y="971824"/>
                </a:cubicBezTo>
                <a:lnTo>
                  <a:pt x="2124464" y="964389"/>
                </a:lnTo>
                <a:cubicBezTo>
                  <a:pt x="2124192" y="962978"/>
                  <a:pt x="2123270" y="961838"/>
                  <a:pt x="2122022" y="961241"/>
                </a:cubicBezTo>
                <a:cubicBezTo>
                  <a:pt x="2121425" y="960970"/>
                  <a:pt x="2120719" y="960807"/>
                  <a:pt x="2120068" y="960807"/>
                </a:cubicBezTo>
                <a:cubicBezTo>
                  <a:pt x="2120991" y="959505"/>
                  <a:pt x="2121154" y="957768"/>
                  <a:pt x="2120393" y="956248"/>
                </a:cubicBezTo>
                <a:lnTo>
                  <a:pt x="2115184" y="945667"/>
                </a:lnTo>
                <a:lnTo>
                  <a:pt x="2116106" y="943006"/>
                </a:lnTo>
                <a:lnTo>
                  <a:pt x="2123541" y="948542"/>
                </a:lnTo>
                <a:cubicBezTo>
                  <a:pt x="2124246" y="949031"/>
                  <a:pt x="2125115" y="949411"/>
                  <a:pt x="2125983" y="949411"/>
                </a:cubicBezTo>
                <a:lnTo>
                  <a:pt x="2131954" y="949737"/>
                </a:lnTo>
                <a:cubicBezTo>
                  <a:pt x="2132279" y="949737"/>
                  <a:pt x="2132550" y="949628"/>
                  <a:pt x="2132876" y="949628"/>
                </a:cubicBezTo>
                <a:cubicBezTo>
                  <a:pt x="2134830" y="949737"/>
                  <a:pt x="2136566" y="948651"/>
                  <a:pt x="2137326" y="946859"/>
                </a:cubicBezTo>
                <a:lnTo>
                  <a:pt x="2139225" y="942301"/>
                </a:lnTo>
                <a:lnTo>
                  <a:pt x="2189371" y="940945"/>
                </a:lnTo>
                <a:cubicBezTo>
                  <a:pt x="2189588" y="940945"/>
                  <a:pt x="2189914" y="940836"/>
                  <a:pt x="2189914" y="940836"/>
                </a:cubicBezTo>
                <a:lnTo>
                  <a:pt x="2190240" y="940836"/>
                </a:lnTo>
                <a:cubicBezTo>
                  <a:pt x="2190945" y="940782"/>
                  <a:pt x="2191651" y="940619"/>
                  <a:pt x="2192301" y="940239"/>
                </a:cubicBezTo>
                <a:lnTo>
                  <a:pt x="2209180" y="930851"/>
                </a:lnTo>
                <a:lnTo>
                  <a:pt x="2229585" y="926292"/>
                </a:lnTo>
                <a:lnTo>
                  <a:pt x="2270234" y="932044"/>
                </a:lnTo>
                <a:lnTo>
                  <a:pt x="2278266" y="937797"/>
                </a:lnTo>
                <a:cubicBezTo>
                  <a:pt x="2279297" y="938503"/>
                  <a:pt x="2280545" y="938773"/>
                  <a:pt x="2281793" y="938503"/>
                </a:cubicBezTo>
                <a:cubicBezTo>
                  <a:pt x="2282336" y="938503"/>
                  <a:pt x="2282933" y="938393"/>
                  <a:pt x="2283475" y="938177"/>
                </a:cubicBezTo>
                <a:lnTo>
                  <a:pt x="2289988" y="935463"/>
                </a:lnTo>
                <a:lnTo>
                  <a:pt x="2290205" y="935680"/>
                </a:lnTo>
                <a:cubicBezTo>
                  <a:pt x="2291291" y="936711"/>
                  <a:pt x="2292756" y="936983"/>
                  <a:pt x="2294167" y="936711"/>
                </a:cubicBezTo>
                <a:cubicBezTo>
                  <a:pt x="2294764" y="936711"/>
                  <a:pt x="2295361" y="936657"/>
                  <a:pt x="2295904" y="936386"/>
                </a:cubicBezTo>
                <a:cubicBezTo>
                  <a:pt x="2297532" y="935680"/>
                  <a:pt x="2298563" y="934052"/>
                  <a:pt x="2298563" y="932261"/>
                </a:cubicBezTo>
                <a:lnTo>
                  <a:pt x="2298671" y="884395"/>
                </a:lnTo>
                <a:cubicBezTo>
                  <a:pt x="2298671" y="883147"/>
                  <a:pt x="2298129" y="881953"/>
                  <a:pt x="2297206" y="881084"/>
                </a:cubicBezTo>
                <a:cubicBezTo>
                  <a:pt x="2296284" y="880216"/>
                  <a:pt x="2295036" y="879781"/>
                  <a:pt x="2293787" y="879891"/>
                </a:cubicBezTo>
                <a:lnTo>
                  <a:pt x="2285593" y="880542"/>
                </a:lnTo>
                <a:lnTo>
                  <a:pt x="2283530" y="872239"/>
                </a:lnTo>
                <a:cubicBezTo>
                  <a:pt x="2283313" y="871207"/>
                  <a:pt x="2282770" y="870339"/>
                  <a:pt x="2281956" y="869742"/>
                </a:cubicBezTo>
                <a:lnTo>
                  <a:pt x="2277615" y="866323"/>
                </a:lnTo>
                <a:lnTo>
                  <a:pt x="2300137" y="858834"/>
                </a:lnTo>
                <a:cubicBezTo>
                  <a:pt x="2301494" y="858400"/>
                  <a:pt x="2302579" y="857314"/>
                  <a:pt x="2303013" y="855904"/>
                </a:cubicBezTo>
                <a:cubicBezTo>
                  <a:pt x="2303447" y="854491"/>
                  <a:pt x="2303176" y="852973"/>
                  <a:pt x="2302307" y="851833"/>
                </a:cubicBezTo>
                <a:lnTo>
                  <a:pt x="2287220" y="831807"/>
                </a:lnTo>
                <a:lnTo>
                  <a:pt x="2288089" y="820573"/>
                </a:lnTo>
                <a:lnTo>
                  <a:pt x="2296284" y="799245"/>
                </a:lnTo>
                <a:cubicBezTo>
                  <a:pt x="2296501" y="798703"/>
                  <a:pt x="2296609" y="798159"/>
                  <a:pt x="2296609" y="797562"/>
                </a:cubicBezTo>
                <a:lnTo>
                  <a:pt x="2296338" y="780087"/>
                </a:lnTo>
                <a:lnTo>
                  <a:pt x="2313976" y="783560"/>
                </a:lnTo>
                <a:cubicBezTo>
                  <a:pt x="2314518" y="783669"/>
                  <a:pt x="2315061" y="783669"/>
                  <a:pt x="2315604" y="783560"/>
                </a:cubicBezTo>
                <a:cubicBezTo>
                  <a:pt x="2316798" y="783560"/>
                  <a:pt x="2317937" y="783126"/>
                  <a:pt x="2318751" y="782258"/>
                </a:cubicBezTo>
                <a:lnTo>
                  <a:pt x="2341002" y="759899"/>
                </a:lnTo>
                <a:cubicBezTo>
                  <a:pt x="2341437" y="759464"/>
                  <a:pt x="2341816" y="758867"/>
                  <a:pt x="2342033" y="758270"/>
                </a:cubicBezTo>
                <a:lnTo>
                  <a:pt x="2348058" y="741881"/>
                </a:lnTo>
                <a:lnTo>
                  <a:pt x="2352724" y="742966"/>
                </a:lnTo>
                <a:cubicBezTo>
                  <a:pt x="2353159" y="743075"/>
                  <a:pt x="2353593" y="743075"/>
                  <a:pt x="2354027" y="743075"/>
                </a:cubicBezTo>
                <a:cubicBezTo>
                  <a:pt x="2356198" y="743238"/>
                  <a:pt x="2358206" y="741827"/>
                  <a:pt x="2358749" y="739710"/>
                </a:cubicBezTo>
                <a:lnTo>
                  <a:pt x="2360323" y="733739"/>
                </a:lnTo>
                <a:lnTo>
                  <a:pt x="2375735" y="734011"/>
                </a:lnTo>
                <a:lnTo>
                  <a:pt x="2378069" y="736074"/>
                </a:lnTo>
                <a:cubicBezTo>
                  <a:pt x="2378883" y="736780"/>
                  <a:pt x="2379859" y="737159"/>
                  <a:pt x="2380891" y="737159"/>
                </a:cubicBezTo>
                <a:cubicBezTo>
                  <a:pt x="2381922" y="737376"/>
                  <a:pt x="2382953" y="737267"/>
                  <a:pt x="2383930" y="736725"/>
                </a:cubicBezTo>
                <a:lnTo>
                  <a:pt x="2391039" y="732817"/>
                </a:lnTo>
                <a:lnTo>
                  <a:pt x="2394459" y="737701"/>
                </a:lnTo>
                <a:cubicBezTo>
                  <a:pt x="2394947" y="738407"/>
                  <a:pt x="2395653" y="738949"/>
                  <a:pt x="2396412" y="739276"/>
                </a:cubicBezTo>
                <a:lnTo>
                  <a:pt x="2401297" y="741392"/>
                </a:lnTo>
                <a:cubicBezTo>
                  <a:pt x="2401730" y="741609"/>
                  <a:pt x="2402165" y="741718"/>
                  <a:pt x="2402654" y="741718"/>
                </a:cubicBezTo>
                <a:cubicBezTo>
                  <a:pt x="2403685" y="741988"/>
                  <a:pt x="2404770" y="741827"/>
                  <a:pt x="2405746" y="741338"/>
                </a:cubicBezTo>
                <a:lnTo>
                  <a:pt x="2406941" y="740741"/>
                </a:lnTo>
                <a:lnTo>
                  <a:pt x="2408732" y="743997"/>
                </a:lnTo>
                <a:cubicBezTo>
                  <a:pt x="2409600" y="745517"/>
                  <a:pt x="2411173" y="746331"/>
                  <a:pt x="2412802" y="746331"/>
                </a:cubicBezTo>
                <a:cubicBezTo>
                  <a:pt x="2413508" y="746440"/>
                  <a:pt x="2414267" y="746385"/>
                  <a:pt x="2414973" y="746114"/>
                </a:cubicBezTo>
                <a:lnTo>
                  <a:pt x="2418283" y="744812"/>
                </a:lnTo>
                <a:cubicBezTo>
                  <a:pt x="2420508" y="743889"/>
                  <a:pt x="2421702" y="741392"/>
                  <a:pt x="2420888" y="739113"/>
                </a:cubicBezTo>
                <a:lnTo>
                  <a:pt x="2418718" y="732926"/>
                </a:lnTo>
                <a:lnTo>
                  <a:pt x="2421105" y="730863"/>
                </a:lnTo>
                <a:lnTo>
                  <a:pt x="2433967" y="747796"/>
                </a:lnTo>
                <a:cubicBezTo>
                  <a:pt x="2434727" y="748773"/>
                  <a:pt x="2435812" y="749316"/>
                  <a:pt x="2436952" y="749478"/>
                </a:cubicBezTo>
                <a:cubicBezTo>
                  <a:pt x="2437929" y="749750"/>
                  <a:pt x="2438960" y="749750"/>
                  <a:pt x="2439937" y="749316"/>
                </a:cubicBezTo>
                <a:lnTo>
                  <a:pt x="2442379" y="748284"/>
                </a:lnTo>
                <a:cubicBezTo>
                  <a:pt x="2442976" y="749261"/>
                  <a:pt x="2444007" y="749967"/>
                  <a:pt x="2445147" y="750239"/>
                </a:cubicBezTo>
                <a:cubicBezTo>
                  <a:pt x="2445581" y="750401"/>
                  <a:pt x="2446016" y="750564"/>
                  <a:pt x="2446503" y="750564"/>
                </a:cubicBezTo>
                <a:lnTo>
                  <a:pt x="2451171" y="750781"/>
                </a:lnTo>
                <a:lnTo>
                  <a:pt x="2456489" y="756262"/>
                </a:lnTo>
                <a:lnTo>
                  <a:pt x="2460342" y="767008"/>
                </a:lnTo>
                <a:cubicBezTo>
                  <a:pt x="2460831" y="768364"/>
                  <a:pt x="2462025" y="769396"/>
                  <a:pt x="2463436" y="769775"/>
                </a:cubicBezTo>
                <a:cubicBezTo>
                  <a:pt x="2463870" y="769938"/>
                  <a:pt x="2464304" y="770101"/>
                  <a:pt x="2464739" y="770101"/>
                </a:cubicBezTo>
                <a:lnTo>
                  <a:pt x="2473964" y="771078"/>
                </a:lnTo>
                <a:cubicBezTo>
                  <a:pt x="2476515" y="771349"/>
                  <a:pt x="2478686" y="769559"/>
                  <a:pt x="2478957" y="767062"/>
                </a:cubicBezTo>
                <a:lnTo>
                  <a:pt x="2482973" y="729453"/>
                </a:lnTo>
                <a:lnTo>
                  <a:pt x="2511736" y="729995"/>
                </a:lnTo>
                <a:cubicBezTo>
                  <a:pt x="2512931" y="730049"/>
                  <a:pt x="2514016" y="729560"/>
                  <a:pt x="2514884" y="728802"/>
                </a:cubicBezTo>
                <a:lnTo>
                  <a:pt x="2519660" y="724459"/>
                </a:lnTo>
                <a:close/>
                <a:moveTo>
                  <a:pt x="2479066" y="720385"/>
                </a:moveTo>
                <a:lnTo>
                  <a:pt x="2478944" y="720492"/>
                </a:lnTo>
                <a:lnTo>
                  <a:pt x="2509946" y="721087"/>
                </a:lnTo>
                <a:lnTo>
                  <a:pt x="2510065" y="720980"/>
                </a:lnTo>
                <a:close/>
                <a:moveTo>
                  <a:pt x="3436068" y="711610"/>
                </a:moveTo>
                <a:lnTo>
                  <a:pt x="3436068" y="711665"/>
                </a:lnTo>
                <a:cubicBezTo>
                  <a:pt x="3437479" y="711013"/>
                  <a:pt x="3439161" y="711123"/>
                  <a:pt x="3440464" y="711991"/>
                </a:cubicBezTo>
                <a:lnTo>
                  <a:pt x="3442581" y="713402"/>
                </a:lnTo>
                <a:cubicBezTo>
                  <a:pt x="3441278" y="712588"/>
                  <a:pt x="3439704" y="712479"/>
                  <a:pt x="3438347" y="713130"/>
                </a:cubicBezTo>
                <a:lnTo>
                  <a:pt x="3427548" y="718123"/>
                </a:lnTo>
                <a:lnTo>
                  <a:pt x="3427113" y="715735"/>
                </a:lnTo>
                <a:close/>
                <a:moveTo>
                  <a:pt x="4114178" y="700394"/>
                </a:moveTo>
                <a:lnTo>
                  <a:pt x="4114284" y="700540"/>
                </a:lnTo>
                <a:lnTo>
                  <a:pt x="4114230" y="700485"/>
                </a:lnTo>
                <a:close/>
                <a:moveTo>
                  <a:pt x="1535470" y="691475"/>
                </a:moveTo>
                <a:cubicBezTo>
                  <a:pt x="1536121" y="692017"/>
                  <a:pt x="1536880" y="692397"/>
                  <a:pt x="1537749" y="692560"/>
                </a:cubicBezTo>
                <a:lnTo>
                  <a:pt x="1538509" y="692669"/>
                </a:lnTo>
                <a:lnTo>
                  <a:pt x="1538128" y="697282"/>
                </a:lnTo>
                <a:cubicBezTo>
                  <a:pt x="1538020" y="698476"/>
                  <a:pt x="1538454" y="699670"/>
                  <a:pt x="1539215" y="700593"/>
                </a:cubicBezTo>
                <a:lnTo>
                  <a:pt x="1543936" y="706129"/>
                </a:lnTo>
                <a:cubicBezTo>
                  <a:pt x="1544208" y="706508"/>
                  <a:pt x="1544586" y="706779"/>
                  <a:pt x="1545022" y="707051"/>
                </a:cubicBezTo>
                <a:lnTo>
                  <a:pt x="1563148" y="717905"/>
                </a:lnTo>
                <a:cubicBezTo>
                  <a:pt x="1564017" y="718448"/>
                  <a:pt x="1565048" y="718611"/>
                  <a:pt x="1566078" y="718502"/>
                </a:cubicBezTo>
                <a:lnTo>
                  <a:pt x="1578723" y="716766"/>
                </a:lnTo>
                <a:cubicBezTo>
                  <a:pt x="1579428" y="716657"/>
                  <a:pt x="1580135" y="716385"/>
                  <a:pt x="1580731" y="715951"/>
                </a:cubicBezTo>
                <a:lnTo>
                  <a:pt x="1590283" y="709113"/>
                </a:lnTo>
                <a:lnTo>
                  <a:pt x="1591368" y="750848"/>
                </a:lnTo>
                <a:cubicBezTo>
                  <a:pt x="1591422" y="753290"/>
                  <a:pt x="1593430" y="755243"/>
                  <a:pt x="1595873" y="755243"/>
                </a:cubicBezTo>
                <a:lnTo>
                  <a:pt x="1632775" y="755243"/>
                </a:lnTo>
                <a:lnTo>
                  <a:pt x="1633320" y="802839"/>
                </a:lnTo>
                <a:cubicBezTo>
                  <a:pt x="1633373" y="804034"/>
                  <a:pt x="1633862" y="805228"/>
                  <a:pt x="1634731" y="806042"/>
                </a:cubicBezTo>
                <a:cubicBezTo>
                  <a:pt x="1635598" y="806855"/>
                  <a:pt x="1636738" y="807344"/>
                  <a:pt x="1637986" y="807290"/>
                </a:cubicBezTo>
                <a:lnTo>
                  <a:pt x="1676844" y="806042"/>
                </a:lnTo>
                <a:lnTo>
                  <a:pt x="1685039" y="818198"/>
                </a:lnTo>
                <a:lnTo>
                  <a:pt x="1683845" y="826665"/>
                </a:lnTo>
                <a:cubicBezTo>
                  <a:pt x="1683628" y="828075"/>
                  <a:pt x="1684116" y="829486"/>
                  <a:pt x="1685094" y="830463"/>
                </a:cubicBezTo>
                <a:cubicBezTo>
                  <a:pt x="1686070" y="831494"/>
                  <a:pt x="1687482" y="831929"/>
                  <a:pt x="1688891" y="831766"/>
                </a:cubicBezTo>
                <a:lnTo>
                  <a:pt x="1704901" y="829649"/>
                </a:lnTo>
                <a:lnTo>
                  <a:pt x="1740775" y="878329"/>
                </a:lnTo>
                <a:cubicBezTo>
                  <a:pt x="1741751" y="879632"/>
                  <a:pt x="1743380" y="880338"/>
                  <a:pt x="1745008" y="880120"/>
                </a:cubicBezTo>
                <a:cubicBezTo>
                  <a:pt x="1745877" y="880012"/>
                  <a:pt x="1746635" y="879632"/>
                  <a:pt x="1747288" y="879089"/>
                </a:cubicBezTo>
                <a:cubicBezTo>
                  <a:pt x="1747884" y="878601"/>
                  <a:pt x="1748373" y="877950"/>
                  <a:pt x="1748698" y="877189"/>
                </a:cubicBezTo>
                <a:lnTo>
                  <a:pt x="1751737" y="869374"/>
                </a:lnTo>
                <a:lnTo>
                  <a:pt x="1758034" y="867421"/>
                </a:lnTo>
                <a:lnTo>
                  <a:pt x="1759444" y="866987"/>
                </a:lnTo>
                <a:lnTo>
                  <a:pt x="1762266" y="869103"/>
                </a:lnTo>
                <a:lnTo>
                  <a:pt x="1763786" y="870297"/>
                </a:lnTo>
                <a:cubicBezTo>
                  <a:pt x="1765468" y="871600"/>
                  <a:pt x="1767856" y="871545"/>
                  <a:pt x="1769484" y="870135"/>
                </a:cubicBezTo>
                <a:lnTo>
                  <a:pt x="1778656" y="862319"/>
                </a:lnTo>
                <a:lnTo>
                  <a:pt x="1848230" y="868778"/>
                </a:lnTo>
                <a:lnTo>
                  <a:pt x="1871729" y="875778"/>
                </a:lnTo>
                <a:lnTo>
                  <a:pt x="1915089" y="900959"/>
                </a:lnTo>
                <a:lnTo>
                  <a:pt x="1916445" y="909860"/>
                </a:lnTo>
                <a:lnTo>
                  <a:pt x="1910367" y="918978"/>
                </a:lnTo>
                <a:lnTo>
                  <a:pt x="1905482" y="919683"/>
                </a:lnTo>
                <a:cubicBezTo>
                  <a:pt x="1904071" y="919901"/>
                  <a:pt x="1902823" y="920769"/>
                  <a:pt x="1902118" y="922017"/>
                </a:cubicBezTo>
                <a:cubicBezTo>
                  <a:pt x="1901413" y="923265"/>
                  <a:pt x="1901358" y="924784"/>
                  <a:pt x="1901955" y="926087"/>
                </a:cubicBezTo>
                <a:lnTo>
                  <a:pt x="1906785" y="936669"/>
                </a:lnTo>
                <a:lnTo>
                  <a:pt x="1904180" y="937592"/>
                </a:lnTo>
                <a:cubicBezTo>
                  <a:pt x="1902769" y="938081"/>
                  <a:pt x="1901684" y="939274"/>
                  <a:pt x="1901304" y="940685"/>
                </a:cubicBezTo>
                <a:cubicBezTo>
                  <a:pt x="1901033" y="941771"/>
                  <a:pt x="1901141" y="942964"/>
                  <a:pt x="1901684" y="943941"/>
                </a:cubicBezTo>
                <a:cubicBezTo>
                  <a:pt x="1901847" y="944321"/>
                  <a:pt x="1902064" y="944647"/>
                  <a:pt x="1902335" y="944972"/>
                </a:cubicBezTo>
                <a:lnTo>
                  <a:pt x="1913949" y="958757"/>
                </a:lnTo>
                <a:lnTo>
                  <a:pt x="1914057" y="962881"/>
                </a:lnTo>
                <a:cubicBezTo>
                  <a:pt x="1914112" y="963641"/>
                  <a:pt x="1914329" y="964401"/>
                  <a:pt x="1914709" y="965052"/>
                </a:cubicBezTo>
                <a:cubicBezTo>
                  <a:pt x="1915089" y="965758"/>
                  <a:pt x="1915631" y="966354"/>
                  <a:pt x="1916337" y="966789"/>
                </a:cubicBezTo>
                <a:lnTo>
                  <a:pt x="1938587" y="980193"/>
                </a:lnTo>
                <a:lnTo>
                  <a:pt x="1940270" y="991209"/>
                </a:lnTo>
                <a:cubicBezTo>
                  <a:pt x="1940379" y="991698"/>
                  <a:pt x="1940542" y="992130"/>
                  <a:pt x="1940759" y="992566"/>
                </a:cubicBezTo>
                <a:cubicBezTo>
                  <a:pt x="1941301" y="993814"/>
                  <a:pt x="1942440" y="994736"/>
                  <a:pt x="1943797" y="995062"/>
                </a:cubicBezTo>
                <a:cubicBezTo>
                  <a:pt x="1943797" y="995062"/>
                  <a:pt x="1950419" y="996582"/>
                  <a:pt x="1950419" y="996582"/>
                </a:cubicBezTo>
                <a:lnTo>
                  <a:pt x="1950419" y="996689"/>
                </a:lnTo>
                <a:lnTo>
                  <a:pt x="1887793" y="1058614"/>
                </a:lnTo>
                <a:cubicBezTo>
                  <a:pt x="1886978" y="1059374"/>
                  <a:pt x="1886490" y="1060459"/>
                  <a:pt x="1886436" y="1061544"/>
                </a:cubicBezTo>
                <a:lnTo>
                  <a:pt x="1885297" y="1079616"/>
                </a:lnTo>
                <a:cubicBezTo>
                  <a:pt x="1885242" y="1080105"/>
                  <a:pt x="1885297" y="1080647"/>
                  <a:pt x="1885459" y="1081136"/>
                </a:cubicBezTo>
                <a:lnTo>
                  <a:pt x="1891320" y="1101324"/>
                </a:lnTo>
                <a:lnTo>
                  <a:pt x="1884265" y="1122490"/>
                </a:lnTo>
                <a:lnTo>
                  <a:pt x="1874063" y="1130956"/>
                </a:lnTo>
                <a:cubicBezTo>
                  <a:pt x="1872434" y="1132313"/>
                  <a:pt x="1871946" y="1134592"/>
                  <a:pt x="1872923" y="1136492"/>
                </a:cubicBezTo>
                <a:lnTo>
                  <a:pt x="1884157" y="1158613"/>
                </a:lnTo>
                <a:lnTo>
                  <a:pt x="1882746" y="1160622"/>
                </a:lnTo>
                <a:cubicBezTo>
                  <a:pt x="1881986" y="1161761"/>
                  <a:pt x="1881715" y="1163172"/>
                  <a:pt x="1882095" y="1164475"/>
                </a:cubicBezTo>
                <a:lnTo>
                  <a:pt x="1884482" y="1172778"/>
                </a:lnTo>
                <a:cubicBezTo>
                  <a:pt x="1884537" y="1172995"/>
                  <a:pt x="1884700" y="1173375"/>
                  <a:pt x="1884700" y="1173375"/>
                </a:cubicBezTo>
                <a:lnTo>
                  <a:pt x="1890724" y="1187051"/>
                </a:lnTo>
                <a:cubicBezTo>
                  <a:pt x="1890832" y="1187376"/>
                  <a:pt x="1891049" y="1187702"/>
                  <a:pt x="1891266" y="1187974"/>
                </a:cubicBezTo>
                <a:lnTo>
                  <a:pt x="1906406" y="1207457"/>
                </a:lnTo>
                <a:cubicBezTo>
                  <a:pt x="1906677" y="1207836"/>
                  <a:pt x="1907002" y="1208108"/>
                  <a:pt x="1907382" y="1208380"/>
                </a:cubicBezTo>
                <a:cubicBezTo>
                  <a:pt x="1907654" y="1208597"/>
                  <a:pt x="1907979" y="1208814"/>
                  <a:pt x="1908305" y="1208976"/>
                </a:cubicBezTo>
                <a:lnTo>
                  <a:pt x="1924694" y="1216792"/>
                </a:lnTo>
                <a:lnTo>
                  <a:pt x="1921113" y="1227591"/>
                </a:lnTo>
                <a:cubicBezTo>
                  <a:pt x="1920787" y="1228514"/>
                  <a:pt x="1920787" y="1229490"/>
                  <a:pt x="1921113" y="1230414"/>
                </a:cubicBezTo>
                <a:lnTo>
                  <a:pt x="1925672" y="1244089"/>
                </a:lnTo>
                <a:lnTo>
                  <a:pt x="1920244" y="1254401"/>
                </a:lnTo>
                <a:cubicBezTo>
                  <a:pt x="1919647" y="1255540"/>
                  <a:pt x="1919539" y="1256843"/>
                  <a:pt x="1919973" y="1258036"/>
                </a:cubicBezTo>
                <a:cubicBezTo>
                  <a:pt x="1920407" y="1259231"/>
                  <a:pt x="1921330" y="1260208"/>
                  <a:pt x="1922469" y="1260750"/>
                </a:cubicBezTo>
                <a:lnTo>
                  <a:pt x="1922632" y="1260750"/>
                </a:lnTo>
                <a:cubicBezTo>
                  <a:pt x="1922687" y="1260804"/>
                  <a:pt x="1922795" y="1260859"/>
                  <a:pt x="1922795" y="1260859"/>
                </a:cubicBezTo>
                <a:lnTo>
                  <a:pt x="1937013" y="1266992"/>
                </a:lnTo>
                <a:cubicBezTo>
                  <a:pt x="1937611" y="1267263"/>
                  <a:pt x="1938208" y="1267317"/>
                  <a:pt x="1938859" y="1267317"/>
                </a:cubicBezTo>
                <a:lnTo>
                  <a:pt x="1936526" y="1268999"/>
                </a:lnTo>
                <a:cubicBezTo>
                  <a:pt x="1935657" y="1269596"/>
                  <a:pt x="1935060" y="1270464"/>
                  <a:pt x="1934789" y="1271496"/>
                </a:cubicBezTo>
                <a:lnTo>
                  <a:pt x="1932943" y="1278225"/>
                </a:lnTo>
                <a:cubicBezTo>
                  <a:pt x="1932455" y="1280125"/>
                  <a:pt x="1933160" y="1282079"/>
                  <a:pt x="1934735" y="1283164"/>
                </a:cubicBezTo>
                <a:lnTo>
                  <a:pt x="1937611" y="1285172"/>
                </a:lnTo>
                <a:lnTo>
                  <a:pt x="1945697" y="1290761"/>
                </a:lnTo>
                <a:lnTo>
                  <a:pt x="1944720" y="1297980"/>
                </a:lnTo>
                <a:lnTo>
                  <a:pt x="1943743" y="1298523"/>
                </a:lnTo>
                <a:cubicBezTo>
                  <a:pt x="1942386" y="1299336"/>
                  <a:pt x="1941464" y="1300747"/>
                  <a:pt x="1941464" y="1302322"/>
                </a:cubicBezTo>
                <a:cubicBezTo>
                  <a:pt x="1941410" y="1303895"/>
                  <a:pt x="1942170" y="1305361"/>
                  <a:pt x="1943472" y="1306229"/>
                </a:cubicBezTo>
                <a:lnTo>
                  <a:pt x="1958071" y="1315835"/>
                </a:lnTo>
                <a:lnTo>
                  <a:pt x="1954760" y="1325332"/>
                </a:lnTo>
                <a:cubicBezTo>
                  <a:pt x="1954163" y="1327069"/>
                  <a:pt x="1954597" y="1328968"/>
                  <a:pt x="1955954" y="1330162"/>
                </a:cubicBezTo>
                <a:cubicBezTo>
                  <a:pt x="1956062" y="1330270"/>
                  <a:pt x="1956171" y="1330325"/>
                  <a:pt x="1956280" y="1330379"/>
                </a:cubicBezTo>
                <a:cubicBezTo>
                  <a:pt x="1956334" y="1330433"/>
                  <a:pt x="1956334" y="1330433"/>
                  <a:pt x="1956334" y="1330433"/>
                </a:cubicBezTo>
                <a:cubicBezTo>
                  <a:pt x="1957636" y="1331627"/>
                  <a:pt x="1959591" y="1331953"/>
                  <a:pt x="1961218" y="1331193"/>
                </a:cubicBezTo>
                <a:lnTo>
                  <a:pt x="1969684" y="1327394"/>
                </a:lnTo>
                <a:lnTo>
                  <a:pt x="1970499" y="1327937"/>
                </a:lnTo>
                <a:lnTo>
                  <a:pt x="1973592" y="1336891"/>
                </a:lnTo>
                <a:lnTo>
                  <a:pt x="1969956" y="1351870"/>
                </a:lnTo>
                <a:lnTo>
                  <a:pt x="1937502" y="1346714"/>
                </a:lnTo>
                <a:cubicBezTo>
                  <a:pt x="1936145" y="1346497"/>
                  <a:pt x="1934789" y="1346877"/>
                  <a:pt x="1933758" y="1347799"/>
                </a:cubicBezTo>
                <a:lnTo>
                  <a:pt x="1927788" y="1353172"/>
                </a:lnTo>
                <a:cubicBezTo>
                  <a:pt x="1926865" y="1353987"/>
                  <a:pt x="1926268" y="1355181"/>
                  <a:pt x="1926268" y="1356374"/>
                </a:cubicBezTo>
                <a:cubicBezTo>
                  <a:pt x="1926214" y="1357623"/>
                  <a:pt x="1926703" y="1358816"/>
                  <a:pt x="1927516" y="1359685"/>
                </a:cubicBezTo>
                <a:lnTo>
                  <a:pt x="1930881" y="1363267"/>
                </a:lnTo>
                <a:lnTo>
                  <a:pt x="1930555" y="1368205"/>
                </a:lnTo>
                <a:lnTo>
                  <a:pt x="1928656" y="1377594"/>
                </a:lnTo>
                <a:lnTo>
                  <a:pt x="1919050" y="1393767"/>
                </a:lnTo>
                <a:cubicBezTo>
                  <a:pt x="1918236" y="1395178"/>
                  <a:pt x="1918236" y="1396914"/>
                  <a:pt x="1919050" y="1398325"/>
                </a:cubicBezTo>
                <a:cubicBezTo>
                  <a:pt x="1919430" y="1399031"/>
                  <a:pt x="1920027" y="1399628"/>
                  <a:pt x="1920732" y="1400008"/>
                </a:cubicBezTo>
                <a:cubicBezTo>
                  <a:pt x="1921493" y="1400551"/>
                  <a:pt x="1922361" y="1400876"/>
                  <a:pt x="1923337" y="1400876"/>
                </a:cubicBezTo>
                <a:lnTo>
                  <a:pt x="1924911" y="1400876"/>
                </a:lnTo>
                <a:lnTo>
                  <a:pt x="1932998" y="1416397"/>
                </a:lnTo>
                <a:cubicBezTo>
                  <a:pt x="1933160" y="1416778"/>
                  <a:pt x="1933432" y="1417103"/>
                  <a:pt x="1933704" y="1417428"/>
                </a:cubicBezTo>
                <a:cubicBezTo>
                  <a:pt x="1934517" y="1418514"/>
                  <a:pt x="1935765" y="1419220"/>
                  <a:pt x="1937122" y="1419220"/>
                </a:cubicBezTo>
                <a:lnTo>
                  <a:pt x="1951070" y="1419599"/>
                </a:lnTo>
                <a:lnTo>
                  <a:pt x="1951179" y="1420359"/>
                </a:lnTo>
                <a:lnTo>
                  <a:pt x="1930990" y="1424538"/>
                </a:lnTo>
                <a:cubicBezTo>
                  <a:pt x="1928982" y="1424918"/>
                  <a:pt x="1927462" y="1426654"/>
                  <a:pt x="1927299" y="1428717"/>
                </a:cubicBezTo>
                <a:lnTo>
                  <a:pt x="1927299" y="1430237"/>
                </a:lnTo>
                <a:lnTo>
                  <a:pt x="1905808" y="1447929"/>
                </a:lnTo>
                <a:cubicBezTo>
                  <a:pt x="1905374" y="1448308"/>
                  <a:pt x="1904994" y="1448743"/>
                  <a:pt x="1904723" y="1449231"/>
                </a:cubicBezTo>
                <a:lnTo>
                  <a:pt x="1899459" y="1458620"/>
                </a:lnTo>
                <a:lnTo>
                  <a:pt x="1889746" y="1457480"/>
                </a:lnTo>
                <a:cubicBezTo>
                  <a:pt x="1888498" y="1457317"/>
                  <a:pt x="1887250" y="1457697"/>
                  <a:pt x="1886274" y="1458511"/>
                </a:cubicBezTo>
                <a:lnTo>
                  <a:pt x="1880846" y="1463178"/>
                </a:lnTo>
                <a:cubicBezTo>
                  <a:pt x="1880032" y="1463884"/>
                  <a:pt x="1879490" y="1464806"/>
                  <a:pt x="1879327" y="1465892"/>
                </a:cubicBezTo>
                <a:lnTo>
                  <a:pt x="1876885" y="1481305"/>
                </a:lnTo>
                <a:cubicBezTo>
                  <a:pt x="1876722" y="1482281"/>
                  <a:pt x="1876885" y="1483259"/>
                  <a:pt x="1877318" y="1484127"/>
                </a:cubicBezTo>
                <a:lnTo>
                  <a:pt x="1879273" y="1487817"/>
                </a:lnTo>
                <a:cubicBezTo>
                  <a:pt x="1879490" y="1488251"/>
                  <a:pt x="1879815" y="1488631"/>
                  <a:pt x="1880195" y="1488957"/>
                </a:cubicBezTo>
                <a:cubicBezTo>
                  <a:pt x="1880901" y="1489825"/>
                  <a:pt x="1881877" y="1490368"/>
                  <a:pt x="1883017" y="1490530"/>
                </a:cubicBezTo>
                <a:cubicBezTo>
                  <a:pt x="1884265" y="1490693"/>
                  <a:pt x="1885459" y="1490368"/>
                  <a:pt x="1886382" y="1489662"/>
                </a:cubicBezTo>
                <a:lnTo>
                  <a:pt x="1888661" y="1494601"/>
                </a:lnTo>
                <a:cubicBezTo>
                  <a:pt x="1888878" y="1494981"/>
                  <a:pt x="1889150" y="1495361"/>
                  <a:pt x="1889421" y="1495686"/>
                </a:cubicBezTo>
                <a:cubicBezTo>
                  <a:pt x="1890018" y="1496609"/>
                  <a:pt x="1890941" y="1497260"/>
                  <a:pt x="1892026" y="1497531"/>
                </a:cubicBezTo>
                <a:lnTo>
                  <a:pt x="1897396" y="1498834"/>
                </a:lnTo>
                <a:cubicBezTo>
                  <a:pt x="1898428" y="1499105"/>
                  <a:pt x="1899567" y="1498942"/>
                  <a:pt x="1900544" y="1498454"/>
                </a:cubicBezTo>
                <a:lnTo>
                  <a:pt x="1911235" y="1492919"/>
                </a:lnTo>
                <a:lnTo>
                  <a:pt x="1915251" y="1498563"/>
                </a:lnTo>
                <a:lnTo>
                  <a:pt x="1919756" y="1504804"/>
                </a:lnTo>
                <a:cubicBezTo>
                  <a:pt x="1920569" y="1505998"/>
                  <a:pt x="1921927" y="1506703"/>
                  <a:pt x="1923392" y="1506703"/>
                </a:cubicBezTo>
                <a:cubicBezTo>
                  <a:pt x="1924803" y="1506703"/>
                  <a:pt x="1926159" y="1506052"/>
                  <a:pt x="1927028" y="1504858"/>
                </a:cubicBezTo>
                <a:lnTo>
                  <a:pt x="1937611" y="1490368"/>
                </a:lnTo>
                <a:lnTo>
                  <a:pt x="1942984" y="1486840"/>
                </a:lnTo>
                <a:lnTo>
                  <a:pt x="1947868" y="1493732"/>
                </a:lnTo>
                <a:lnTo>
                  <a:pt x="1952644" y="1505238"/>
                </a:lnTo>
                <a:lnTo>
                  <a:pt x="1948356" y="1508222"/>
                </a:lnTo>
                <a:cubicBezTo>
                  <a:pt x="1947271" y="1508983"/>
                  <a:pt x="1946565" y="1510176"/>
                  <a:pt x="1946457" y="1511479"/>
                </a:cubicBezTo>
                <a:lnTo>
                  <a:pt x="1945643" y="1519783"/>
                </a:lnTo>
                <a:lnTo>
                  <a:pt x="1946240" y="1519945"/>
                </a:lnTo>
                <a:lnTo>
                  <a:pt x="1924748" y="1564610"/>
                </a:lnTo>
                <a:lnTo>
                  <a:pt x="1922089" y="1569060"/>
                </a:lnTo>
                <a:lnTo>
                  <a:pt x="1915034" y="1578449"/>
                </a:lnTo>
                <a:lnTo>
                  <a:pt x="1896691" y="1593373"/>
                </a:lnTo>
                <a:lnTo>
                  <a:pt x="1895877" y="1592450"/>
                </a:lnTo>
                <a:cubicBezTo>
                  <a:pt x="1894737" y="1591093"/>
                  <a:pt x="1892892" y="1590551"/>
                  <a:pt x="1891212" y="1591039"/>
                </a:cubicBezTo>
                <a:lnTo>
                  <a:pt x="1851866" y="1602327"/>
                </a:lnTo>
                <a:cubicBezTo>
                  <a:pt x="1850618" y="1602707"/>
                  <a:pt x="1849587" y="1603575"/>
                  <a:pt x="1849044" y="1604715"/>
                </a:cubicBezTo>
                <a:cubicBezTo>
                  <a:pt x="1848555" y="1605692"/>
                  <a:pt x="1848447" y="1606778"/>
                  <a:pt x="1848718" y="1607809"/>
                </a:cubicBezTo>
                <a:lnTo>
                  <a:pt x="1831135" y="1604281"/>
                </a:lnTo>
                <a:lnTo>
                  <a:pt x="1830103" y="1598637"/>
                </a:lnTo>
                <a:cubicBezTo>
                  <a:pt x="1829942" y="1597715"/>
                  <a:pt x="1829506" y="1596900"/>
                  <a:pt x="1828855" y="1596249"/>
                </a:cubicBezTo>
                <a:lnTo>
                  <a:pt x="1820553" y="1587946"/>
                </a:lnTo>
                <a:lnTo>
                  <a:pt x="1819684" y="1587077"/>
                </a:lnTo>
                <a:cubicBezTo>
                  <a:pt x="1818273" y="1585666"/>
                  <a:pt x="1816047" y="1585341"/>
                  <a:pt x="1814257" y="1586372"/>
                </a:cubicBezTo>
                <a:lnTo>
                  <a:pt x="1798030" y="1595652"/>
                </a:lnTo>
                <a:cubicBezTo>
                  <a:pt x="1797487" y="1595978"/>
                  <a:pt x="1796998" y="1596412"/>
                  <a:pt x="1796619" y="1596900"/>
                </a:cubicBezTo>
                <a:lnTo>
                  <a:pt x="1793471" y="1601188"/>
                </a:lnTo>
                <a:cubicBezTo>
                  <a:pt x="1792875" y="1602002"/>
                  <a:pt x="1792603" y="1603033"/>
                  <a:pt x="1792603" y="1604064"/>
                </a:cubicBezTo>
                <a:lnTo>
                  <a:pt x="1793471" y="1624253"/>
                </a:lnTo>
                <a:cubicBezTo>
                  <a:pt x="1793526" y="1625664"/>
                  <a:pt x="1794231" y="1626912"/>
                  <a:pt x="1795316" y="1627726"/>
                </a:cubicBezTo>
                <a:lnTo>
                  <a:pt x="1796198" y="1628608"/>
                </a:lnTo>
                <a:lnTo>
                  <a:pt x="1798789" y="1630439"/>
                </a:lnTo>
                <a:lnTo>
                  <a:pt x="1798789" y="1630507"/>
                </a:lnTo>
                <a:lnTo>
                  <a:pt x="1799441" y="1630982"/>
                </a:lnTo>
                <a:lnTo>
                  <a:pt x="1804326" y="1650140"/>
                </a:lnTo>
                <a:lnTo>
                  <a:pt x="1804705" y="1671685"/>
                </a:lnTo>
                <a:lnTo>
                  <a:pt x="1782346" y="1682865"/>
                </a:lnTo>
                <a:cubicBezTo>
                  <a:pt x="1781044" y="1683516"/>
                  <a:pt x="1780175" y="1684710"/>
                  <a:pt x="1779904" y="1686067"/>
                </a:cubicBezTo>
                <a:lnTo>
                  <a:pt x="1777949" y="1696269"/>
                </a:lnTo>
                <a:lnTo>
                  <a:pt x="1771220" y="1707666"/>
                </a:lnTo>
                <a:lnTo>
                  <a:pt x="1761235" y="1705061"/>
                </a:lnTo>
                <a:lnTo>
                  <a:pt x="1733176" y="1684656"/>
                </a:lnTo>
                <a:lnTo>
                  <a:pt x="1734316" y="1679771"/>
                </a:lnTo>
                <a:cubicBezTo>
                  <a:pt x="1734696" y="1678143"/>
                  <a:pt x="1734154" y="1676407"/>
                  <a:pt x="1732851" y="1675321"/>
                </a:cubicBezTo>
                <a:lnTo>
                  <a:pt x="1732418" y="1674941"/>
                </a:lnTo>
                <a:cubicBezTo>
                  <a:pt x="1732254" y="1674724"/>
                  <a:pt x="1731928" y="1674398"/>
                  <a:pt x="1731928" y="1674398"/>
                </a:cubicBezTo>
                <a:lnTo>
                  <a:pt x="1712555" y="1657846"/>
                </a:lnTo>
                <a:cubicBezTo>
                  <a:pt x="1711088" y="1656597"/>
                  <a:pt x="1709027" y="1656380"/>
                  <a:pt x="1707344" y="1657358"/>
                </a:cubicBezTo>
                <a:lnTo>
                  <a:pt x="1701646" y="1660668"/>
                </a:lnTo>
                <a:cubicBezTo>
                  <a:pt x="1700506" y="1661319"/>
                  <a:pt x="1699692" y="1662459"/>
                  <a:pt x="1699475" y="1663761"/>
                </a:cubicBezTo>
                <a:cubicBezTo>
                  <a:pt x="1699204" y="1665009"/>
                  <a:pt x="1699583" y="1666366"/>
                  <a:pt x="1700397" y="1667397"/>
                </a:cubicBezTo>
                <a:lnTo>
                  <a:pt x="1711578" y="1681290"/>
                </a:lnTo>
                <a:lnTo>
                  <a:pt x="1718198" y="1703216"/>
                </a:lnTo>
                <a:lnTo>
                  <a:pt x="1708213" y="1709348"/>
                </a:lnTo>
                <a:cubicBezTo>
                  <a:pt x="1706583" y="1710380"/>
                  <a:pt x="1705715" y="1712279"/>
                  <a:pt x="1706150" y="1714178"/>
                </a:cubicBezTo>
                <a:lnTo>
                  <a:pt x="1707833" y="1721830"/>
                </a:lnTo>
                <a:cubicBezTo>
                  <a:pt x="1707887" y="1722102"/>
                  <a:pt x="1707996" y="1722428"/>
                  <a:pt x="1708104" y="1722699"/>
                </a:cubicBezTo>
                <a:lnTo>
                  <a:pt x="1725633" y="1761882"/>
                </a:lnTo>
                <a:cubicBezTo>
                  <a:pt x="1725742" y="1762099"/>
                  <a:pt x="1725959" y="1762479"/>
                  <a:pt x="1725959" y="1762479"/>
                </a:cubicBezTo>
                <a:lnTo>
                  <a:pt x="1737627" y="1780442"/>
                </a:lnTo>
                <a:cubicBezTo>
                  <a:pt x="1737898" y="1780877"/>
                  <a:pt x="1738278" y="1781257"/>
                  <a:pt x="1738658" y="1781582"/>
                </a:cubicBezTo>
                <a:lnTo>
                  <a:pt x="1738929" y="1781799"/>
                </a:lnTo>
                <a:cubicBezTo>
                  <a:pt x="1739147" y="1782071"/>
                  <a:pt x="1739580" y="1782505"/>
                  <a:pt x="1739580" y="1782505"/>
                </a:cubicBezTo>
                <a:lnTo>
                  <a:pt x="1745062" y="1786738"/>
                </a:lnTo>
                <a:lnTo>
                  <a:pt x="1745225" y="1796995"/>
                </a:lnTo>
                <a:lnTo>
                  <a:pt x="1738713" y="1792490"/>
                </a:lnTo>
                <a:cubicBezTo>
                  <a:pt x="1737791" y="1791840"/>
                  <a:pt x="1736704" y="1791568"/>
                  <a:pt x="1735564" y="1791731"/>
                </a:cubicBezTo>
                <a:lnTo>
                  <a:pt x="1720423" y="1793684"/>
                </a:lnTo>
                <a:lnTo>
                  <a:pt x="1710926" y="1789180"/>
                </a:lnTo>
                <a:cubicBezTo>
                  <a:pt x="1709027" y="1788311"/>
                  <a:pt x="1706802" y="1788800"/>
                  <a:pt x="1705499" y="1790374"/>
                </a:cubicBezTo>
                <a:lnTo>
                  <a:pt x="1699910" y="1797049"/>
                </a:lnTo>
                <a:lnTo>
                  <a:pt x="1689814" y="1792870"/>
                </a:lnTo>
                <a:cubicBezTo>
                  <a:pt x="1688403" y="1792273"/>
                  <a:pt x="1686830" y="1792436"/>
                  <a:pt x="1685581" y="1793250"/>
                </a:cubicBezTo>
                <a:lnTo>
                  <a:pt x="1684332" y="1794064"/>
                </a:lnTo>
                <a:lnTo>
                  <a:pt x="1672990" y="1787335"/>
                </a:lnTo>
                <a:cubicBezTo>
                  <a:pt x="1671797" y="1786630"/>
                  <a:pt x="1670386" y="1786521"/>
                  <a:pt x="1669137" y="1786955"/>
                </a:cubicBezTo>
                <a:cubicBezTo>
                  <a:pt x="1667889" y="1787389"/>
                  <a:pt x="1666858" y="1788420"/>
                  <a:pt x="1666424" y="1789668"/>
                </a:cubicBezTo>
                <a:lnTo>
                  <a:pt x="1662191" y="1801228"/>
                </a:lnTo>
                <a:lnTo>
                  <a:pt x="1652530" y="1802313"/>
                </a:lnTo>
                <a:cubicBezTo>
                  <a:pt x="1651988" y="1802368"/>
                  <a:pt x="1651391" y="1802531"/>
                  <a:pt x="1650903" y="1802802"/>
                </a:cubicBezTo>
                <a:lnTo>
                  <a:pt x="1637824" y="1809803"/>
                </a:lnTo>
                <a:cubicBezTo>
                  <a:pt x="1637118" y="1810182"/>
                  <a:pt x="1636521" y="1810725"/>
                  <a:pt x="1636087" y="1811431"/>
                </a:cubicBezTo>
                <a:lnTo>
                  <a:pt x="1630769" y="1820114"/>
                </a:lnTo>
                <a:lnTo>
                  <a:pt x="1616332" y="1814470"/>
                </a:lnTo>
                <a:cubicBezTo>
                  <a:pt x="1614434" y="1813765"/>
                  <a:pt x="1612371" y="1814307"/>
                  <a:pt x="1611122" y="1815881"/>
                </a:cubicBezTo>
                <a:lnTo>
                  <a:pt x="1603633" y="1825324"/>
                </a:lnTo>
                <a:lnTo>
                  <a:pt x="1596632" y="1821905"/>
                </a:lnTo>
                <a:lnTo>
                  <a:pt x="1582901" y="1806818"/>
                </a:lnTo>
                <a:cubicBezTo>
                  <a:pt x="1582738" y="1806655"/>
                  <a:pt x="1582359" y="1806438"/>
                  <a:pt x="1582359" y="1806438"/>
                </a:cubicBezTo>
                <a:lnTo>
                  <a:pt x="1581980" y="1806058"/>
                </a:lnTo>
                <a:cubicBezTo>
                  <a:pt x="1581274" y="1805244"/>
                  <a:pt x="1580242" y="1804701"/>
                  <a:pt x="1579104" y="1804593"/>
                </a:cubicBezTo>
                <a:lnTo>
                  <a:pt x="1564884" y="1803182"/>
                </a:lnTo>
                <a:cubicBezTo>
                  <a:pt x="1564450" y="1803073"/>
                  <a:pt x="1564071" y="1803127"/>
                  <a:pt x="1563636" y="1803182"/>
                </a:cubicBezTo>
                <a:lnTo>
                  <a:pt x="1542091" y="1807035"/>
                </a:lnTo>
                <a:cubicBezTo>
                  <a:pt x="1541168" y="1807198"/>
                  <a:pt x="1540299" y="1807632"/>
                  <a:pt x="1539648" y="1808338"/>
                </a:cubicBezTo>
                <a:lnTo>
                  <a:pt x="1529337" y="1819083"/>
                </a:lnTo>
                <a:lnTo>
                  <a:pt x="1519569" y="1815609"/>
                </a:lnTo>
                <a:lnTo>
                  <a:pt x="1514196" y="1808392"/>
                </a:lnTo>
                <a:cubicBezTo>
                  <a:pt x="1513871" y="1808012"/>
                  <a:pt x="1513544" y="1807740"/>
                  <a:pt x="1513165" y="1807469"/>
                </a:cubicBezTo>
                <a:lnTo>
                  <a:pt x="1512843" y="1807474"/>
                </a:lnTo>
                <a:lnTo>
                  <a:pt x="1512921" y="1807580"/>
                </a:lnTo>
                <a:lnTo>
                  <a:pt x="1512804" y="1807475"/>
                </a:lnTo>
                <a:lnTo>
                  <a:pt x="1506056" y="1807577"/>
                </a:lnTo>
                <a:lnTo>
                  <a:pt x="1492976" y="1825161"/>
                </a:lnTo>
                <a:lnTo>
                  <a:pt x="1489286" y="1823804"/>
                </a:lnTo>
                <a:lnTo>
                  <a:pt x="1492976" y="1817346"/>
                </a:lnTo>
                <a:cubicBezTo>
                  <a:pt x="1494169" y="1815230"/>
                  <a:pt x="1493517" y="1812462"/>
                  <a:pt x="1491401" y="1811214"/>
                </a:cubicBezTo>
                <a:lnTo>
                  <a:pt x="1480873" y="1804810"/>
                </a:lnTo>
                <a:cubicBezTo>
                  <a:pt x="1479408" y="1803887"/>
                  <a:pt x="1477509" y="1803942"/>
                  <a:pt x="1476045" y="1804918"/>
                </a:cubicBezTo>
                <a:cubicBezTo>
                  <a:pt x="1475610" y="1804376"/>
                  <a:pt x="1475013" y="1803887"/>
                  <a:pt x="1474360" y="1803616"/>
                </a:cubicBezTo>
                <a:lnTo>
                  <a:pt x="1476532" y="1795312"/>
                </a:lnTo>
                <a:cubicBezTo>
                  <a:pt x="1476803" y="1794281"/>
                  <a:pt x="1476694" y="1793142"/>
                  <a:pt x="1476206" y="1792165"/>
                </a:cubicBezTo>
                <a:lnTo>
                  <a:pt x="1472897" y="1785490"/>
                </a:lnTo>
                <a:cubicBezTo>
                  <a:pt x="1472082" y="1783970"/>
                  <a:pt x="1470562" y="1782993"/>
                  <a:pt x="1468824" y="1782993"/>
                </a:cubicBezTo>
                <a:lnTo>
                  <a:pt x="1466763" y="1782993"/>
                </a:lnTo>
                <a:lnTo>
                  <a:pt x="1468824" y="1780823"/>
                </a:lnTo>
                <a:cubicBezTo>
                  <a:pt x="1469803" y="1779792"/>
                  <a:pt x="1470237" y="1778326"/>
                  <a:pt x="1469964" y="1776915"/>
                </a:cubicBezTo>
                <a:lnTo>
                  <a:pt x="1469314" y="1773441"/>
                </a:lnTo>
                <a:cubicBezTo>
                  <a:pt x="1470833" y="1773224"/>
                  <a:pt x="1472135" y="1772247"/>
                  <a:pt x="1472787" y="1770836"/>
                </a:cubicBezTo>
                <a:lnTo>
                  <a:pt x="1478377" y="1758408"/>
                </a:lnTo>
                <a:cubicBezTo>
                  <a:pt x="1479029" y="1756998"/>
                  <a:pt x="1478920" y="1755370"/>
                  <a:pt x="1478052" y="1754067"/>
                </a:cubicBezTo>
                <a:cubicBezTo>
                  <a:pt x="1477182" y="1752765"/>
                  <a:pt x="1475771" y="1752005"/>
                  <a:pt x="1474198" y="1752005"/>
                </a:cubicBezTo>
                <a:lnTo>
                  <a:pt x="1461662" y="1752113"/>
                </a:lnTo>
                <a:lnTo>
                  <a:pt x="1460413" y="1739251"/>
                </a:lnTo>
                <a:cubicBezTo>
                  <a:pt x="1460306" y="1738166"/>
                  <a:pt x="1459817" y="1737189"/>
                  <a:pt x="1459057" y="1736429"/>
                </a:cubicBezTo>
                <a:lnTo>
                  <a:pt x="1455042" y="1732576"/>
                </a:lnTo>
                <a:cubicBezTo>
                  <a:pt x="1453792" y="1731382"/>
                  <a:pt x="1452001" y="1731002"/>
                  <a:pt x="1450374" y="1731599"/>
                </a:cubicBezTo>
                <a:lnTo>
                  <a:pt x="1440822" y="1735018"/>
                </a:lnTo>
                <a:lnTo>
                  <a:pt x="1438651" y="1728506"/>
                </a:lnTo>
                <a:cubicBezTo>
                  <a:pt x="1438217" y="1727095"/>
                  <a:pt x="1437077" y="1725955"/>
                  <a:pt x="1435613" y="1725575"/>
                </a:cubicBezTo>
                <a:lnTo>
                  <a:pt x="1431596" y="1724435"/>
                </a:lnTo>
                <a:cubicBezTo>
                  <a:pt x="1430836" y="1724218"/>
                  <a:pt x="1429968" y="1724218"/>
                  <a:pt x="1429208" y="1724435"/>
                </a:cubicBezTo>
                <a:lnTo>
                  <a:pt x="1431867" y="1705658"/>
                </a:lnTo>
                <a:cubicBezTo>
                  <a:pt x="1432084" y="1704410"/>
                  <a:pt x="1431705" y="1703161"/>
                  <a:pt x="1430945" y="1702185"/>
                </a:cubicBezTo>
                <a:cubicBezTo>
                  <a:pt x="1430185" y="1701208"/>
                  <a:pt x="1429045" y="1700611"/>
                  <a:pt x="1427797" y="1700502"/>
                </a:cubicBezTo>
                <a:lnTo>
                  <a:pt x="1426387" y="1700394"/>
                </a:lnTo>
                <a:lnTo>
                  <a:pt x="1418517" y="1680531"/>
                </a:lnTo>
                <a:lnTo>
                  <a:pt x="1412819" y="1662568"/>
                </a:lnTo>
                <a:lnTo>
                  <a:pt x="1416021" y="1658606"/>
                </a:lnTo>
                <a:cubicBezTo>
                  <a:pt x="1417161" y="1657195"/>
                  <a:pt x="1417377" y="1655241"/>
                  <a:pt x="1416509" y="1653667"/>
                </a:cubicBezTo>
                <a:lnTo>
                  <a:pt x="1408912" y="1639285"/>
                </a:lnTo>
                <a:lnTo>
                  <a:pt x="1414284" y="1611825"/>
                </a:lnTo>
                <a:cubicBezTo>
                  <a:pt x="1414664" y="1609871"/>
                  <a:pt x="1413687" y="1607863"/>
                  <a:pt x="1411897" y="1606941"/>
                </a:cubicBezTo>
                <a:lnTo>
                  <a:pt x="1407121" y="1604553"/>
                </a:lnTo>
                <a:lnTo>
                  <a:pt x="1409943" y="1597715"/>
                </a:lnTo>
                <a:cubicBezTo>
                  <a:pt x="1410919" y="1595489"/>
                  <a:pt x="1409888" y="1592830"/>
                  <a:pt x="1407609" y="1591853"/>
                </a:cubicBezTo>
                <a:lnTo>
                  <a:pt x="1403158" y="1589899"/>
                </a:lnTo>
                <a:lnTo>
                  <a:pt x="1403973" y="1586752"/>
                </a:lnTo>
                <a:cubicBezTo>
                  <a:pt x="1404028" y="1586535"/>
                  <a:pt x="1404081" y="1586046"/>
                  <a:pt x="1404081" y="1586046"/>
                </a:cubicBezTo>
                <a:lnTo>
                  <a:pt x="1417052" y="1582844"/>
                </a:lnTo>
                <a:cubicBezTo>
                  <a:pt x="1419006" y="1582356"/>
                  <a:pt x="1420417" y="1580619"/>
                  <a:pt x="1420471" y="1578612"/>
                </a:cubicBezTo>
                <a:lnTo>
                  <a:pt x="1420742" y="1570471"/>
                </a:lnTo>
                <a:cubicBezTo>
                  <a:pt x="1420797" y="1569385"/>
                  <a:pt x="1420417" y="1568300"/>
                  <a:pt x="1419711" y="1567432"/>
                </a:cubicBezTo>
                <a:lnTo>
                  <a:pt x="1416184" y="1563199"/>
                </a:lnTo>
                <a:lnTo>
                  <a:pt x="1416617" y="1562005"/>
                </a:lnTo>
                <a:lnTo>
                  <a:pt x="1426821" y="1570091"/>
                </a:lnTo>
                <a:cubicBezTo>
                  <a:pt x="1427905" y="1570959"/>
                  <a:pt x="1429316" y="1571230"/>
                  <a:pt x="1430619" y="1570959"/>
                </a:cubicBezTo>
                <a:lnTo>
                  <a:pt x="1462422" y="1563958"/>
                </a:lnTo>
                <a:cubicBezTo>
                  <a:pt x="1463397" y="1563741"/>
                  <a:pt x="1464321" y="1563144"/>
                  <a:pt x="1464973" y="1562330"/>
                </a:cubicBezTo>
                <a:lnTo>
                  <a:pt x="1471919" y="1553538"/>
                </a:lnTo>
                <a:cubicBezTo>
                  <a:pt x="1472733" y="1552453"/>
                  <a:pt x="1473058" y="1551151"/>
                  <a:pt x="1472787" y="1549848"/>
                </a:cubicBezTo>
                <a:cubicBezTo>
                  <a:pt x="1472570" y="1548600"/>
                  <a:pt x="1471755" y="1547460"/>
                  <a:pt x="1470615" y="1546809"/>
                </a:cubicBezTo>
                <a:lnTo>
                  <a:pt x="1462747" y="1542684"/>
                </a:lnTo>
                <a:lnTo>
                  <a:pt x="1452816" y="1538288"/>
                </a:lnTo>
                <a:lnTo>
                  <a:pt x="1446954" y="1529985"/>
                </a:lnTo>
                <a:cubicBezTo>
                  <a:pt x="1445816" y="1528411"/>
                  <a:pt x="1443861" y="1527706"/>
                  <a:pt x="1442016" y="1528249"/>
                </a:cubicBezTo>
                <a:cubicBezTo>
                  <a:pt x="1442016" y="1528249"/>
                  <a:pt x="1439953" y="1528845"/>
                  <a:pt x="1439953" y="1528845"/>
                </a:cubicBezTo>
                <a:lnTo>
                  <a:pt x="1439953" y="1528574"/>
                </a:lnTo>
                <a:cubicBezTo>
                  <a:pt x="1439901" y="1527326"/>
                  <a:pt x="1439303" y="1526186"/>
                  <a:pt x="1438326" y="1525372"/>
                </a:cubicBezTo>
                <a:cubicBezTo>
                  <a:pt x="1437348" y="1524558"/>
                  <a:pt x="1436101" y="1524178"/>
                  <a:pt x="1434852" y="1524395"/>
                </a:cubicBezTo>
                <a:lnTo>
                  <a:pt x="1434472" y="1524395"/>
                </a:lnTo>
                <a:lnTo>
                  <a:pt x="1437457" y="1516471"/>
                </a:lnTo>
                <a:cubicBezTo>
                  <a:pt x="1438271" y="1514247"/>
                  <a:pt x="1437240" y="1511751"/>
                  <a:pt x="1435069" y="1510773"/>
                </a:cubicBezTo>
                <a:lnTo>
                  <a:pt x="1432790" y="1509742"/>
                </a:lnTo>
                <a:lnTo>
                  <a:pt x="1438271" y="1508928"/>
                </a:lnTo>
                <a:lnTo>
                  <a:pt x="1470291" y="1528574"/>
                </a:lnTo>
                <a:cubicBezTo>
                  <a:pt x="1471106" y="1529063"/>
                  <a:pt x="1472082" y="1529334"/>
                  <a:pt x="1473058" y="1529225"/>
                </a:cubicBezTo>
                <a:lnTo>
                  <a:pt x="1486191" y="1528086"/>
                </a:lnTo>
                <a:cubicBezTo>
                  <a:pt x="1486843" y="1528032"/>
                  <a:pt x="1487440" y="1527814"/>
                  <a:pt x="1488037" y="1527488"/>
                </a:cubicBezTo>
                <a:lnTo>
                  <a:pt x="1505133" y="1517611"/>
                </a:lnTo>
                <a:lnTo>
                  <a:pt x="1514250" y="1520651"/>
                </a:lnTo>
                <a:cubicBezTo>
                  <a:pt x="1515932" y="1521193"/>
                  <a:pt x="1517830" y="1520705"/>
                  <a:pt x="1519025" y="1519402"/>
                </a:cubicBezTo>
                <a:lnTo>
                  <a:pt x="1521305" y="1516906"/>
                </a:lnTo>
                <a:lnTo>
                  <a:pt x="1526462" y="1521465"/>
                </a:lnTo>
                <a:cubicBezTo>
                  <a:pt x="1527438" y="1522279"/>
                  <a:pt x="1528686" y="1522713"/>
                  <a:pt x="1529989" y="1522550"/>
                </a:cubicBezTo>
                <a:lnTo>
                  <a:pt x="1536664" y="1521736"/>
                </a:lnTo>
                <a:cubicBezTo>
                  <a:pt x="1537640" y="1521628"/>
                  <a:pt x="1538563" y="1521193"/>
                  <a:pt x="1539268" y="1520542"/>
                </a:cubicBezTo>
                <a:lnTo>
                  <a:pt x="1544643" y="1515441"/>
                </a:lnTo>
                <a:cubicBezTo>
                  <a:pt x="1545835" y="1514247"/>
                  <a:pt x="1546323" y="1512456"/>
                  <a:pt x="1545835" y="1510828"/>
                </a:cubicBezTo>
                <a:cubicBezTo>
                  <a:pt x="1545347" y="1509200"/>
                  <a:pt x="1543936" y="1507952"/>
                  <a:pt x="1542253" y="1507680"/>
                </a:cubicBezTo>
                <a:lnTo>
                  <a:pt x="1536446" y="1506703"/>
                </a:lnTo>
                <a:lnTo>
                  <a:pt x="1537695" y="1501059"/>
                </a:lnTo>
                <a:lnTo>
                  <a:pt x="1541385" y="1503067"/>
                </a:lnTo>
                <a:cubicBezTo>
                  <a:pt x="1543501" y="1504207"/>
                  <a:pt x="1546161" y="1503447"/>
                  <a:pt x="1547410" y="1501384"/>
                </a:cubicBezTo>
                <a:lnTo>
                  <a:pt x="1550448" y="1496283"/>
                </a:lnTo>
                <a:lnTo>
                  <a:pt x="1557937" y="1499919"/>
                </a:lnTo>
                <a:cubicBezTo>
                  <a:pt x="1559023" y="1500462"/>
                  <a:pt x="1560217" y="1500516"/>
                  <a:pt x="1561356" y="1500136"/>
                </a:cubicBezTo>
                <a:lnTo>
                  <a:pt x="1567598" y="1498020"/>
                </a:lnTo>
                <a:cubicBezTo>
                  <a:pt x="1567977" y="1497857"/>
                  <a:pt x="1568357" y="1497694"/>
                  <a:pt x="1568684" y="1497477"/>
                </a:cubicBezTo>
                <a:lnTo>
                  <a:pt x="1574382" y="1502090"/>
                </a:lnTo>
                <a:cubicBezTo>
                  <a:pt x="1575683" y="1503121"/>
                  <a:pt x="1577476" y="1503339"/>
                  <a:pt x="1579049" y="1502687"/>
                </a:cubicBezTo>
                <a:lnTo>
                  <a:pt x="1583716" y="1500625"/>
                </a:lnTo>
                <a:lnTo>
                  <a:pt x="1585072" y="1501276"/>
                </a:lnTo>
                <a:lnTo>
                  <a:pt x="1593755" y="1510719"/>
                </a:lnTo>
                <a:cubicBezTo>
                  <a:pt x="1594949" y="1511968"/>
                  <a:pt x="1596741" y="1512456"/>
                  <a:pt x="1598369" y="1511968"/>
                </a:cubicBezTo>
                <a:lnTo>
                  <a:pt x="1602819" y="1510665"/>
                </a:lnTo>
                <a:cubicBezTo>
                  <a:pt x="1602981" y="1510611"/>
                  <a:pt x="1603307" y="1510502"/>
                  <a:pt x="1603307" y="1510502"/>
                </a:cubicBezTo>
                <a:lnTo>
                  <a:pt x="1605424" y="1514573"/>
                </a:lnTo>
                <a:cubicBezTo>
                  <a:pt x="1605966" y="1515658"/>
                  <a:pt x="1606943" y="1516417"/>
                  <a:pt x="1608029" y="1516797"/>
                </a:cubicBezTo>
                <a:lnTo>
                  <a:pt x="1607540" y="1518154"/>
                </a:lnTo>
                <a:cubicBezTo>
                  <a:pt x="1606997" y="1519620"/>
                  <a:pt x="1607269" y="1521248"/>
                  <a:pt x="1608192" y="1522442"/>
                </a:cubicBezTo>
                <a:cubicBezTo>
                  <a:pt x="1609114" y="1523635"/>
                  <a:pt x="1610634" y="1524341"/>
                  <a:pt x="1612153" y="1524178"/>
                </a:cubicBezTo>
                <a:lnTo>
                  <a:pt x="1615030" y="1523961"/>
                </a:lnTo>
                <a:lnTo>
                  <a:pt x="1615246" y="1526403"/>
                </a:lnTo>
                <a:cubicBezTo>
                  <a:pt x="1615356" y="1527706"/>
                  <a:pt x="1616007" y="1528900"/>
                  <a:pt x="1617092" y="1529660"/>
                </a:cubicBezTo>
                <a:cubicBezTo>
                  <a:pt x="1617418" y="1529876"/>
                  <a:pt x="1617797" y="1530039"/>
                  <a:pt x="1618177" y="1530202"/>
                </a:cubicBezTo>
                <a:cubicBezTo>
                  <a:pt x="1618666" y="1531342"/>
                  <a:pt x="1619588" y="1532319"/>
                  <a:pt x="1620782" y="1532753"/>
                </a:cubicBezTo>
                <a:lnTo>
                  <a:pt x="1636033" y="1538560"/>
                </a:lnTo>
                <a:cubicBezTo>
                  <a:pt x="1637226" y="1538994"/>
                  <a:pt x="1638475" y="1538940"/>
                  <a:pt x="1639615" y="1538397"/>
                </a:cubicBezTo>
                <a:cubicBezTo>
                  <a:pt x="1640700" y="1537854"/>
                  <a:pt x="1641568" y="1536877"/>
                  <a:pt x="1641948" y="1535683"/>
                </a:cubicBezTo>
                <a:lnTo>
                  <a:pt x="1643251" y="1531559"/>
                </a:lnTo>
                <a:lnTo>
                  <a:pt x="1652965" y="1524016"/>
                </a:lnTo>
                <a:lnTo>
                  <a:pt x="1662029" y="1528140"/>
                </a:lnTo>
                <a:cubicBezTo>
                  <a:pt x="1663331" y="1528737"/>
                  <a:pt x="1664850" y="1528682"/>
                  <a:pt x="1666098" y="1527977"/>
                </a:cubicBezTo>
                <a:cubicBezTo>
                  <a:pt x="1667347" y="1527271"/>
                  <a:pt x="1668214" y="1526023"/>
                  <a:pt x="1668378" y="1524612"/>
                </a:cubicBezTo>
                <a:lnTo>
                  <a:pt x="1672774" y="1491670"/>
                </a:lnTo>
                <a:cubicBezTo>
                  <a:pt x="1673045" y="1489880"/>
                  <a:pt x="1672231" y="1488143"/>
                  <a:pt x="1670711" y="1487220"/>
                </a:cubicBezTo>
                <a:lnTo>
                  <a:pt x="1667618" y="1485266"/>
                </a:lnTo>
                <a:cubicBezTo>
                  <a:pt x="1666153" y="1484344"/>
                  <a:pt x="1664253" y="1484344"/>
                  <a:pt x="1662787" y="1485266"/>
                </a:cubicBezTo>
                <a:lnTo>
                  <a:pt x="1661865" y="1485864"/>
                </a:lnTo>
                <a:lnTo>
                  <a:pt x="1663277" y="1482498"/>
                </a:lnTo>
                <a:cubicBezTo>
                  <a:pt x="1663873" y="1480925"/>
                  <a:pt x="1663656" y="1479188"/>
                  <a:pt x="1662570" y="1477886"/>
                </a:cubicBezTo>
                <a:cubicBezTo>
                  <a:pt x="1661485" y="1476583"/>
                  <a:pt x="1659803" y="1475986"/>
                  <a:pt x="1658175" y="1476312"/>
                </a:cubicBezTo>
                <a:lnTo>
                  <a:pt x="1639560" y="1480056"/>
                </a:lnTo>
                <a:cubicBezTo>
                  <a:pt x="1639777" y="1479676"/>
                  <a:pt x="1639885" y="1479297"/>
                  <a:pt x="1639995" y="1478863"/>
                </a:cubicBezTo>
                <a:cubicBezTo>
                  <a:pt x="1640266" y="1477560"/>
                  <a:pt x="1639885" y="1476149"/>
                  <a:pt x="1639017" y="1475064"/>
                </a:cubicBezTo>
                <a:lnTo>
                  <a:pt x="1632505" y="1467249"/>
                </a:lnTo>
                <a:lnTo>
                  <a:pt x="1632125" y="1461062"/>
                </a:lnTo>
                <a:lnTo>
                  <a:pt x="1633916" y="1458946"/>
                </a:lnTo>
                <a:cubicBezTo>
                  <a:pt x="1635218" y="1457426"/>
                  <a:pt x="1635381" y="1455200"/>
                  <a:pt x="1634241" y="1453518"/>
                </a:cubicBezTo>
                <a:lnTo>
                  <a:pt x="1629683" y="1446735"/>
                </a:lnTo>
                <a:lnTo>
                  <a:pt x="1629791" y="1446355"/>
                </a:lnTo>
                <a:lnTo>
                  <a:pt x="1634948" y="1444563"/>
                </a:lnTo>
                <a:cubicBezTo>
                  <a:pt x="1636521" y="1444021"/>
                  <a:pt x="1637660" y="1442664"/>
                  <a:pt x="1637932" y="1440982"/>
                </a:cubicBezTo>
                <a:lnTo>
                  <a:pt x="1639180" y="1433113"/>
                </a:lnTo>
                <a:cubicBezTo>
                  <a:pt x="1639560" y="1430996"/>
                  <a:pt x="1638311" y="1428880"/>
                  <a:pt x="1636249" y="1428174"/>
                </a:cubicBezTo>
                <a:lnTo>
                  <a:pt x="1630822" y="1426221"/>
                </a:lnTo>
                <a:cubicBezTo>
                  <a:pt x="1628923" y="1425515"/>
                  <a:pt x="1626807" y="1426221"/>
                  <a:pt x="1625612" y="1427848"/>
                </a:cubicBezTo>
                <a:lnTo>
                  <a:pt x="1618613" y="1437671"/>
                </a:lnTo>
                <a:lnTo>
                  <a:pt x="1614975" y="1438540"/>
                </a:lnTo>
                <a:lnTo>
                  <a:pt x="1614434" y="1438106"/>
                </a:lnTo>
                <a:lnTo>
                  <a:pt x="1614541" y="1435338"/>
                </a:lnTo>
                <a:cubicBezTo>
                  <a:pt x="1614595" y="1433384"/>
                  <a:pt x="1613456" y="1431648"/>
                  <a:pt x="1611611" y="1430942"/>
                </a:cubicBezTo>
                <a:lnTo>
                  <a:pt x="1605696" y="1428771"/>
                </a:lnTo>
                <a:lnTo>
                  <a:pt x="1600377" y="1426058"/>
                </a:lnTo>
                <a:lnTo>
                  <a:pt x="1596360" y="1420251"/>
                </a:lnTo>
                <a:cubicBezTo>
                  <a:pt x="1595492" y="1419002"/>
                  <a:pt x="1594028" y="1418297"/>
                  <a:pt x="1592508" y="1418297"/>
                </a:cubicBezTo>
                <a:lnTo>
                  <a:pt x="1585562" y="1418459"/>
                </a:lnTo>
                <a:cubicBezTo>
                  <a:pt x="1584747" y="1418514"/>
                  <a:pt x="1583988" y="1418731"/>
                  <a:pt x="1583282" y="1419165"/>
                </a:cubicBezTo>
                <a:lnTo>
                  <a:pt x="1577909" y="1422476"/>
                </a:lnTo>
                <a:cubicBezTo>
                  <a:pt x="1577420" y="1422747"/>
                  <a:pt x="1576986" y="1423127"/>
                  <a:pt x="1576661" y="1423616"/>
                </a:cubicBezTo>
                <a:lnTo>
                  <a:pt x="1567868" y="1435555"/>
                </a:lnTo>
                <a:lnTo>
                  <a:pt x="1559402" y="1440873"/>
                </a:lnTo>
                <a:lnTo>
                  <a:pt x="1546812" y="1435718"/>
                </a:lnTo>
                <a:cubicBezTo>
                  <a:pt x="1545673" y="1435229"/>
                  <a:pt x="1544424" y="1435229"/>
                  <a:pt x="1543339" y="1435718"/>
                </a:cubicBezTo>
                <a:lnTo>
                  <a:pt x="1538020" y="1437943"/>
                </a:lnTo>
                <a:lnTo>
                  <a:pt x="1536392" y="1434686"/>
                </a:lnTo>
                <a:cubicBezTo>
                  <a:pt x="1535741" y="1433384"/>
                  <a:pt x="1534493" y="1432461"/>
                  <a:pt x="1533082" y="1432244"/>
                </a:cubicBezTo>
                <a:lnTo>
                  <a:pt x="1529066" y="1431593"/>
                </a:lnTo>
                <a:lnTo>
                  <a:pt x="1525267" y="1426329"/>
                </a:lnTo>
                <a:cubicBezTo>
                  <a:pt x="1524181" y="1424810"/>
                  <a:pt x="1522228" y="1424104"/>
                  <a:pt x="1520383" y="1424647"/>
                </a:cubicBezTo>
                <a:lnTo>
                  <a:pt x="1513762" y="1426546"/>
                </a:lnTo>
                <a:lnTo>
                  <a:pt x="1505782" y="1423832"/>
                </a:lnTo>
                <a:cubicBezTo>
                  <a:pt x="1504916" y="1423561"/>
                  <a:pt x="1503992" y="1423561"/>
                  <a:pt x="1503125" y="1423778"/>
                </a:cubicBezTo>
                <a:lnTo>
                  <a:pt x="1471755" y="1432461"/>
                </a:lnTo>
                <a:cubicBezTo>
                  <a:pt x="1470779" y="1432733"/>
                  <a:pt x="1469856" y="1433384"/>
                  <a:pt x="1469260" y="1434253"/>
                </a:cubicBezTo>
                <a:lnTo>
                  <a:pt x="1461498" y="1445540"/>
                </a:lnTo>
                <a:lnTo>
                  <a:pt x="1448365" y="1451293"/>
                </a:lnTo>
                <a:lnTo>
                  <a:pt x="1443807" y="1451565"/>
                </a:lnTo>
                <a:lnTo>
                  <a:pt x="1418246" y="1440005"/>
                </a:lnTo>
                <a:cubicBezTo>
                  <a:pt x="1417323" y="1439625"/>
                  <a:pt x="1416346" y="1439517"/>
                  <a:pt x="1415369" y="1439734"/>
                </a:cubicBezTo>
                <a:lnTo>
                  <a:pt x="1392469" y="1444998"/>
                </a:lnTo>
                <a:cubicBezTo>
                  <a:pt x="1391870" y="1445161"/>
                  <a:pt x="1391274" y="1445432"/>
                  <a:pt x="1390785" y="1445812"/>
                </a:cubicBezTo>
                <a:lnTo>
                  <a:pt x="1383839" y="1451022"/>
                </a:lnTo>
                <a:lnTo>
                  <a:pt x="1382971" y="1449936"/>
                </a:lnTo>
                <a:cubicBezTo>
                  <a:pt x="1381777" y="1448525"/>
                  <a:pt x="1379824" y="1447929"/>
                  <a:pt x="1378086" y="1448525"/>
                </a:cubicBezTo>
                <a:lnTo>
                  <a:pt x="1372767" y="1450316"/>
                </a:lnTo>
                <a:lnTo>
                  <a:pt x="1375372" y="1443261"/>
                </a:lnTo>
                <a:cubicBezTo>
                  <a:pt x="1375698" y="1442285"/>
                  <a:pt x="1375698" y="1441199"/>
                  <a:pt x="1375372" y="1440222"/>
                </a:cubicBezTo>
                <a:lnTo>
                  <a:pt x="1372930" y="1433059"/>
                </a:lnTo>
                <a:cubicBezTo>
                  <a:pt x="1372333" y="1431431"/>
                  <a:pt x="1370923" y="1430237"/>
                  <a:pt x="1369240" y="1430019"/>
                </a:cubicBezTo>
                <a:cubicBezTo>
                  <a:pt x="1369077" y="1430019"/>
                  <a:pt x="1368751" y="1430019"/>
                  <a:pt x="1368751" y="1430019"/>
                </a:cubicBezTo>
                <a:lnTo>
                  <a:pt x="1368751" y="1429422"/>
                </a:lnTo>
                <a:lnTo>
                  <a:pt x="1371573" y="1430942"/>
                </a:lnTo>
                <a:cubicBezTo>
                  <a:pt x="1372550" y="1431485"/>
                  <a:pt x="1373745" y="1431593"/>
                  <a:pt x="1374830" y="1431322"/>
                </a:cubicBezTo>
                <a:lnTo>
                  <a:pt x="1382808" y="1429205"/>
                </a:lnTo>
                <a:cubicBezTo>
                  <a:pt x="1384490" y="1428771"/>
                  <a:pt x="1385793" y="1427360"/>
                  <a:pt x="1386118" y="1425678"/>
                </a:cubicBezTo>
                <a:cubicBezTo>
                  <a:pt x="1386444" y="1424104"/>
                  <a:pt x="1385901" y="1422530"/>
                  <a:pt x="1384761" y="1421499"/>
                </a:cubicBezTo>
                <a:cubicBezTo>
                  <a:pt x="1386064" y="1420631"/>
                  <a:pt x="1386824" y="1419165"/>
                  <a:pt x="1386769" y="1417591"/>
                </a:cubicBezTo>
                <a:lnTo>
                  <a:pt x="1386769" y="1416615"/>
                </a:lnTo>
                <a:cubicBezTo>
                  <a:pt x="1388452" y="1417320"/>
                  <a:pt x="1390459" y="1416940"/>
                  <a:pt x="1391762" y="1415583"/>
                </a:cubicBezTo>
                <a:lnTo>
                  <a:pt x="1399143" y="1407877"/>
                </a:lnTo>
                <a:cubicBezTo>
                  <a:pt x="1400771" y="1406194"/>
                  <a:pt x="1400771" y="1403427"/>
                  <a:pt x="1399143" y="1401690"/>
                </a:cubicBezTo>
                <a:lnTo>
                  <a:pt x="1395996" y="1398325"/>
                </a:lnTo>
                <a:lnTo>
                  <a:pt x="1402345" y="1398705"/>
                </a:lnTo>
                <a:lnTo>
                  <a:pt x="1409888" y="1407009"/>
                </a:lnTo>
                <a:cubicBezTo>
                  <a:pt x="1411299" y="1408529"/>
                  <a:pt x="1413524" y="1408908"/>
                  <a:pt x="1415315" y="1407985"/>
                </a:cubicBezTo>
                <a:lnTo>
                  <a:pt x="1429698" y="1400605"/>
                </a:lnTo>
                <a:cubicBezTo>
                  <a:pt x="1430891" y="1400008"/>
                  <a:pt x="1431705" y="1398923"/>
                  <a:pt x="1432030" y="1397620"/>
                </a:cubicBezTo>
                <a:lnTo>
                  <a:pt x="1433767" y="1390348"/>
                </a:lnTo>
                <a:lnTo>
                  <a:pt x="1435449" y="1388937"/>
                </a:lnTo>
                <a:cubicBezTo>
                  <a:pt x="1436535" y="1388069"/>
                  <a:pt x="1437077" y="1386712"/>
                  <a:pt x="1437077" y="1385355"/>
                </a:cubicBezTo>
                <a:cubicBezTo>
                  <a:pt x="1437022" y="1383998"/>
                  <a:pt x="1436318" y="1382696"/>
                  <a:pt x="1435232" y="1381881"/>
                </a:cubicBezTo>
                <a:lnTo>
                  <a:pt x="1428340" y="1376780"/>
                </a:lnTo>
                <a:lnTo>
                  <a:pt x="1430727" y="1362073"/>
                </a:lnTo>
                <a:cubicBezTo>
                  <a:pt x="1430836" y="1361313"/>
                  <a:pt x="1430782" y="1360499"/>
                  <a:pt x="1430510" y="1359794"/>
                </a:cubicBezTo>
                <a:lnTo>
                  <a:pt x="1426223" y="1348071"/>
                </a:lnTo>
                <a:cubicBezTo>
                  <a:pt x="1426006" y="1347583"/>
                  <a:pt x="1425735" y="1347094"/>
                  <a:pt x="1425355" y="1346660"/>
                </a:cubicBezTo>
                <a:lnTo>
                  <a:pt x="1408965" y="1328100"/>
                </a:lnTo>
                <a:cubicBezTo>
                  <a:pt x="1407881" y="1326906"/>
                  <a:pt x="1406306" y="1326363"/>
                  <a:pt x="1404733" y="1326634"/>
                </a:cubicBezTo>
                <a:cubicBezTo>
                  <a:pt x="1403647" y="1326797"/>
                  <a:pt x="1402670" y="1327394"/>
                  <a:pt x="1402020" y="1328263"/>
                </a:cubicBezTo>
                <a:lnTo>
                  <a:pt x="1397189" y="1321153"/>
                </a:lnTo>
                <a:cubicBezTo>
                  <a:pt x="1396972" y="1320773"/>
                  <a:pt x="1396647" y="1320447"/>
                  <a:pt x="1396321" y="1320177"/>
                </a:cubicBezTo>
                <a:lnTo>
                  <a:pt x="1394747" y="1318928"/>
                </a:lnTo>
                <a:lnTo>
                  <a:pt x="1395236" y="1309648"/>
                </a:lnTo>
                <a:cubicBezTo>
                  <a:pt x="1395289" y="1308888"/>
                  <a:pt x="1395128" y="1308128"/>
                  <a:pt x="1394801" y="1307423"/>
                </a:cubicBezTo>
                <a:lnTo>
                  <a:pt x="1385141" y="1287885"/>
                </a:lnTo>
                <a:cubicBezTo>
                  <a:pt x="1384870" y="1287343"/>
                  <a:pt x="1384490" y="1286854"/>
                  <a:pt x="1384057" y="1286474"/>
                </a:cubicBezTo>
                <a:lnTo>
                  <a:pt x="1365767" y="1270682"/>
                </a:lnTo>
                <a:cubicBezTo>
                  <a:pt x="1366581" y="1269976"/>
                  <a:pt x="1367177" y="1268999"/>
                  <a:pt x="1367341" y="1267914"/>
                </a:cubicBezTo>
                <a:lnTo>
                  <a:pt x="1370325" y="1249571"/>
                </a:lnTo>
                <a:cubicBezTo>
                  <a:pt x="1370489" y="1248702"/>
                  <a:pt x="1370380" y="1247834"/>
                  <a:pt x="1370054" y="1247074"/>
                </a:cubicBezTo>
                <a:lnTo>
                  <a:pt x="1367774" y="1241647"/>
                </a:lnTo>
                <a:cubicBezTo>
                  <a:pt x="1367232" y="1240453"/>
                  <a:pt x="1366201" y="1239476"/>
                  <a:pt x="1364954" y="1239096"/>
                </a:cubicBezTo>
                <a:lnTo>
                  <a:pt x="1357246" y="1236654"/>
                </a:lnTo>
                <a:cubicBezTo>
                  <a:pt x="1355183" y="1236003"/>
                  <a:pt x="1352958" y="1236871"/>
                  <a:pt x="1351928" y="1238717"/>
                </a:cubicBezTo>
                <a:lnTo>
                  <a:pt x="1350571" y="1241105"/>
                </a:lnTo>
                <a:lnTo>
                  <a:pt x="1348020" y="1238662"/>
                </a:lnTo>
                <a:cubicBezTo>
                  <a:pt x="1347641" y="1238282"/>
                  <a:pt x="1347207" y="1238011"/>
                  <a:pt x="1346772" y="1237794"/>
                </a:cubicBezTo>
                <a:cubicBezTo>
                  <a:pt x="1347749" y="1236383"/>
                  <a:pt x="1347912" y="1234484"/>
                  <a:pt x="1346989" y="1232910"/>
                </a:cubicBezTo>
                <a:lnTo>
                  <a:pt x="1344384" y="1228405"/>
                </a:lnTo>
                <a:lnTo>
                  <a:pt x="1350951" y="1211473"/>
                </a:lnTo>
                <a:cubicBezTo>
                  <a:pt x="1351276" y="1210604"/>
                  <a:pt x="1351331" y="1209628"/>
                  <a:pt x="1351114" y="1208705"/>
                </a:cubicBezTo>
                <a:lnTo>
                  <a:pt x="1347098" y="1192803"/>
                </a:lnTo>
                <a:lnTo>
                  <a:pt x="1348020" y="1188679"/>
                </a:lnTo>
                <a:cubicBezTo>
                  <a:pt x="1348074" y="1188516"/>
                  <a:pt x="1348074" y="1188191"/>
                  <a:pt x="1348074" y="1188191"/>
                </a:cubicBezTo>
                <a:lnTo>
                  <a:pt x="1351765" y="1189982"/>
                </a:lnTo>
                <a:cubicBezTo>
                  <a:pt x="1353664" y="1190905"/>
                  <a:pt x="1355998" y="1190362"/>
                  <a:pt x="1357301" y="1188733"/>
                </a:cubicBezTo>
                <a:lnTo>
                  <a:pt x="1362292" y="1182493"/>
                </a:lnTo>
                <a:lnTo>
                  <a:pt x="1362511" y="1182384"/>
                </a:lnTo>
                <a:lnTo>
                  <a:pt x="1366038" y="1189765"/>
                </a:lnTo>
                <a:cubicBezTo>
                  <a:pt x="1366417" y="1190524"/>
                  <a:pt x="1367015" y="1191176"/>
                  <a:pt x="1367720" y="1191610"/>
                </a:cubicBezTo>
                <a:lnTo>
                  <a:pt x="1379009" y="1198719"/>
                </a:lnTo>
                <a:cubicBezTo>
                  <a:pt x="1380311" y="1199533"/>
                  <a:pt x="1381940" y="1199642"/>
                  <a:pt x="1383296" y="1198991"/>
                </a:cubicBezTo>
                <a:lnTo>
                  <a:pt x="1398817" y="1191881"/>
                </a:lnTo>
                <a:cubicBezTo>
                  <a:pt x="1400065" y="1191284"/>
                  <a:pt x="1400988" y="1190199"/>
                  <a:pt x="1401314" y="1188842"/>
                </a:cubicBezTo>
                <a:lnTo>
                  <a:pt x="1401531" y="1188028"/>
                </a:lnTo>
                <a:lnTo>
                  <a:pt x="1406578" y="1187431"/>
                </a:lnTo>
                <a:cubicBezTo>
                  <a:pt x="1407772" y="1187268"/>
                  <a:pt x="1408802" y="1186726"/>
                  <a:pt x="1409563" y="1185803"/>
                </a:cubicBezTo>
                <a:cubicBezTo>
                  <a:pt x="1409563" y="1185803"/>
                  <a:pt x="1413524" y="1180919"/>
                  <a:pt x="1413524" y="1180919"/>
                </a:cubicBezTo>
                <a:lnTo>
                  <a:pt x="1415098" y="1180919"/>
                </a:lnTo>
                <a:lnTo>
                  <a:pt x="1419549" y="1185749"/>
                </a:lnTo>
                <a:cubicBezTo>
                  <a:pt x="1420688" y="1186997"/>
                  <a:pt x="1422478" y="1187485"/>
                  <a:pt x="1424107" y="1186997"/>
                </a:cubicBezTo>
                <a:lnTo>
                  <a:pt x="1428557" y="1185695"/>
                </a:lnTo>
                <a:cubicBezTo>
                  <a:pt x="1430727" y="1185043"/>
                  <a:pt x="1432084" y="1182873"/>
                  <a:pt x="1431759" y="1180647"/>
                </a:cubicBezTo>
                <a:lnTo>
                  <a:pt x="1429698" y="1167134"/>
                </a:lnTo>
                <a:cubicBezTo>
                  <a:pt x="1430131" y="1167460"/>
                  <a:pt x="1430619" y="1167677"/>
                  <a:pt x="1431162" y="1167785"/>
                </a:cubicBezTo>
                <a:lnTo>
                  <a:pt x="1437566" y="1169359"/>
                </a:lnTo>
                <a:lnTo>
                  <a:pt x="1443644" y="1177011"/>
                </a:lnTo>
                <a:cubicBezTo>
                  <a:pt x="1444892" y="1178531"/>
                  <a:pt x="1446954" y="1179127"/>
                  <a:pt x="1448800" y="1178422"/>
                </a:cubicBezTo>
                <a:lnTo>
                  <a:pt x="1457808" y="1175003"/>
                </a:lnTo>
                <a:cubicBezTo>
                  <a:pt x="1458893" y="1174569"/>
                  <a:pt x="1459762" y="1173809"/>
                  <a:pt x="1460251" y="1172778"/>
                </a:cubicBezTo>
                <a:lnTo>
                  <a:pt x="1462259" y="1168762"/>
                </a:lnTo>
                <a:lnTo>
                  <a:pt x="1466763" y="1166646"/>
                </a:lnTo>
                <a:lnTo>
                  <a:pt x="1476965" y="1169576"/>
                </a:lnTo>
                <a:cubicBezTo>
                  <a:pt x="1478323" y="1169956"/>
                  <a:pt x="1479788" y="1169684"/>
                  <a:pt x="1480928" y="1168871"/>
                </a:cubicBezTo>
                <a:cubicBezTo>
                  <a:pt x="1482067" y="1168057"/>
                  <a:pt x="1482772" y="1166754"/>
                  <a:pt x="1482772" y="1165343"/>
                </a:cubicBezTo>
                <a:lnTo>
                  <a:pt x="1482936" y="1158668"/>
                </a:lnTo>
                <a:lnTo>
                  <a:pt x="1483533" y="1157962"/>
                </a:lnTo>
                <a:lnTo>
                  <a:pt x="1488199" y="1157854"/>
                </a:lnTo>
                <a:cubicBezTo>
                  <a:pt x="1489504" y="1157799"/>
                  <a:pt x="1490750" y="1157203"/>
                  <a:pt x="1491565" y="1156225"/>
                </a:cubicBezTo>
                <a:lnTo>
                  <a:pt x="1495416" y="1151559"/>
                </a:lnTo>
                <a:cubicBezTo>
                  <a:pt x="1496395" y="1150419"/>
                  <a:pt x="1496721" y="1148845"/>
                  <a:pt x="1496287" y="1147454"/>
                </a:cubicBezTo>
                <a:lnTo>
                  <a:pt x="1494605" y="1141647"/>
                </a:lnTo>
                <a:cubicBezTo>
                  <a:pt x="1494440" y="1140941"/>
                  <a:pt x="1494061" y="1140345"/>
                  <a:pt x="1493573" y="1139802"/>
                </a:cubicBezTo>
                <a:lnTo>
                  <a:pt x="1491186" y="1137251"/>
                </a:lnTo>
                <a:lnTo>
                  <a:pt x="1492271" y="1136816"/>
                </a:lnTo>
                <a:cubicBezTo>
                  <a:pt x="1492976" y="1136546"/>
                  <a:pt x="1493573" y="1136112"/>
                  <a:pt x="1494061" y="1135514"/>
                </a:cubicBezTo>
                <a:lnTo>
                  <a:pt x="1495472" y="1136816"/>
                </a:lnTo>
                <a:cubicBezTo>
                  <a:pt x="1496557" y="1137848"/>
                  <a:pt x="1498023" y="1138282"/>
                  <a:pt x="1499488" y="1137956"/>
                </a:cubicBezTo>
                <a:cubicBezTo>
                  <a:pt x="1500954" y="1137685"/>
                  <a:pt x="1502148" y="1136709"/>
                  <a:pt x="1502745" y="1135351"/>
                </a:cubicBezTo>
                <a:lnTo>
                  <a:pt x="1503450" y="1133724"/>
                </a:lnTo>
                <a:lnTo>
                  <a:pt x="1503883" y="1133941"/>
                </a:lnTo>
                <a:cubicBezTo>
                  <a:pt x="1505186" y="1134592"/>
                  <a:pt x="1506705" y="1134537"/>
                  <a:pt x="1507955" y="1133886"/>
                </a:cubicBezTo>
                <a:lnTo>
                  <a:pt x="1520165" y="1149713"/>
                </a:lnTo>
                <a:cubicBezTo>
                  <a:pt x="1520871" y="1150581"/>
                  <a:pt x="1521903" y="1151233"/>
                  <a:pt x="1523042" y="1151396"/>
                </a:cubicBezTo>
                <a:lnTo>
                  <a:pt x="1532593" y="1152861"/>
                </a:lnTo>
                <a:cubicBezTo>
                  <a:pt x="1534764" y="1153186"/>
                  <a:pt x="1536935" y="1151884"/>
                  <a:pt x="1537586" y="1149713"/>
                </a:cubicBezTo>
                <a:lnTo>
                  <a:pt x="1540191" y="1141213"/>
                </a:lnTo>
                <a:cubicBezTo>
                  <a:pt x="1540571" y="1140073"/>
                  <a:pt x="1540462" y="1138826"/>
                  <a:pt x="1539866" y="1137740"/>
                </a:cubicBezTo>
                <a:lnTo>
                  <a:pt x="1539322" y="1136709"/>
                </a:lnTo>
                <a:cubicBezTo>
                  <a:pt x="1541711" y="1136655"/>
                  <a:pt x="1543719" y="1134755"/>
                  <a:pt x="1543774" y="1132313"/>
                </a:cubicBezTo>
                <a:lnTo>
                  <a:pt x="1544044" y="1123087"/>
                </a:lnTo>
                <a:cubicBezTo>
                  <a:pt x="1544099" y="1122056"/>
                  <a:pt x="1543719" y="1120971"/>
                  <a:pt x="1543068" y="1120156"/>
                </a:cubicBezTo>
                <a:lnTo>
                  <a:pt x="1541547" y="1118312"/>
                </a:lnTo>
                <a:lnTo>
                  <a:pt x="1543284" y="1116357"/>
                </a:lnTo>
                <a:cubicBezTo>
                  <a:pt x="1544749" y="1114675"/>
                  <a:pt x="1544749" y="1112124"/>
                  <a:pt x="1543284" y="1110442"/>
                </a:cubicBezTo>
                <a:lnTo>
                  <a:pt x="1539268" y="1105775"/>
                </a:lnTo>
                <a:cubicBezTo>
                  <a:pt x="1538237" y="1104581"/>
                  <a:pt x="1536664" y="1103984"/>
                  <a:pt x="1535090" y="1104255"/>
                </a:cubicBezTo>
                <a:lnTo>
                  <a:pt x="1532974" y="1104635"/>
                </a:lnTo>
                <a:lnTo>
                  <a:pt x="1532865" y="1103875"/>
                </a:lnTo>
                <a:cubicBezTo>
                  <a:pt x="1532702" y="1102573"/>
                  <a:pt x="1531942" y="1101433"/>
                  <a:pt x="1530857" y="1100728"/>
                </a:cubicBezTo>
                <a:lnTo>
                  <a:pt x="1529879" y="1100076"/>
                </a:lnTo>
                <a:lnTo>
                  <a:pt x="1532213" y="1097472"/>
                </a:lnTo>
                <a:cubicBezTo>
                  <a:pt x="1533407" y="1096169"/>
                  <a:pt x="1533732" y="1094323"/>
                  <a:pt x="1533027" y="1092696"/>
                </a:cubicBezTo>
                <a:cubicBezTo>
                  <a:pt x="1532321" y="1091068"/>
                  <a:pt x="1530748" y="1089982"/>
                  <a:pt x="1529011" y="1089928"/>
                </a:cubicBezTo>
                <a:lnTo>
                  <a:pt x="1521305" y="1089657"/>
                </a:lnTo>
                <a:lnTo>
                  <a:pt x="1516313" y="1085261"/>
                </a:lnTo>
                <a:cubicBezTo>
                  <a:pt x="1516584" y="1085152"/>
                  <a:pt x="1516910" y="1085043"/>
                  <a:pt x="1517181" y="1084881"/>
                </a:cubicBezTo>
                <a:cubicBezTo>
                  <a:pt x="1518429" y="1084176"/>
                  <a:pt x="1519243" y="1082926"/>
                  <a:pt x="1519406" y="1081571"/>
                </a:cubicBezTo>
                <a:lnTo>
                  <a:pt x="1520221" y="1075763"/>
                </a:lnTo>
                <a:cubicBezTo>
                  <a:pt x="1520436" y="1074189"/>
                  <a:pt x="1519786" y="1072561"/>
                  <a:pt x="1518483" y="1071585"/>
                </a:cubicBezTo>
                <a:lnTo>
                  <a:pt x="1505838" y="1061816"/>
                </a:lnTo>
                <a:lnTo>
                  <a:pt x="1505676" y="1061382"/>
                </a:lnTo>
                <a:lnTo>
                  <a:pt x="1506218" y="1061056"/>
                </a:lnTo>
                <a:cubicBezTo>
                  <a:pt x="1507520" y="1060350"/>
                  <a:pt x="1508389" y="1059102"/>
                  <a:pt x="1508552" y="1057637"/>
                </a:cubicBezTo>
                <a:cubicBezTo>
                  <a:pt x="1508714" y="1056226"/>
                  <a:pt x="1508226" y="1054761"/>
                  <a:pt x="1507141" y="1053784"/>
                </a:cubicBezTo>
                <a:lnTo>
                  <a:pt x="1495581" y="1042983"/>
                </a:lnTo>
                <a:cubicBezTo>
                  <a:pt x="1493899" y="1041464"/>
                  <a:pt x="1491401" y="1041356"/>
                  <a:pt x="1489666" y="1042767"/>
                </a:cubicBezTo>
                <a:lnTo>
                  <a:pt x="1486246" y="1045480"/>
                </a:lnTo>
                <a:cubicBezTo>
                  <a:pt x="1484563" y="1046837"/>
                  <a:pt x="1484076" y="1049171"/>
                  <a:pt x="1485053" y="1051070"/>
                </a:cubicBezTo>
                <a:lnTo>
                  <a:pt x="1491021" y="1062738"/>
                </a:lnTo>
                <a:cubicBezTo>
                  <a:pt x="1491239" y="1063227"/>
                  <a:pt x="1491565" y="1063661"/>
                  <a:pt x="1491944" y="1063987"/>
                </a:cubicBezTo>
                <a:lnTo>
                  <a:pt x="1501061" y="1072670"/>
                </a:lnTo>
                <a:lnTo>
                  <a:pt x="1490968" y="1077825"/>
                </a:lnTo>
                <a:cubicBezTo>
                  <a:pt x="1489991" y="1078368"/>
                  <a:pt x="1489230" y="1079182"/>
                  <a:pt x="1488851" y="1080159"/>
                </a:cubicBezTo>
                <a:cubicBezTo>
                  <a:pt x="1488472" y="1079725"/>
                  <a:pt x="1487984" y="1079345"/>
                  <a:pt x="1487440" y="1079128"/>
                </a:cubicBezTo>
                <a:cubicBezTo>
                  <a:pt x="1486191" y="1078586"/>
                  <a:pt x="1484726" y="1078640"/>
                  <a:pt x="1483533" y="1079236"/>
                </a:cubicBezTo>
                <a:lnTo>
                  <a:pt x="1478485" y="1081787"/>
                </a:lnTo>
                <a:lnTo>
                  <a:pt x="1477888" y="1081571"/>
                </a:lnTo>
                <a:lnTo>
                  <a:pt x="1477453" y="1075166"/>
                </a:lnTo>
                <a:cubicBezTo>
                  <a:pt x="1477401" y="1073809"/>
                  <a:pt x="1476694" y="1072507"/>
                  <a:pt x="1475554" y="1071747"/>
                </a:cubicBezTo>
                <a:cubicBezTo>
                  <a:pt x="1474416" y="1070933"/>
                  <a:pt x="1473005" y="1070717"/>
                  <a:pt x="1471703" y="1071096"/>
                </a:cubicBezTo>
                <a:lnTo>
                  <a:pt x="1461770" y="1073972"/>
                </a:lnTo>
                <a:cubicBezTo>
                  <a:pt x="1459925" y="1074515"/>
                  <a:pt x="1458623" y="1076144"/>
                  <a:pt x="1458514" y="1078042"/>
                </a:cubicBezTo>
                <a:lnTo>
                  <a:pt x="1456126" y="1118366"/>
                </a:lnTo>
                <a:cubicBezTo>
                  <a:pt x="1456072" y="1119777"/>
                  <a:pt x="1456615" y="1121133"/>
                  <a:pt x="1457700" y="1122056"/>
                </a:cubicBezTo>
                <a:lnTo>
                  <a:pt x="1461554" y="1125366"/>
                </a:lnTo>
                <a:lnTo>
                  <a:pt x="1458514" y="1131988"/>
                </a:lnTo>
                <a:lnTo>
                  <a:pt x="1456669" y="1131771"/>
                </a:lnTo>
                <a:lnTo>
                  <a:pt x="1454173" y="1131118"/>
                </a:lnTo>
                <a:lnTo>
                  <a:pt x="1449506" y="1127374"/>
                </a:lnTo>
                <a:cubicBezTo>
                  <a:pt x="1448148" y="1126289"/>
                  <a:pt x="1446249" y="1126072"/>
                  <a:pt x="1444676" y="1126831"/>
                </a:cubicBezTo>
                <a:cubicBezTo>
                  <a:pt x="1443861" y="1127211"/>
                  <a:pt x="1443210" y="1127863"/>
                  <a:pt x="1442775" y="1128568"/>
                </a:cubicBezTo>
                <a:cubicBezTo>
                  <a:pt x="1442449" y="1128405"/>
                  <a:pt x="1442125" y="1128242"/>
                  <a:pt x="1441745" y="1128134"/>
                </a:cubicBezTo>
                <a:lnTo>
                  <a:pt x="1428828" y="1124498"/>
                </a:lnTo>
                <a:lnTo>
                  <a:pt x="1411734" y="1111365"/>
                </a:lnTo>
                <a:cubicBezTo>
                  <a:pt x="1410377" y="1110388"/>
                  <a:pt x="1408587" y="1110171"/>
                  <a:pt x="1407066" y="1110876"/>
                </a:cubicBezTo>
                <a:lnTo>
                  <a:pt x="1389211" y="1119180"/>
                </a:lnTo>
                <a:lnTo>
                  <a:pt x="1381722" y="1118312"/>
                </a:lnTo>
                <a:lnTo>
                  <a:pt x="1360502" y="1102139"/>
                </a:lnTo>
                <a:lnTo>
                  <a:pt x="1358332" y="1099263"/>
                </a:lnTo>
                <a:lnTo>
                  <a:pt x="1358006" y="1095897"/>
                </a:lnTo>
                <a:cubicBezTo>
                  <a:pt x="1357897" y="1094812"/>
                  <a:pt x="1357409" y="1093836"/>
                  <a:pt x="1356649" y="1093075"/>
                </a:cubicBezTo>
                <a:lnTo>
                  <a:pt x="1344981" y="1081625"/>
                </a:lnTo>
                <a:lnTo>
                  <a:pt x="1346121" y="1079182"/>
                </a:lnTo>
                <a:cubicBezTo>
                  <a:pt x="1346881" y="1077500"/>
                  <a:pt x="1346555" y="1075601"/>
                  <a:pt x="1345361" y="1074244"/>
                </a:cubicBezTo>
                <a:lnTo>
                  <a:pt x="1336732" y="1064692"/>
                </a:lnTo>
                <a:lnTo>
                  <a:pt x="1329676" y="1045914"/>
                </a:lnTo>
                <a:lnTo>
                  <a:pt x="1338306" y="1054327"/>
                </a:lnTo>
                <a:cubicBezTo>
                  <a:pt x="1339228" y="1055249"/>
                  <a:pt x="1340584" y="1055738"/>
                  <a:pt x="1341888" y="1055575"/>
                </a:cubicBezTo>
                <a:lnTo>
                  <a:pt x="1346609" y="1055086"/>
                </a:lnTo>
                <a:lnTo>
                  <a:pt x="1352958" y="1058885"/>
                </a:lnTo>
                <a:cubicBezTo>
                  <a:pt x="1354369" y="1059700"/>
                  <a:pt x="1356160" y="1059754"/>
                  <a:pt x="1357572" y="1058885"/>
                </a:cubicBezTo>
                <a:cubicBezTo>
                  <a:pt x="1358983" y="1058070"/>
                  <a:pt x="1359797" y="1056497"/>
                  <a:pt x="1359797" y="1054869"/>
                </a:cubicBezTo>
                <a:lnTo>
                  <a:pt x="1359580" y="1048683"/>
                </a:lnTo>
                <a:cubicBezTo>
                  <a:pt x="1360285" y="1048464"/>
                  <a:pt x="1360937" y="1048031"/>
                  <a:pt x="1361479" y="1047488"/>
                </a:cubicBezTo>
                <a:lnTo>
                  <a:pt x="1364899" y="1043798"/>
                </a:lnTo>
                <a:cubicBezTo>
                  <a:pt x="1366254" y="1042387"/>
                  <a:pt x="1366472" y="1040216"/>
                  <a:pt x="1365550" y="1038533"/>
                </a:cubicBezTo>
                <a:lnTo>
                  <a:pt x="1360394" y="1029199"/>
                </a:lnTo>
                <a:lnTo>
                  <a:pt x="1360828" y="1028223"/>
                </a:lnTo>
                <a:lnTo>
                  <a:pt x="1361805" y="1028874"/>
                </a:lnTo>
                <a:cubicBezTo>
                  <a:pt x="1363161" y="1029742"/>
                  <a:pt x="1364899" y="1029851"/>
                  <a:pt x="1366364" y="1029091"/>
                </a:cubicBezTo>
                <a:cubicBezTo>
                  <a:pt x="1367828" y="1028332"/>
                  <a:pt x="1368806" y="1026812"/>
                  <a:pt x="1368806" y="1025183"/>
                </a:cubicBezTo>
                <a:lnTo>
                  <a:pt x="1368914" y="1021927"/>
                </a:lnTo>
                <a:cubicBezTo>
                  <a:pt x="1368969" y="1020298"/>
                  <a:pt x="1368101" y="1018724"/>
                  <a:pt x="1366689" y="1017910"/>
                </a:cubicBezTo>
                <a:lnTo>
                  <a:pt x="1361425" y="1014817"/>
                </a:lnTo>
                <a:cubicBezTo>
                  <a:pt x="1359689" y="1013786"/>
                  <a:pt x="1357518" y="1014057"/>
                  <a:pt x="1356052" y="1015414"/>
                </a:cubicBezTo>
                <a:lnTo>
                  <a:pt x="1352036" y="1019158"/>
                </a:lnTo>
                <a:lnTo>
                  <a:pt x="1349540" y="1017313"/>
                </a:lnTo>
                <a:lnTo>
                  <a:pt x="1353610" y="1003258"/>
                </a:lnTo>
                <a:cubicBezTo>
                  <a:pt x="1353772" y="1002553"/>
                  <a:pt x="1353827" y="1001793"/>
                  <a:pt x="1353664" y="1001087"/>
                </a:cubicBezTo>
                <a:lnTo>
                  <a:pt x="1349865" y="983123"/>
                </a:lnTo>
                <a:lnTo>
                  <a:pt x="1353068" y="969176"/>
                </a:lnTo>
                <a:lnTo>
                  <a:pt x="1358114" y="971891"/>
                </a:lnTo>
                <a:cubicBezTo>
                  <a:pt x="1359145" y="972434"/>
                  <a:pt x="1360340" y="972596"/>
                  <a:pt x="1361425" y="972271"/>
                </a:cubicBezTo>
                <a:lnTo>
                  <a:pt x="1368914" y="970262"/>
                </a:lnTo>
                <a:lnTo>
                  <a:pt x="1385739" y="973628"/>
                </a:lnTo>
                <a:cubicBezTo>
                  <a:pt x="1388072" y="974061"/>
                  <a:pt x="1390405" y="972650"/>
                  <a:pt x="1391003" y="970317"/>
                </a:cubicBezTo>
                <a:lnTo>
                  <a:pt x="1391328" y="969014"/>
                </a:lnTo>
                <a:lnTo>
                  <a:pt x="1393281" y="969176"/>
                </a:lnTo>
                <a:cubicBezTo>
                  <a:pt x="1394585" y="969286"/>
                  <a:pt x="1395887" y="968851"/>
                  <a:pt x="1396810" y="967983"/>
                </a:cubicBezTo>
                <a:cubicBezTo>
                  <a:pt x="1397731" y="967114"/>
                  <a:pt x="1398221" y="965866"/>
                  <a:pt x="1398221" y="964564"/>
                </a:cubicBezTo>
                <a:lnTo>
                  <a:pt x="1398058" y="957237"/>
                </a:lnTo>
                <a:lnTo>
                  <a:pt x="1404028" y="954958"/>
                </a:lnTo>
                <a:cubicBezTo>
                  <a:pt x="1405113" y="954578"/>
                  <a:pt x="1406035" y="953710"/>
                  <a:pt x="1406523" y="952678"/>
                </a:cubicBezTo>
                <a:lnTo>
                  <a:pt x="1414013" y="936778"/>
                </a:lnTo>
                <a:lnTo>
                  <a:pt x="1430565" y="947034"/>
                </a:lnTo>
                <a:cubicBezTo>
                  <a:pt x="1432139" y="947957"/>
                  <a:pt x="1434093" y="947903"/>
                  <a:pt x="1435558" y="946872"/>
                </a:cubicBezTo>
                <a:lnTo>
                  <a:pt x="1440822" y="943182"/>
                </a:lnTo>
                <a:cubicBezTo>
                  <a:pt x="1442396" y="942042"/>
                  <a:pt x="1443101" y="940034"/>
                  <a:pt x="1442558" y="938189"/>
                </a:cubicBezTo>
                <a:lnTo>
                  <a:pt x="1429208" y="892603"/>
                </a:lnTo>
                <a:lnTo>
                  <a:pt x="1428991" y="885982"/>
                </a:lnTo>
                <a:lnTo>
                  <a:pt x="1434310" y="876104"/>
                </a:lnTo>
                <a:cubicBezTo>
                  <a:pt x="1435341" y="874205"/>
                  <a:pt x="1434852" y="871871"/>
                  <a:pt x="1433226" y="870514"/>
                </a:cubicBezTo>
                <a:lnTo>
                  <a:pt x="1424486" y="863187"/>
                </a:lnTo>
                <a:lnTo>
                  <a:pt x="1417811" y="817275"/>
                </a:lnTo>
                <a:cubicBezTo>
                  <a:pt x="1417703" y="816571"/>
                  <a:pt x="1417432" y="815918"/>
                  <a:pt x="1416997" y="815322"/>
                </a:cubicBezTo>
                <a:lnTo>
                  <a:pt x="1412276" y="808647"/>
                </a:lnTo>
                <a:cubicBezTo>
                  <a:pt x="1411843" y="808105"/>
                  <a:pt x="1411299" y="807616"/>
                  <a:pt x="1410703" y="807290"/>
                </a:cubicBezTo>
                <a:lnTo>
                  <a:pt x="1400988" y="802134"/>
                </a:lnTo>
                <a:lnTo>
                  <a:pt x="1396158" y="779394"/>
                </a:lnTo>
                <a:lnTo>
                  <a:pt x="1399957" y="752205"/>
                </a:lnTo>
                <a:lnTo>
                  <a:pt x="1408802" y="751282"/>
                </a:lnTo>
                <a:cubicBezTo>
                  <a:pt x="1410213" y="751173"/>
                  <a:pt x="1411408" y="750359"/>
                  <a:pt x="1412167" y="749166"/>
                </a:cubicBezTo>
                <a:lnTo>
                  <a:pt x="1416617" y="741893"/>
                </a:lnTo>
                <a:cubicBezTo>
                  <a:pt x="1416997" y="741242"/>
                  <a:pt x="1417269" y="740481"/>
                  <a:pt x="1417269" y="739668"/>
                </a:cubicBezTo>
                <a:lnTo>
                  <a:pt x="1417703" y="724472"/>
                </a:lnTo>
                <a:lnTo>
                  <a:pt x="1423238" y="726426"/>
                </a:lnTo>
                <a:lnTo>
                  <a:pt x="1432409" y="739994"/>
                </a:lnTo>
                <a:cubicBezTo>
                  <a:pt x="1433278" y="741296"/>
                  <a:pt x="1434635" y="742110"/>
                  <a:pt x="1436263" y="742002"/>
                </a:cubicBezTo>
                <a:lnTo>
                  <a:pt x="1468988" y="741405"/>
                </a:lnTo>
                <a:cubicBezTo>
                  <a:pt x="1469639" y="741405"/>
                  <a:pt x="1470291" y="741242"/>
                  <a:pt x="1470888" y="740971"/>
                </a:cubicBezTo>
                <a:lnTo>
                  <a:pt x="1492976" y="730279"/>
                </a:lnTo>
                <a:cubicBezTo>
                  <a:pt x="1493517" y="730007"/>
                  <a:pt x="1494008" y="729628"/>
                  <a:pt x="1494387" y="729194"/>
                </a:cubicBezTo>
                <a:lnTo>
                  <a:pt x="1507902" y="714052"/>
                </a:lnTo>
                <a:lnTo>
                  <a:pt x="1519677" y="711284"/>
                </a:lnTo>
                <a:cubicBezTo>
                  <a:pt x="1520817" y="711013"/>
                  <a:pt x="1521794" y="710308"/>
                  <a:pt x="1522446" y="709330"/>
                </a:cubicBezTo>
                <a:lnTo>
                  <a:pt x="1531127" y="695817"/>
                </a:lnTo>
                <a:close/>
                <a:moveTo>
                  <a:pt x="3408716" y="672210"/>
                </a:moveTo>
                <a:lnTo>
                  <a:pt x="3411755" y="673458"/>
                </a:lnTo>
                <a:lnTo>
                  <a:pt x="3425594" y="672372"/>
                </a:lnTo>
                <a:lnTo>
                  <a:pt x="3425648" y="672372"/>
                </a:lnTo>
                <a:cubicBezTo>
                  <a:pt x="3427005" y="672264"/>
                  <a:pt x="3428416" y="672806"/>
                  <a:pt x="3429339" y="673838"/>
                </a:cubicBezTo>
                <a:cubicBezTo>
                  <a:pt x="3429393" y="673892"/>
                  <a:pt x="3429501" y="674000"/>
                  <a:pt x="3429501" y="674055"/>
                </a:cubicBezTo>
                <a:cubicBezTo>
                  <a:pt x="3428959" y="673892"/>
                  <a:pt x="3428470" y="673892"/>
                  <a:pt x="3427928" y="673892"/>
                </a:cubicBezTo>
                <a:lnTo>
                  <a:pt x="3414089" y="674923"/>
                </a:lnTo>
                <a:cubicBezTo>
                  <a:pt x="3414089" y="674923"/>
                  <a:pt x="3408716" y="672698"/>
                  <a:pt x="3408716" y="672698"/>
                </a:cubicBezTo>
                <a:close/>
                <a:moveTo>
                  <a:pt x="3070666" y="644895"/>
                </a:moveTo>
                <a:lnTo>
                  <a:pt x="3070720" y="644895"/>
                </a:lnTo>
                <a:cubicBezTo>
                  <a:pt x="3071425" y="644895"/>
                  <a:pt x="3071968" y="645003"/>
                  <a:pt x="3072565" y="645274"/>
                </a:cubicBezTo>
                <a:cubicBezTo>
                  <a:pt x="3072565" y="645274"/>
                  <a:pt x="3094925" y="654826"/>
                  <a:pt x="3094925" y="654826"/>
                </a:cubicBezTo>
                <a:lnTo>
                  <a:pt x="3072511" y="645274"/>
                </a:lnTo>
                <a:cubicBezTo>
                  <a:pt x="3071914" y="645003"/>
                  <a:pt x="3071317" y="644895"/>
                  <a:pt x="3070666" y="644895"/>
                </a:cubicBezTo>
                <a:close/>
                <a:moveTo>
                  <a:pt x="3238524" y="619496"/>
                </a:moveTo>
                <a:lnTo>
                  <a:pt x="3238243" y="619547"/>
                </a:lnTo>
                <a:lnTo>
                  <a:pt x="3248293" y="623620"/>
                </a:lnTo>
                <a:lnTo>
                  <a:pt x="3248631" y="623592"/>
                </a:lnTo>
                <a:close/>
                <a:moveTo>
                  <a:pt x="4097576" y="611490"/>
                </a:moveTo>
                <a:lnTo>
                  <a:pt x="4097622" y="611698"/>
                </a:lnTo>
                <a:lnTo>
                  <a:pt x="4102052" y="617460"/>
                </a:lnTo>
                <a:lnTo>
                  <a:pt x="4102073" y="617341"/>
                </a:lnTo>
                <a:close/>
                <a:moveTo>
                  <a:pt x="3300284" y="608174"/>
                </a:moveTo>
                <a:lnTo>
                  <a:pt x="3313797" y="609151"/>
                </a:lnTo>
                <a:lnTo>
                  <a:pt x="3323783" y="615555"/>
                </a:lnTo>
                <a:cubicBezTo>
                  <a:pt x="3324380" y="615935"/>
                  <a:pt x="3325085" y="616206"/>
                  <a:pt x="3325791" y="616261"/>
                </a:cubicBezTo>
                <a:lnTo>
                  <a:pt x="3384674" y="621687"/>
                </a:lnTo>
                <a:lnTo>
                  <a:pt x="3387496" y="623371"/>
                </a:lnTo>
                <a:lnTo>
                  <a:pt x="3392435" y="637589"/>
                </a:lnTo>
                <a:cubicBezTo>
                  <a:pt x="3392598" y="637969"/>
                  <a:pt x="3392760" y="638349"/>
                  <a:pt x="3392977" y="638674"/>
                </a:cubicBezTo>
                <a:cubicBezTo>
                  <a:pt x="3393629" y="639706"/>
                  <a:pt x="3394660" y="640466"/>
                  <a:pt x="3395908" y="640737"/>
                </a:cubicBezTo>
                <a:lnTo>
                  <a:pt x="3402800" y="642094"/>
                </a:lnTo>
                <a:lnTo>
                  <a:pt x="3405894" y="646979"/>
                </a:lnTo>
                <a:lnTo>
                  <a:pt x="3407956" y="656150"/>
                </a:lnTo>
                <a:lnTo>
                  <a:pt x="3399978" y="658809"/>
                </a:lnTo>
                <a:cubicBezTo>
                  <a:pt x="3398079" y="659460"/>
                  <a:pt x="3396885" y="661197"/>
                  <a:pt x="3396885" y="663206"/>
                </a:cubicBezTo>
                <a:lnTo>
                  <a:pt x="3397156" y="674602"/>
                </a:lnTo>
                <a:cubicBezTo>
                  <a:pt x="3397211" y="676393"/>
                  <a:pt x="3398296" y="678021"/>
                  <a:pt x="3399978" y="678673"/>
                </a:cubicBezTo>
                <a:lnTo>
                  <a:pt x="3400847" y="678998"/>
                </a:lnTo>
                <a:cubicBezTo>
                  <a:pt x="3401281" y="679432"/>
                  <a:pt x="3401769" y="679812"/>
                  <a:pt x="3402312" y="680030"/>
                </a:cubicBezTo>
                <a:lnTo>
                  <a:pt x="3411321" y="683773"/>
                </a:lnTo>
                <a:cubicBezTo>
                  <a:pt x="3411972" y="684045"/>
                  <a:pt x="3412678" y="684154"/>
                  <a:pt x="3413383" y="684100"/>
                </a:cubicBezTo>
                <a:lnTo>
                  <a:pt x="3419896" y="683610"/>
                </a:lnTo>
                <a:lnTo>
                  <a:pt x="3415065" y="711289"/>
                </a:lnTo>
                <a:cubicBezTo>
                  <a:pt x="3414957" y="711778"/>
                  <a:pt x="3414957" y="712320"/>
                  <a:pt x="3415065" y="712809"/>
                </a:cubicBezTo>
                <a:lnTo>
                  <a:pt x="3417019" y="724044"/>
                </a:lnTo>
                <a:cubicBezTo>
                  <a:pt x="3417236" y="725454"/>
                  <a:pt x="3418105" y="726648"/>
                  <a:pt x="3419353" y="727300"/>
                </a:cubicBezTo>
                <a:cubicBezTo>
                  <a:pt x="3419679" y="727462"/>
                  <a:pt x="3420004" y="727571"/>
                  <a:pt x="3420384" y="727679"/>
                </a:cubicBezTo>
                <a:cubicBezTo>
                  <a:pt x="3420764" y="728168"/>
                  <a:pt x="3421198" y="728548"/>
                  <a:pt x="3421740" y="728819"/>
                </a:cubicBezTo>
                <a:cubicBezTo>
                  <a:pt x="3422935" y="729470"/>
                  <a:pt x="3424454" y="729526"/>
                  <a:pt x="3425702" y="728927"/>
                </a:cubicBezTo>
                <a:lnTo>
                  <a:pt x="3439487" y="722524"/>
                </a:lnTo>
                <a:lnTo>
                  <a:pt x="3448767" y="728711"/>
                </a:lnTo>
                <a:lnTo>
                  <a:pt x="3442418" y="743147"/>
                </a:lnTo>
                <a:lnTo>
                  <a:pt x="3430804" y="748574"/>
                </a:lnTo>
                <a:cubicBezTo>
                  <a:pt x="3429610" y="749117"/>
                  <a:pt x="3428742" y="750148"/>
                  <a:pt x="3428362" y="751396"/>
                </a:cubicBezTo>
                <a:cubicBezTo>
                  <a:pt x="3427982" y="752645"/>
                  <a:pt x="3428199" y="754001"/>
                  <a:pt x="3428904" y="755087"/>
                </a:cubicBezTo>
                <a:lnTo>
                  <a:pt x="3433572" y="762359"/>
                </a:lnTo>
                <a:lnTo>
                  <a:pt x="3428524" y="765344"/>
                </a:lnTo>
                <a:cubicBezTo>
                  <a:pt x="3427059" y="766212"/>
                  <a:pt x="3426191" y="767786"/>
                  <a:pt x="3426300" y="769468"/>
                </a:cubicBezTo>
                <a:lnTo>
                  <a:pt x="3426625" y="776579"/>
                </a:lnTo>
                <a:cubicBezTo>
                  <a:pt x="3426734" y="778640"/>
                  <a:pt x="3428145" y="780269"/>
                  <a:pt x="3430044" y="780757"/>
                </a:cubicBezTo>
                <a:cubicBezTo>
                  <a:pt x="3430858" y="781734"/>
                  <a:pt x="3432106" y="782385"/>
                  <a:pt x="3433463" y="782385"/>
                </a:cubicBezTo>
                <a:lnTo>
                  <a:pt x="3447573" y="782548"/>
                </a:lnTo>
                <a:lnTo>
                  <a:pt x="3459513" y="794434"/>
                </a:lnTo>
                <a:cubicBezTo>
                  <a:pt x="3460110" y="794976"/>
                  <a:pt x="3460815" y="795302"/>
                  <a:pt x="3461575" y="795519"/>
                </a:cubicBezTo>
                <a:lnTo>
                  <a:pt x="3461901" y="795844"/>
                </a:lnTo>
                <a:cubicBezTo>
                  <a:pt x="3463529" y="797419"/>
                  <a:pt x="3466080" y="797582"/>
                  <a:pt x="3467870" y="796171"/>
                </a:cubicBezTo>
                <a:lnTo>
                  <a:pt x="3479050" y="787378"/>
                </a:lnTo>
                <a:lnTo>
                  <a:pt x="3480896" y="789060"/>
                </a:lnTo>
                <a:cubicBezTo>
                  <a:pt x="3481492" y="789603"/>
                  <a:pt x="3482144" y="789930"/>
                  <a:pt x="3482849" y="790092"/>
                </a:cubicBezTo>
                <a:lnTo>
                  <a:pt x="3483283" y="790526"/>
                </a:lnTo>
                <a:cubicBezTo>
                  <a:pt x="3483988" y="791122"/>
                  <a:pt x="3484803" y="791503"/>
                  <a:pt x="3485671" y="791611"/>
                </a:cubicBezTo>
                <a:lnTo>
                  <a:pt x="3491587" y="820212"/>
                </a:lnTo>
                <a:lnTo>
                  <a:pt x="3486431" y="828461"/>
                </a:lnTo>
                <a:lnTo>
                  <a:pt x="3474600" y="830740"/>
                </a:lnTo>
                <a:cubicBezTo>
                  <a:pt x="3473243" y="830957"/>
                  <a:pt x="3472104" y="831825"/>
                  <a:pt x="3471453" y="833073"/>
                </a:cubicBezTo>
                <a:lnTo>
                  <a:pt x="3463149" y="849843"/>
                </a:lnTo>
                <a:cubicBezTo>
                  <a:pt x="3462932" y="850332"/>
                  <a:pt x="3462715" y="850819"/>
                  <a:pt x="3462715" y="851362"/>
                </a:cubicBezTo>
                <a:lnTo>
                  <a:pt x="3459893" y="880670"/>
                </a:lnTo>
                <a:lnTo>
                  <a:pt x="3450232" y="880018"/>
                </a:lnTo>
                <a:cubicBezTo>
                  <a:pt x="3448821" y="879909"/>
                  <a:pt x="3447519" y="880452"/>
                  <a:pt x="3446597" y="881429"/>
                </a:cubicBezTo>
                <a:lnTo>
                  <a:pt x="3434495" y="894399"/>
                </a:lnTo>
                <a:cubicBezTo>
                  <a:pt x="3433789" y="895159"/>
                  <a:pt x="3433355" y="896136"/>
                  <a:pt x="3433301" y="897221"/>
                </a:cubicBezTo>
                <a:lnTo>
                  <a:pt x="3432703" y="908616"/>
                </a:lnTo>
                <a:lnTo>
                  <a:pt x="3427167" y="913068"/>
                </a:lnTo>
                <a:cubicBezTo>
                  <a:pt x="3425865" y="914099"/>
                  <a:pt x="3425214" y="915781"/>
                  <a:pt x="3425539" y="917409"/>
                </a:cubicBezTo>
                <a:lnTo>
                  <a:pt x="3428742" y="934396"/>
                </a:lnTo>
                <a:cubicBezTo>
                  <a:pt x="3426679" y="934830"/>
                  <a:pt x="3425214" y="936566"/>
                  <a:pt x="3425106" y="938628"/>
                </a:cubicBezTo>
                <a:lnTo>
                  <a:pt x="3424454" y="952195"/>
                </a:lnTo>
                <a:lnTo>
                  <a:pt x="3406979" y="972873"/>
                </a:lnTo>
                <a:cubicBezTo>
                  <a:pt x="3405840" y="974230"/>
                  <a:pt x="3405568" y="976129"/>
                  <a:pt x="3406382" y="977757"/>
                </a:cubicBezTo>
                <a:lnTo>
                  <a:pt x="3414089" y="993548"/>
                </a:lnTo>
                <a:cubicBezTo>
                  <a:pt x="3414577" y="994633"/>
                  <a:pt x="3415554" y="995448"/>
                  <a:pt x="3416639" y="995828"/>
                </a:cubicBezTo>
                <a:cubicBezTo>
                  <a:pt x="3417453" y="996750"/>
                  <a:pt x="3418647" y="997402"/>
                  <a:pt x="3419950" y="997402"/>
                </a:cubicBezTo>
                <a:cubicBezTo>
                  <a:pt x="3421686" y="997456"/>
                  <a:pt x="3423206" y="996478"/>
                  <a:pt x="3424020" y="995013"/>
                </a:cubicBezTo>
                <a:lnTo>
                  <a:pt x="3428253" y="987254"/>
                </a:lnTo>
                <a:lnTo>
                  <a:pt x="3434982" y="996045"/>
                </a:lnTo>
                <a:cubicBezTo>
                  <a:pt x="3435471" y="996695"/>
                  <a:pt x="3436177" y="997239"/>
                  <a:pt x="3436937" y="997510"/>
                </a:cubicBezTo>
                <a:cubicBezTo>
                  <a:pt x="3437696" y="998433"/>
                  <a:pt x="3438782" y="999029"/>
                  <a:pt x="3439922" y="999138"/>
                </a:cubicBezTo>
                <a:cubicBezTo>
                  <a:pt x="3441170" y="999246"/>
                  <a:pt x="3442418" y="998867"/>
                  <a:pt x="3443340" y="998052"/>
                </a:cubicBezTo>
                <a:lnTo>
                  <a:pt x="3454140" y="988827"/>
                </a:lnTo>
                <a:cubicBezTo>
                  <a:pt x="3455063" y="988013"/>
                  <a:pt x="3455605" y="986928"/>
                  <a:pt x="3455768" y="985734"/>
                </a:cubicBezTo>
                <a:lnTo>
                  <a:pt x="3455768" y="985246"/>
                </a:lnTo>
                <a:lnTo>
                  <a:pt x="3458699" y="987361"/>
                </a:lnTo>
                <a:lnTo>
                  <a:pt x="3472809" y="1004837"/>
                </a:lnTo>
                <a:cubicBezTo>
                  <a:pt x="3473352" y="1005488"/>
                  <a:pt x="3474003" y="1005922"/>
                  <a:pt x="3474708" y="1006194"/>
                </a:cubicBezTo>
                <a:cubicBezTo>
                  <a:pt x="3475794" y="1007495"/>
                  <a:pt x="3477531" y="1008093"/>
                  <a:pt x="3479213" y="1007712"/>
                </a:cubicBezTo>
                <a:lnTo>
                  <a:pt x="3506077" y="1001472"/>
                </a:lnTo>
                <a:lnTo>
                  <a:pt x="3511015" y="1004456"/>
                </a:lnTo>
                <a:lnTo>
                  <a:pt x="3520078" y="1014333"/>
                </a:lnTo>
                <a:lnTo>
                  <a:pt x="3529196" y="1055147"/>
                </a:lnTo>
                <a:cubicBezTo>
                  <a:pt x="3529576" y="1056611"/>
                  <a:pt x="3530607" y="1057806"/>
                  <a:pt x="3532018" y="1058348"/>
                </a:cubicBezTo>
                <a:cubicBezTo>
                  <a:pt x="3532561" y="1059053"/>
                  <a:pt x="3533266" y="1059542"/>
                  <a:pt x="3534134" y="1059813"/>
                </a:cubicBezTo>
                <a:lnTo>
                  <a:pt x="3552098" y="1065403"/>
                </a:lnTo>
                <a:lnTo>
                  <a:pt x="3555951" y="1083909"/>
                </a:lnTo>
                <a:cubicBezTo>
                  <a:pt x="3556168" y="1085103"/>
                  <a:pt x="3556928" y="1086189"/>
                  <a:pt x="3558014" y="1086840"/>
                </a:cubicBezTo>
                <a:lnTo>
                  <a:pt x="3558773" y="1087329"/>
                </a:lnTo>
                <a:cubicBezTo>
                  <a:pt x="3559045" y="1087654"/>
                  <a:pt x="3559371" y="1087980"/>
                  <a:pt x="3559750" y="1088196"/>
                </a:cubicBezTo>
                <a:lnTo>
                  <a:pt x="3585691" y="1103990"/>
                </a:lnTo>
                <a:cubicBezTo>
                  <a:pt x="3586342" y="1104423"/>
                  <a:pt x="3587102" y="1104641"/>
                  <a:pt x="3587916" y="1104641"/>
                </a:cubicBezTo>
                <a:lnTo>
                  <a:pt x="3592475" y="1104749"/>
                </a:lnTo>
                <a:lnTo>
                  <a:pt x="3594157" y="1106920"/>
                </a:lnTo>
                <a:lnTo>
                  <a:pt x="3590413" y="1126349"/>
                </a:lnTo>
                <a:cubicBezTo>
                  <a:pt x="3590141" y="1127813"/>
                  <a:pt x="3590576" y="1129279"/>
                  <a:pt x="3591607" y="1130364"/>
                </a:cubicBezTo>
                <a:lnTo>
                  <a:pt x="3598336" y="1137311"/>
                </a:lnTo>
                <a:lnTo>
                  <a:pt x="3596816" y="1144693"/>
                </a:lnTo>
                <a:cubicBezTo>
                  <a:pt x="3596654" y="1145505"/>
                  <a:pt x="3596708" y="1146429"/>
                  <a:pt x="3597034" y="1147242"/>
                </a:cubicBezTo>
                <a:lnTo>
                  <a:pt x="3602298" y="1160567"/>
                </a:lnTo>
                <a:cubicBezTo>
                  <a:pt x="3602787" y="1161706"/>
                  <a:pt x="3603709" y="1162629"/>
                  <a:pt x="3604849" y="1163171"/>
                </a:cubicBezTo>
                <a:lnTo>
                  <a:pt x="3605011" y="1163171"/>
                </a:lnTo>
                <a:cubicBezTo>
                  <a:pt x="3605446" y="1163660"/>
                  <a:pt x="3605989" y="1164040"/>
                  <a:pt x="3606585" y="1164257"/>
                </a:cubicBezTo>
                <a:lnTo>
                  <a:pt x="3612555" y="1166645"/>
                </a:lnTo>
                <a:lnTo>
                  <a:pt x="3608865" y="1191121"/>
                </a:lnTo>
                <a:cubicBezTo>
                  <a:pt x="3608756" y="1191989"/>
                  <a:pt x="3608865" y="1192858"/>
                  <a:pt x="3609245" y="1193672"/>
                </a:cubicBezTo>
                <a:lnTo>
                  <a:pt x="3617765" y="1212232"/>
                </a:lnTo>
                <a:lnTo>
                  <a:pt x="3612230" y="1231715"/>
                </a:lnTo>
                <a:lnTo>
                  <a:pt x="3607345" y="1237956"/>
                </a:lnTo>
                <a:cubicBezTo>
                  <a:pt x="3606477" y="1239042"/>
                  <a:pt x="3606151" y="1240453"/>
                  <a:pt x="3606477" y="1241809"/>
                </a:cubicBezTo>
                <a:lnTo>
                  <a:pt x="3606803" y="1243166"/>
                </a:lnTo>
                <a:cubicBezTo>
                  <a:pt x="3605337" y="1243926"/>
                  <a:pt x="3604361" y="1245446"/>
                  <a:pt x="3604361" y="1247128"/>
                </a:cubicBezTo>
                <a:lnTo>
                  <a:pt x="3604197" y="1256788"/>
                </a:lnTo>
                <a:cubicBezTo>
                  <a:pt x="3604143" y="1258091"/>
                  <a:pt x="3604740" y="1259393"/>
                  <a:pt x="3605717" y="1260261"/>
                </a:cubicBezTo>
                <a:lnTo>
                  <a:pt x="3610113" y="1264114"/>
                </a:lnTo>
                <a:lnTo>
                  <a:pt x="3612121" y="1268999"/>
                </a:lnTo>
                <a:lnTo>
                  <a:pt x="3610981" y="1270898"/>
                </a:lnTo>
                <a:lnTo>
                  <a:pt x="3607888" y="1270789"/>
                </a:lnTo>
                <a:lnTo>
                  <a:pt x="3605663" y="1267425"/>
                </a:lnTo>
                <a:cubicBezTo>
                  <a:pt x="3605283" y="1266774"/>
                  <a:pt x="3604740" y="1266285"/>
                  <a:pt x="3604089" y="1265960"/>
                </a:cubicBezTo>
                <a:cubicBezTo>
                  <a:pt x="3603871" y="1265851"/>
                  <a:pt x="3603709" y="1265797"/>
                  <a:pt x="3603492" y="1265743"/>
                </a:cubicBezTo>
                <a:cubicBezTo>
                  <a:pt x="3603384" y="1265688"/>
                  <a:pt x="3603221" y="1265580"/>
                  <a:pt x="3603058" y="1265580"/>
                </a:cubicBezTo>
                <a:cubicBezTo>
                  <a:pt x="3602732" y="1265417"/>
                  <a:pt x="3602352" y="1265417"/>
                  <a:pt x="3601973" y="1265417"/>
                </a:cubicBezTo>
                <a:cubicBezTo>
                  <a:pt x="3600453" y="1265417"/>
                  <a:pt x="3599042" y="1266177"/>
                  <a:pt x="3598227" y="1267425"/>
                </a:cubicBezTo>
                <a:lnTo>
                  <a:pt x="3595731" y="1271170"/>
                </a:lnTo>
                <a:cubicBezTo>
                  <a:pt x="3595731" y="1271170"/>
                  <a:pt x="3591987" y="1276814"/>
                  <a:pt x="3591987" y="1276814"/>
                </a:cubicBezTo>
                <a:lnTo>
                  <a:pt x="3591498" y="1276814"/>
                </a:lnTo>
                <a:lnTo>
                  <a:pt x="3588676" y="1276977"/>
                </a:lnTo>
                <a:cubicBezTo>
                  <a:pt x="3588134" y="1276977"/>
                  <a:pt x="3587590" y="1277139"/>
                  <a:pt x="3587102" y="1277356"/>
                </a:cubicBezTo>
                <a:cubicBezTo>
                  <a:pt x="3585637" y="1278008"/>
                  <a:pt x="3584551" y="1279419"/>
                  <a:pt x="3584443" y="1281101"/>
                </a:cubicBezTo>
                <a:lnTo>
                  <a:pt x="3583520" y="1292823"/>
                </a:lnTo>
                <a:lnTo>
                  <a:pt x="3576682" y="1301181"/>
                </a:lnTo>
                <a:cubicBezTo>
                  <a:pt x="3575923" y="1302103"/>
                  <a:pt x="3575543" y="1303352"/>
                  <a:pt x="3575705" y="1304546"/>
                </a:cubicBezTo>
                <a:cubicBezTo>
                  <a:pt x="3575869" y="1305740"/>
                  <a:pt x="3576465" y="1306825"/>
                  <a:pt x="3577442" y="1307585"/>
                </a:cubicBezTo>
                <a:lnTo>
                  <a:pt x="3584335" y="1312849"/>
                </a:lnTo>
                <a:lnTo>
                  <a:pt x="3588513" y="1340907"/>
                </a:lnTo>
                <a:lnTo>
                  <a:pt x="3586885" y="1342210"/>
                </a:lnTo>
                <a:lnTo>
                  <a:pt x="3556385" y="1343023"/>
                </a:lnTo>
                <a:cubicBezTo>
                  <a:pt x="3555246" y="1343078"/>
                  <a:pt x="3554106" y="1343567"/>
                  <a:pt x="3553292" y="1344380"/>
                </a:cubicBezTo>
                <a:lnTo>
                  <a:pt x="3551230" y="1346497"/>
                </a:lnTo>
                <a:lnTo>
                  <a:pt x="3538259" y="1345086"/>
                </a:lnTo>
                <a:cubicBezTo>
                  <a:pt x="3537608" y="1345032"/>
                  <a:pt x="3536902" y="1345140"/>
                  <a:pt x="3536251" y="1345357"/>
                </a:cubicBezTo>
                <a:lnTo>
                  <a:pt x="3527567" y="1348505"/>
                </a:lnTo>
                <a:cubicBezTo>
                  <a:pt x="3526862" y="1347691"/>
                  <a:pt x="3525940" y="1347202"/>
                  <a:pt x="3524908" y="1347039"/>
                </a:cubicBezTo>
                <a:cubicBezTo>
                  <a:pt x="3524637" y="1347039"/>
                  <a:pt x="3524366" y="1347039"/>
                  <a:pt x="3524095" y="1347039"/>
                </a:cubicBezTo>
                <a:cubicBezTo>
                  <a:pt x="3524040" y="1347039"/>
                  <a:pt x="3523986" y="1347039"/>
                  <a:pt x="3523932" y="1347039"/>
                </a:cubicBezTo>
                <a:cubicBezTo>
                  <a:pt x="3523226" y="1347094"/>
                  <a:pt x="3522629" y="1347257"/>
                  <a:pt x="3522032" y="1347582"/>
                </a:cubicBezTo>
                <a:cubicBezTo>
                  <a:pt x="3521761" y="1347745"/>
                  <a:pt x="3521218" y="1348179"/>
                  <a:pt x="3521218" y="1348179"/>
                </a:cubicBezTo>
                <a:lnTo>
                  <a:pt x="3513078" y="1355397"/>
                </a:lnTo>
                <a:lnTo>
                  <a:pt x="3507651" y="1356319"/>
                </a:lnTo>
                <a:lnTo>
                  <a:pt x="3498913" y="1351598"/>
                </a:lnTo>
                <a:cubicBezTo>
                  <a:pt x="3498317" y="1351273"/>
                  <a:pt x="3497719" y="1351055"/>
                  <a:pt x="3497068" y="1351055"/>
                </a:cubicBezTo>
                <a:cubicBezTo>
                  <a:pt x="3497014" y="1351055"/>
                  <a:pt x="3496905" y="1351055"/>
                  <a:pt x="3496797" y="1351055"/>
                </a:cubicBezTo>
                <a:cubicBezTo>
                  <a:pt x="3496580" y="1351055"/>
                  <a:pt x="3496362" y="1351055"/>
                  <a:pt x="3496145" y="1351055"/>
                </a:cubicBezTo>
                <a:cubicBezTo>
                  <a:pt x="3495820" y="1351110"/>
                  <a:pt x="3495549" y="1351164"/>
                  <a:pt x="3495223" y="1351273"/>
                </a:cubicBezTo>
                <a:cubicBezTo>
                  <a:pt x="3493974" y="1351707"/>
                  <a:pt x="3493052" y="1352684"/>
                  <a:pt x="3492564" y="1353877"/>
                </a:cubicBezTo>
                <a:lnTo>
                  <a:pt x="3489687" y="1361367"/>
                </a:lnTo>
                <a:lnTo>
                  <a:pt x="3488982" y="1363157"/>
                </a:lnTo>
                <a:cubicBezTo>
                  <a:pt x="3488656" y="1364026"/>
                  <a:pt x="3488602" y="1364949"/>
                  <a:pt x="3488819" y="1365871"/>
                </a:cubicBezTo>
                <a:lnTo>
                  <a:pt x="3490772" y="1373578"/>
                </a:lnTo>
                <a:lnTo>
                  <a:pt x="3486323" y="1378353"/>
                </a:lnTo>
                <a:lnTo>
                  <a:pt x="3475740" y="1380036"/>
                </a:lnTo>
                <a:lnTo>
                  <a:pt x="3469227" y="1374011"/>
                </a:lnTo>
                <a:cubicBezTo>
                  <a:pt x="3468196" y="1373035"/>
                  <a:pt x="3466785" y="1372655"/>
                  <a:pt x="3465429" y="1372872"/>
                </a:cubicBezTo>
                <a:cubicBezTo>
                  <a:pt x="3465320" y="1372872"/>
                  <a:pt x="3465157" y="1372872"/>
                  <a:pt x="3465157" y="1372872"/>
                </a:cubicBezTo>
                <a:lnTo>
                  <a:pt x="3460164" y="1374011"/>
                </a:lnTo>
                <a:cubicBezTo>
                  <a:pt x="3458645" y="1374337"/>
                  <a:pt x="3457396" y="1375477"/>
                  <a:pt x="3456908" y="1376942"/>
                </a:cubicBezTo>
                <a:cubicBezTo>
                  <a:pt x="3456040" y="1377105"/>
                  <a:pt x="3455226" y="1377540"/>
                  <a:pt x="3454575" y="1378190"/>
                </a:cubicBezTo>
                <a:lnTo>
                  <a:pt x="3443286" y="1389479"/>
                </a:lnTo>
                <a:cubicBezTo>
                  <a:pt x="3442037" y="1390727"/>
                  <a:pt x="3441604" y="1392573"/>
                  <a:pt x="3442255" y="1394254"/>
                </a:cubicBezTo>
                <a:lnTo>
                  <a:pt x="3449201" y="1412761"/>
                </a:lnTo>
                <a:lnTo>
                  <a:pt x="3448117" y="1421119"/>
                </a:lnTo>
                <a:cubicBezTo>
                  <a:pt x="3448008" y="1422095"/>
                  <a:pt x="3448170" y="1423126"/>
                  <a:pt x="3448713" y="1423995"/>
                </a:cubicBezTo>
                <a:lnTo>
                  <a:pt x="3453815" y="1432569"/>
                </a:lnTo>
                <a:lnTo>
                  <a:pt x="3452838" y="1457534"/>
                </a:lnTo>
                <a:lnTo>
                  <a:pt x="3426462" y="1476474"/>
                </a:lnTo>
                <a:lnTo>
                  <a:pt x="3420927" y="1461007"/>
                </a:lnTo>
                <a:cubicBezTo>
                  <a:pt x="3420656" y="1460085"/>
                  <a:pt x="3420058" y="1459325"/>
                  <a:pt x="3419244" y="1458782"/>
                </a:cubicBezTo>
                <a:lnTo>
                  <a:pt x="3399273" y="1445106"/>
                </a:lnTo>
                <a:cubicBezTo>
                  <a:pt x="3398459" y="1444563"/>
                  <a:pt x="3397536" y="1444400"/>
                  <a:pt x="3396560" y="1444400"/>
                </a:cubicBezTo>
                <a:cubicBezTo>
                  <a:pt x="3396451" y="1444400"/>
                  <a:pt x="3396125" y="1444400"/>
                  <a:pt x="3396125" y="1444400"/>
                </a:cubicBezTo>
                <a:lnTo>
                  <a:pt x="3387550" y="1445595"/>
                </a:lnTo>
                <a:lnTo>
                  <a:pt x="3382666" y="1446245"/>
                </a:lnTo>
                <a:cubicBezTo>
                  <a:pt x="3382123" y="1446300"/>
                  <a:pt x="3381635" y="1446463"/>
                  <a:pt x="3381201" y="1446680"/>
                </a:cubicBezTo>
                <a:cubicBezTo>
                  <a:pt x="3379844" y="1447385"/>
                  <a:pt x="3378922" y="1448687"/>
                  <a:pt x="3378759" y="1450261"/>
                </a:cubicBezTo>
                <a:lnTo>
                  <a:pt x="3377348" y="1464481"/>
                </a:lnTo>
                <a:cubicBezTo>
                  <a:pt x="3377239" y="1465512"/>
                  <a:pt x="3377511" y="1466488"/>
                  <a:pt x="3378053" y="1467357"/>
                </a:cubicBezTo>
                <a:lnTo>
                  <a:pt x="3379355" y="1469364"/>
                </a:lnTo>
                <a:lnTo>
                  <a:pt x="3369153" y="1476691"/>
                </a:lnTo>
                <a:cubicBezTo>
                  <a:pt x="3368230" y="1477396"/>
                  <a:pt x="3367579" y="1478374"/>
                  <a:pt x="3367362" y="1479513"/>
                </a:cubicBezTo>
                <a:lnTo>
                  <a:pt x="3367036" y="1481250"/>
                </a:lnTo>
                <a:lnTo>
                  <a:pt x="3357105" y="1477885"/>
                </a:lnTo>
                <a:cubicBezTo>
                  <a:pt x="3356290" y="1477614"/>
                  <a:pt x="3355423" y="1477559"/>
                  <a:pt x="3354608" y="1477776"/>
                </a:cubicBezTo>
                <a:lnTo>
                  <a:pt x="3341964" y="1480870"/>
                </a:lnTo>
                <a:cubicBezTo>
                  <a:pt x="3339792" y="1481358"/>
                  <a:pt x="3338327" y="1483421"/>
                  <a:pt x="3338544" y="1485646"/>
                </a:cubicBezTo>
                <a:lnTo>
                  <a:pt x="3339413" y="1495577"/>
                </a:lnTo>
                <a:cubicBezTo>
                  <a:pt x="3339522" y="1496500"/>
                  <a:pt x="3339901" y="1497423"/>
                  <a:pt x="3340498" y="1498128"/>
                </a:cubicBezTo>
                <a:lnTo>
                  <a:pt x="3343971" y="1502198"/>
                </a:lnTo>
                <a:lnTo>
                  <a:pt x="3345491" y="1503935"/>
                </a:lnTo>
                <a:lnTo>
                  <a:pt x="3343483" y="1508114"/>
                </a:lnTo>
                <a:cubicBezTo>
                  <a:pt x="3342398" y="1510284"/>
                  <a:pt x="3343266" y="1512944"/>
                  <a:pt x="3345382" y="1514083"/>
                </a:cubicBezTo>
                <a:lnTo>
                  <a:pt x="3345274" y="1514626"/>
                </a:lnTo>
                <a:lnTo>
                  <a:pt x="3329807" y="1528302"/>
                </a:lnTo>
                <a:lnTo>
                  <a:pt x="3324000" y="1529062"/>
                </a:lnTo>
                <a:cubicBezTo>
                  <a:pt x="3322046" y="1529333"/>
                  <a:pt x="3320473" y="1530853"/>
                  <a:pt x="3320147" y="1532807"/>
                </a:cubicBezTo>
                <a:lnTo>
                  <a:pt x="3319278" y="1538125"/>
                </a:lnTo>
                <a:lnTo>
                  <a:pt x="3316944" y="1537582"/>
                </a:lnTo>
                <a:lnTo>
                  <a:pt x="3314611" y="1537040"/>
                </a:lnTo>
                <a:cubicBezTo>
                  <a:pt x="3314448" y="1536985"/>
                  <a:pt x="3314285" y="1536985"/>
                  <a:pt x="3314123" y="1536985"/>
                </a:cubicBezTo>
                <a:cubicBezTo>
                  <a:pt x="3314014" y="1536985"/>
                  <a:pt x="3313851" y="1536985"/>
                  <a:pt x="3313743" y="1536985"/>
                </a:cubicBezTo>
                <a:cubicBezTo>
                  <a:pt x="3312820" y="1536985"/>
                  <a:pt x="3311952" y="1537202"/>
                  <a:pt x="3311192" y="1537691"/>
                </a:cubicBezTo>
                <a:cubicBezTo>
                  <a:pt x="3310161" y="1538342"/>
                  <a:pt x="3309456" y="1539319"/>
                  <a:pt x="3309184" y="1540513"/>
                </a:cubicBezTo>
                <a:lnTo>
                  <a:pt x="3303160" y="1566726"/>
                </a:lnTo>
                <a:lnTo>
                  <a:pt x="3298873" y="1574432"/>
                </a:lnTo>
                <a:lnTo>
                  <a:pt x="3298602" y="1574704"/>
                </a:lnTo>
                <a:lnTo>
                  <a:pt x="3297191" y="1577200"/>
                </a:lnTo>
                <a:lnTo>
                  <a:pt x="3290515" y="1580402"/>
                </a:lnTo>
                <a:lnTo>
                  <a:pt x="3289701" y="1580781"/>
                </a:lnTo>
                <a:lnTo>
                  <a:pt x="3289501" y="1580915"/>
                </a:lnTo>
                <a:lnTo>
                  <a:pt x="3289375" y="1580999"/>
                </a:lnTo>
                <a:cubicBezTo>
                  <a:pt x="3288398" y="1581596"/>
                  <a:pt x="3287639" y="1582518"/>
                  <a:pt x="3287313" y="1583658"/>
                </a:cubicBezTo>
                <a:lnTo>
                  <a:pt x="3285685" y="1589574"/>
                </a:lnTo>
                <a:lnTo>
                  <a:pt x="3278630" y="1590062"/>
                </a:lnTo>
                <a:cubicBezTo>
                  <a:pt x="3277707" y="1590116"/>
                  <a:pt x="3276840" y="1590441"/>
                  <a:pt x="3276134" y="1591039"/>
                </a:cubicBezTo>
                <a:lnTo>
                  <a:pt x="3268753" y="1596954"/>
                </a:lnTo>
                <a:lnTo>
                  <a:pt x="3265333" y="1595380"/>
                </a:lnTo>
                <a:cubicBezTo>
                  <a:pt x="3263814" y="1594675"/>
                  <a:pt x="3262078" y="1594838"/>
                  <a:pt x="3260775" y="1595814"/>
                </a:cubicBezTo>
                <a:lnTo>
                  <a:pt x="3243951" y="1608025"/>
                </a:lnTo>
                <a:lnTo>
                  <a:pt x="3219421" y="1613127"/>
                </a:lnTo>
                <a:lnTo>
                  <a:pt x="3210087" y="1608134"/>
                </a:lnTo>
                <a:cubicBezTo>
                  <a:pt x="3208893" y="1607483"/>
                  <a:pt x="3207428" y="1607429"/>
                  <a:pt x="3206180" y="1607971"/>
                </a:cubicBezTo>
                <a:lnTo>
                  <a:pt x="3197224" y="1611824"/>
                </a:lnTo>
                <a:cubicBezTo>
                  <a:pt x="3195922" y="1612421"/>
                  <a:pt x="3194945" y="1613615"/>
                  <a:pt x="3194619" y="1615026"/>
                </a:cubicBezTo>
                <a:lnTo>
                  <a:pt x="3189953" y="1636734"/>
                </a:lnTo>
                <a:lnTo>
                  <a:pt x="3184254" y="1641890"/>
                </a:lnTo>
                <a:lnTo>
                  <a:pt x="3179044" y="1643246"/>
                </a:lnTo>
                <a:lnTo>
                  <a:pt x="3175734" y="1641293"/>
                </a:lnTo>
                <a:cubicBezTo>
                  <a:pt x="3174648" y="1640641"/>
                  <a:pt x="3173346" y="1640479"/>
                  <a:pt x="3172152" y="1640859"/>
                </a:cubicBezTo>
                <a:lnTo>
                  <a:pt x="3155925" y="1645689"/>
                </a:lnTo>
                <a:lnTo>
                  <a:pt x="3153157" y="1648457"/>
                </a:lnTo>
                <a:lnTo>
                  <a:pt x="3152886" y="1648728"/>
                </a:lnTo>
                <a:lnTo>
                  <a:pt x="3150475" y="1656816"/>
                </a:lnTo>
                <a:lnTo>
                  <a:pt x="3150444" y="1656922"/>
                </a:lnTo>
                <a:lnTo>
                  <a:pt x="3138070" y="1665443"/>
                </a:lnTo>
                <a:lnTo>
                  <a:pt x="3110881" y="1659799"/>
                </a:lnTo>
                <a:cubicBezTo>
                  <a:pt x="3109578" y="1659527"/>
                  <a:pt x="3108222" y="1659853"/>
                  <a:pt x="3107190" y="1660667"/>
                </a:cubicBezTo>
                <a:lnTo>
                  <a:pt x="3092483" y="1672173"/>
                </a:lnTo>
                <a:cubicBezTo>
                  <a:pt x="3091560" y="1672878"/>
                  <a:pt x="3090963" y="1673855"/>
                  <a:pt x="3090801" y="1674995"/>
                </a:cubicBezTo>
                <a:cubicBezTo>
                  <a:pt x="3090801" y="1674995"/>
                  <a:pt x="3090584" y="1676460"/>
                  <a:pt x="3090584" y="1676460"/>
                </a:cubicBezTo>
                <a:lnTo>
                  <a:pt x="3090366" y="1676460"/>
                </a:lnTo>
                <a:lnTo>
                  <a:pt x="3089932" y="1673529"/>
                </a:lnTo>
                <a:cubicBezTo>
                  <a:pt x="3089606" y="1671522"/>
                  <a:pt x="3088033" y="1669948"/>
                  <a:pt x="3086025" y="1669676"/>
                </a:cubicBezTo>
                <a:lnTo>
                  <a:pt x="3081357" y="1669079"/>
                </a:lnTo>
                <a:cubicBezTo>
                  <a:pt x="3080272" y="1668916"/>
                  <a:pt x="3079186" y="1669188"/>
                  <a:pt x="3078264" y="1669785"/>
                </a:cubicBezTo>
                <a:lnTo>
                  <a:pt x="3061874" y="1680748"/>
                </a:lnTo>
                <a:cubicBezTo>
                  <a:pt x="3061115" y="1681236"/>
                  <a:pt x="3060518" y="1681996"/>
                  <a:pt x="3060192" y="1682864"/>
                </a:cubicBezTo>
                <a:cubicBezTo>
                  <a:pt x="3060192" y="1682864"/>
                  <a:pt x="3056393" y="1692850"/>
                  <a:pt x="3056393" y="1692850"/>
                </a:cubicBezTo>
                <a:lnTo>
                  <a:pt x="3038267" y="1692850"/>
                </a:lnTo>
                <a:cubicBezTo>
                  <a:pt x="3036747" y="1692904"/>
                  <a:pt x="3035336" y="1693663"/>
                  <a:pt x="3034522" y="1694912"/>
                </a:cubicBezTo>
                <a:cubicBezTo>
                  <a:pt x="3033708" y="1696160"/>
                  <a:pt x="3033546" y="1697734"/>
                  <a:pt x="3034142" y="1699145"/>
                </a:cubicBezTo>
                <a:lnTo>
                  <a:pt x="3037507" y="1707068"/>
                </a:lnTo>
                <a:lnTo>
                  <a:pt x="3036964" y="1708371"/>
                </a:lnTo>
                <a:lnTo>
                  <a:pt x="3031103" y="1710922"/>
                </a:lnTo>
                <a:lnTo>
                  <a:pt x="3015419" y="1704463"/>
                </a:lnTo>
                <a:cubicBezTo>
                  <a:pt x="3015039" y="1704301"/>
                  <a:pt x="3014605" y="1704138"/>
                  <a:pt x="3014171" y="1704138"/>
                </a:cubicBezTo>
                <a:lnTo>
                  <a:pt x="2982694" y="1700827"/>
                </a:lnTo>
                <a:cubicBezTo>
                  <a:pt x="2981772" y="1700719"/>
                  <a:pt x="2980849" y="1700936"/>
                  <a:pt x="2980035" y="1701370"/>
                </a:cubicBezTo>
                <a:lnTo>
                  <a:pt x="2960660" y="1712007"/>
                </a:lnTo>
                <a:lnTo>
                  <a:pt x="2949752" y="1711030"/>
                </a:lnTo>
                <a:lnTo>
                  <a:pt x="2943131" y="1697408"/>
                </a:lnTo>
                <a:cubicBezTo>
                  <a:pt x="2942426" y="1695889"/>
                  <a:pt x="2940961" y="1694966"/>
                  <a:pt x="2939386" y="1694857"/>
                </a:cubicBezTo>
                <a:cubicBezTo>
                  <a:pt x="2939060" y="1694857"/>
                  <a:pt x="2938735" y="1694966"/>
                  <a:pt x="2938410" y="1694966"/>
                </a:cubicBezTo>
                <a:cubicBezTo>
                  <a:pt x="2938193" y="1695020"/>
                  <a:pt x="2937812" y="1695020"/>
                  <a:pt x="2937812" y="1695020"/>
                </a:cubicBezTo>
                <a:lnTo>
                  <a:pt x="2927610" y="1698060"/>
                </a:lnTo>
                <a:lnTo>
                  <a:pt x="2910352" y="1703161"/>
                </a:lnTo>
                <a:lnTo>
                  <a:pt x="2903080" y="1694803"/>
                </a:lnTo>
                <a:cubicBezTo>
                  <a:pt x="2902374" y="1693989"/>
                  <a:pt x="2901343" y="1693446"/>
                  <a:pt x="2900258" y="1693284"/>
                </a:cubicBezTo>
                <a:lnTo>
                  <a:pt x="2866393" y="1688834"/>
                </a:lnTo>
                <a:lnTo>
                  <a:pt x="2862160" y="1681779"/>
                </a:lnTo>
                <a:lnTo>
                  <a:pt x="2869161" y="1676080"/>
                </a:lnTo>
                <a:cubicBezTo>
                  <a:pt x="2869812" y="1675538"/>
                  <a:pt x="2870301" y="1674832"/>
                  <a:pt x="2870572" y="1674018"/>
                </a:cubicBezTo>
                <a:lnTo>
                  <a:pt x="2910569" y="1557608"/>
                </a:lnTo>
                <a:cubicBezTo>
                  <a:pt x="2911329" y="1555546"/>
                  <a:pt x="2910406" y="1553266"/>
                  <a:pt x="2908507" y="1552181"/>
                </a:cubicBezTo>
                <a:lnTo>
                  <a:pt x="2868238" y="1529931"/>
                </a:lnTo>
                <a:cubicBezTo>
                  <a:pt x="2867696" y="1529659"/>
                  <a:pt x="2867099" y="1529442"/>
                  <a:pt x="2866501" y="1529388"/>
                </a:cubicBezTo>
                <a:lnTo>
                  <a:pt x="2824822" y="1525317"/>
                </a:lnTo>
                <a:lnTo>
                  <a:pt x="2822922" y="1523798"/>
                </a:lnTo>
                <a:lnTo>
                  <a:pt x="2821891" y="1513812"/>
                </a:lnTo>
                <a:lnTo>
                  <a:pt x="2821728" y="1512401"/>
                </a:lnTo>
                <a:lnTo>
                  <a:pt x="2827970" y="1498291"/>
                </a:lnTo>
                <a:lnTo>
                  <a:pt x="2834210" y="1484180"/>
                </a:lnTo>
                <a:cubicBezTo>
                  <a:pt x="2834482" y="1483529"/>
                  <a:pt x="2834590" y="1482878"/>
                  <a:pt x="2834590" y="1482173"/>
                </a:cubicBezTo>
                <a:lnTo>
                  <a:pt x="2834102" y="1468714"/>
                </a:lnTo>
                <a:lnTo>
                  <a:pt x="2845499" y="1462255"/>
                </a:lnTo>
                <a:cubicBezTo>
                  <a:pt x="2846855" y="1461495"/>
                  <a:pt x="2847669" y="1460139"/>
                  <a:pt x="2847778" y="1458728"/>
                </a:cubicBezTo>
                <a:cubicBezTo>
                  <a:pt x="2847832" y="1458131"/>
                  <a:pt x="2847778" y="1457534"/>
                  <a:pt x="2847615" y="1456991"/>
                </a:cubicBezTo>
                <a:cubicBezTo>
                  <a:pt x="2847561" y="1456720"/>
                  <a:pt x="2847290" y="1456177"/>
                  <a:pt x="2847290" y="1456177"/>
                </a:cubicBezTo>
                <a:lnTo>
                  <a:pt x="2832474" y="1428933"/>
                </a:lnTo>
                <a:cubicBezTo>
                  <a:pt x="2831986" y="1428065"/>
                  <a:pt x="2831280" y="1427414"/>
                  <a:pt x="2830412" y="1426979"/>
                </a:cubicBezTo>
                <a:lnTo>
                  <a:pt x="2825039" y="1424429"/>
                </a:lnTo>
                <a:lnTo>
                  <a:pt x="2817929" y="1404186"/>
                </a:lnTo>
                <a:lnTo>
                  <a:pt x="2820534" y="1398705"/>
                </a:lnTo>
                <a:lnTo>
                  <a:pt x="2830412" y="1403698"/>
                </a:lnTo>
                <a:cubicBezTo>
                  <a:pt x="2831605" y="1404295"/>
                  <a:pt x="2833016" y="1404349"/>
                  <a:pt x="2834264" y="1403806"/>
                </a:cubicBezTo>
                <a:lnTo>
                  <a:pt x="2837684" y="1402341"/>
                </a:lnTo>
                <a:cubicBezTo>
                  <a:pt x="2838443" y="1402016"/>
                  <a:pt x="2839095" y="1401472"/>
                  <a:pt x="2839583" y="1400767"/>
                </a:cubicBezTo>
                <a:lnTo>
                  <a:pt x="2852120" y="1382532"/>
                </a:lnTo>
                <a:cubicBezTo>
                  <a:pt x="2852663" y="1381773"/>
                  <a:pt x="2852934" y="1380904"/>
                  <a:pt x="2852934" y="1379982"/>
                </a:cubicBezTo>
                <a:lnTo>
                  <a:pt x="2852934" y="1374011"/>
                </a:lnTo>
                <a:lnTo>
                  <a:pt x="2869758" y="1361584"/>
                </a:lnTo>
                <a:cubicBezTo>
                  <a:pt x="2870734" y="1360878"/>
                  <a:pt x="2871331" y="1359793"/>
                  <a:pt x="2871549" y="1358708"/>
                </a:cubicBezTo>
                <a:cubicBezTo>
                  <a:pt x="2871712" y="1357568"/>
                  <a:pt x="2871495" y="1356374"/>
                  <a:pt x="2870843" y="1355397"/>
                </a:cubicBezTo>
                <a:lnTo>
                  <a:pt x="2866068" y="1348287"/>
                </a:lnTo>
                <a:lnTo>
                  <a:pt x="2874262" y="1331735"/>
                </a:lnTo>
                <a:lnTo>
                  <a:pt x="2882945" y="1322400"/>
                </a:lnTo>
                <a:cubicBezTo>
                  <a:pt x="2883651" y="1321587"/>
                  <a:pt x="2884085" y="1320610"/>
                  <a:pt x="2884139" y="1319633"/>
                </a:cubicBezTo>
                <a:cubicBezTo>
                  <a:pt x="2884193" y="1318656"/>
                  <a:pt x="2883922" y="1317625"/>
                  <a:pt x="2883325" y="1316756"/>
                </a:cubicBezTo>
                <a:lnTo>
                  <a:pt x="2880557" y="1312740"/>
                </a:lnTo>
                <a:lnTo>
                  <a:pt x="2884682" y="1310244"/>
                </a:lnTo>
                <a:cubicBezTo>
                  <a:pt x="2885821" y="1309539"/>
                  <a:pt x="2886582" y="1308453"/>
                  <a:pt x="2886799" y="1307205"/>
                </a:cubicBezTo>
                <a:cubicBezTo>
                  <a:pt x="2887015" y="1305957"/>
                  <a:pt x="2886690" y="1304654"/>
                  <a:pt x="2885930" y="1303623"/>
                </a:cubicBezTo>
                <a:lnTo>
                  <a:pt x="2874534" y="1288644"/>
                </a:lnTo>
                <a:cubicBezTo>
                  <a:pt x="2873665" y="1287505"/>
                  <a:pt x="2872362" y="1286854"/>
                  <a:pt x="2870951" y="1286854"/>
                </a:cubicBezTo>
                <a:cubicBezTo>
                  <a:pt x="2869540" y="1286799"/>
                  <a:pt x="2868238" y="1287505"/>
                  <a:pt x="2867370" y="1288590"/>
                </a:cubicBezTo>
                <a:lnTo>
                  <a:pt x="2866935" y="1289133"/>
                </a:lnTo>
                <a:lnTo>
                  <a:pt x="2863408" y="1288156"/>
                </a:lnTo>
                <a:lnTo>
                  <a:pt x="2857384" y="1272744"/>
                </a:lnTo>
                <a:cubicBezTo>
                  <a:pt x="2857004" y="1271712"/>
                  <a:pt x="2856190" y="1270844"/>
                  <a:pt x="2855214" y="1270356"/>
                </a:cubicBezTo>
                <a:lnTo>
                  <a:pt x="2852988" y="1269216"/>
                </a:lnTo>
                <a:lnTo>
                  <a:pt x="2853477" y="1267805"/>
                </a:lnTo>
                <a:lnTo>
                  <a:pt x="2857818" y="1266828"/>
                </a:lnTo>
                <a:cubicBezTo>
                  <a:pt x="2859447" y="1266448"/>
                  <a:pt x="2860749" y="1265254"/>
                  <a:pt x="2861183" y="1263626"/>
                </a:cubicBezTo>
                <a:lnTo>
                  <a:pt x="2868998" y="1236166"/>
                </a:lnTo>
                <a:lnTo>
                  <a:pt x="2905142" y="1214566"/>
                </a:lnTo>
                <a:cubicBezTo>
                  <a:pt x="2906336" y="1213860"/>
                  <a:pt x="2907150" y="1212612"/>
                  <a:pt x="2907313" y="1211255"/>
                </a:cubicBezTo>
                <a:lnTo>
                  <a:pt x="2914965" y="1152969"/>
                </a:lnTo>
                <a:cubicBezTo>
                  <a:pt x="2915073" y="1151938"/>
                  <a:pt x="2914856" y="1150852"/>
                  <a:pt x="2914259" y="1149930"/>
                </a:cubicBezTo>
                <a:lnTo>
                  <a:pt x="2896242" y="1122278"/>
                </a:lnTo>
                <a:lnTo>
                  <a:pt x="2925385" y="1106052"/>
                </a:lnTo>
                <a:cubicBezTo>
                  <a:pt x="2926145" y="1105672"/>
                  <a:pt x="2926687" y="1105075"/>
                  <a:pt x="2927122" y="1104369"/>
                </a:cubicBezTo>
                <a:lnTo>
                  <a:pt x="2932114" y="1095686"/>
                </a:lnTo>
                <a:cubicBezTo>
                  <a:pt x="2932168" y="1095632"/>
                  <a:pt x="2932223" y="1095524"/>
                  <a:pt x="2932223" y="1095469"/>
                </a:cubicBezTo>
                <a:cubicBezTo>
                  <a:pt x="2932277" y="1095306"/>
                  <a:pt x="2932494" y="1094980"/>
                  <a:pt x="2932494" y="1094980"/>
                </a:cubicBezTo>
                <a:lnTo>
                  <a:pt x="2942588" y="1068606"/>
                </a:lnTo>
                <a:lnTo>
                  <a:pt x="2947310" y="1066923"/>
                </a:lnTo>
                <a:lnTo>
                  <a:pt x="2959466" y="1076638"/>
                </a:lnTo>
                <a:cubicBezTo>
                  <a:pt x="2961312" y="1078156"/>
                  <a:pt x="2964080" y="1077886"/>
                  <a:pt x="2965653" y="1076094"/>
                </a:cubicBezTo>
                <a:lnTo>
                  <a:pt x="2987687" y="1051293"/>
                </a:lnTo>
                <a:cubicBezTo>
                  <a:pt x="2988012" y="1050913"/>
                  <a:pt x="2988284" y="1050533"/>
                  <a:pt x="2988447" y="1050099"/>
                </a:cubicBezTo>
                <a:cubicBezTo>
                  <a:pt x="2988664" y="1049665"/>
                  <a:pt x="2988827" y="1049177"/>
                  <a:pt x="2988881" y="1048688"/>
                </a:cubicBezTo>
                <a:lnTo>
                  <a:pt x="2994633" y="1004619"/>
                </a:lnTo>
                <a:lnTo>
                  <a:pt x="2996750" y="988447"/>
                </a:lnTo>
                <a:cubicBezTo>
                  <a:pt x="2996750" y="988392"/>
                  <a:pt x="2996750" y="988284"/>
                  <a:pt x="2996750" y="988284"/>
                </a:cubicBezTo>
                <a:cubicBezTo>
                  <a:pt x="2996913" y="987254"/>
                  <a:pt x="2996642" y="986168"/>
                  <a:pt x="2996099" y="985299"/>
                </a:cubicBezTo>
                <a:lnTo>
                  <a:pt x="2980252" y="960227"/>
                </a:lnTo>
                <a:lnTo>
                  <a:pt x="2999735" y="942860"/>
                </a:lnTo>
                <a:lnTo>
                  <a:pt x="3008853" y="946388"/>
                </a:lnTo>
                <a:lnTo>
                  <a:pt x="3013303" y="952303"/>
                </a:lnTo>
                <a:lnTo>
                  <a:pt x="3016504" y="965764"/>
                </a:lnTo>
                <a:cubicBezTo>
                  <a:pt x="3016721" y="966686"/>
                  <a:pt x="3017265" y="967554"/>
                  <a:pt x="3017970" y="968152"/>
                </a:cubicBezTo>
                <a:lnTo>
                  <a:pt x="3029258" y="977865"/>
                </a:lnTo>
                <a:cubicBezTo>
                  <a:pt x="3030343" y="978788"/>
                  <a:pt x="3031809" y="979168"/>
                  <a:pt x="3033166" y="978842"/>
                </a:cubicBezTo>
                <a:cubicBezTo>
                  <a:pt x="3034577" y="978571"/>
                  <a:pt x="3035716" y="977648"/>
                  <a:pt x="3036313" y="976347"/>
                </a:cubicBezTo>
                <a:lnTo>
                  <a:pt x="3060084" y="925604"/>
                </a:lnTo>
                <a:cubicBezTo>
                  <a:pt x="3060843" y="924030"/>
                  <a:pt x="3060572" y="922131"/>
                  <a:pt x="3059432" y="920775"/>
                </a:cubicBezTo>
                <a:lnTo>
                  <a:pt x="3058401" y="919581"/>
                </a:lnTo>
                <a:lnTo>
                  <a:pt x="3053408" y="913611"/>
                </a:lnTo>
                <a:cubicBezTo>
                  <a:pt x="3052974" y="913122"/>
                  <a:pt x="3052486" y="912687"/>
                  <a:pt x="3051889" y="912416"/>
                </a:cubicBezTo>
                <a:lnTo>
                  <a:pt x="3024808" y="899500"/>
                </a:lnTo>
                <a:lnTo>
                  <a:pt x="3025784" y="892337"/>
                </a:lnTo>
                <a:lnTo>
                  <a:pt x="3036801" y="873722"/>
                </a:lnTo>
                <a:cubicBezTo>
                  <a:pt x="3037562" y="872419"/>
                  <a:pt x="3037616" y="870791"/>
                  <a:pt x="3036964" y="869435"/>
                </a:cubicBezTo>
                <a:lnTo>
                  <a:pt x="3030506" y="856029"/>
                </a:lnTo>
                <a:lnTo>
                  <a:pt x="3033708" y="854348"/>
                </a:lnTo>
                <a:cubicBezTo>
                  <a:pt x="3034848" y="853751"/>
                  <a:pt x="3035662" y="852773"/>
                  <a:pt x="3035988" y="851580"/>
                </a:cubicBezTo>
                <a:lnTo>
                  <a:pt x="3038484" y="843005"/>
                </a:lnTo>
                <a:lnTo>
                  <a:pt x="3039949" y="842787"/>
                </a:lnTo>
                <a:cubicBezTo>
                  <a:pt x="3041469" y="842571"/>
                  <a:pt x="3042772" y="841539"/>
                  <a:pt x="3043422" y="840128"/>
                </a:cubicBezTo>
                <a:lnTo>
                  <a:pt x="3055633" y="812832"/>
                </a:lnTo>
                <a:lnTo>
                  <a:pt x="3063557" y="809141"/>
                </a:lnTo>
                <a:cubicBezTo>
                  <a:pt x="3064208" y="808816"/>
                  <a:pt x="3064751" y="808381"/>
                  <a:pt x="3065185" y="807838"/>
                </a:cubicBezTo>
                <a:lnTo>
                  <a:pt x="3074303" y="796442"/>
                </a:lnTo>
                <a:cubicBezTo>
                  <a:pt x="3075659" y="794704"/>
                  <a:pt x="3075605" y="792263"/>
                  <a:pt x="3074194" y="790634"/>
                </a:cubicBezTo>
                <a:lnTo>
                  <a:pt x="3073705" y="790092"/>
                </a:lnTo>
                <a:lnTo>
                  <a:pt x="3095848" y="740813"/>
                </a:lnTo>
                <a:cubicBezTo>
                  <a:pt x="3096444" y="739511"/>
                  <a:pt x="3096390" y="738045"/>
                  <a:pt x="3095685" y="736797"/>
                </a:cubicBezTo>
                <a:lnTo>
                  <a:pt x="3081792" y="711507"/>
                </a:lnTo>
                <a:lnTo>
                  <a:pt x="3076039" y="684696"/>
                </a:lnTo>
                <a:cubicBezTo>
                  <a:pt x="3075876" y="683883"/>
                  <a:pt x="3075496" y="683123"/>
                  <a:pt x="3074899" y="682526"/>
                </a:cubicBezTo>
                <a:lnTo>
                  <a:pt x="3049989" y="656692"/>
                </a:lnTo>
                <a:lnTo>
                  <a:pt x="3049175" y="654631"/>
                </a:lnTo>
                <a:lnTo>
                  <a:pt x="3069744" y="654196"/>
                </a:lnTo>
                <a:lnTo>
                  <a:pt x="3093568" y="664345"/>
                </a:lnTo>
                <a:cubicBezTo>
                  <a:pt x="3094328" y="664671"/>
                  <a:pt x="3095088" y="664779"/>
                  <a:pt x="3095848" y="664671"/>
                </a:cubicBezTo>
                <a:cubicBezTo>
                  <a:pt x="3096662" y="664616"/>
                  <a:pt x="3097422" y="664345"/>
                  <a:pt x="3098073" y="663857"/>
                </a:cubicBezTo>
                <a:lnTo>
                  <a:pt x="3120704" y="647738"/>
                </a:lnTo>
                <a:lnTo>
                  <a:pt x="3135248" y="645675"/>
                </a:lnTo>
                <a:lnTo>
                  <a:pt x="3139535" y="646979"/>
                </a:lnTo>
                <a:lnTo>
                  <a:pt x="3153917" y="661197"/>
                </a:lnTo>
                <a:cubicBezTo>
                  <a:pt x="3154243" y="661523"/>
                  <a:pt x="3154623" y="661794"/>
                  <a:pt x="3155002" y="662012"/>
                </a:cubicBezTo>
                <a:cubicBezTo>
                  <a:pt x="3155002" y="662012"/>
                  <a:pt x="3174757" y="672323"/>
                  <a:pt x="3174757" y="672323"/>
                </a:cubicBezTo>
                <a:lnTo>
                  <a:pt x="3174811" y="672323"/>
                </a:lnTo>
                <a:cubicBezTo>
                  <a:pt x="3175299" y="672594"/>
                  <a:pt x="3175842" y="672756"/>
                  <a:pt x="3176385" y="672810"/>
                </a:cubicBezTo>
                <a:cubicBezTo>
                  <a:pt x="3176602" y="672866"/>
                  <a:pt x="3176765" y="672810"/>
                  <a:pt x="3176982" y="672810"/>
                </a:cubicBezTo>
                <a:cubicBezTo>
                  <a:pt x="3177362" y="672810"/>
                  <a:pt x="3177688" y="672810"/>
                  <a:pt x="3178013" y="672756"/>
                </a:cubicBezTo>
                <a:lnTo>
                  <a:pt x="3180401" y="675145"/>
                </a:lnTo>
                <a:cubicBezTo>
                  <a:pt x="3180618" y="675362"/>
                  <a:pt x="3180889" y="675579"/>
                  <a:pt x="3181161" y="675742"/>
                </a:cubicBezTo>
                <a:cubicBezTo>
                  <a:pt x="3181920" y="676339"/>
                  <a:pt x="3182897" y="676664"/>
                  <a:pt x="3183874" y="676610"/>
                </a:cubicBezTo>
                <a:cubicBezTo>
                  <a:pt x="3185068" y="676610"/>
                  <a:pt x="3186262" y="676122"/>
                  <a:pt x="3187076" y="675253"/>
                </a:cubicBezTo>
                <a:lnTo>
                  <a:pt x="3193534" y="668578"/>
                </a:lnTo>
                <a:lnTo>
                  <a:pt x="3195271" y="668849"/>
                </a:lnTo>
                <a:cubicBezTo>
                  <a:pt x="3196465" y="669012"/>
                  <a:pt x="3197713" y="668741"/>
                  <a:pt x="3198690" y="667981"/>
                </a:cubicBezTo>
                <a:cubicBezTo>
                  <a:pt x="3199667" y="667222"/>
                  <a:pt x="3200264" y="666082"/>
                  <a:pt x="3200427" y="664887"/>
                </a:cubicBezTo>
                <a:lnTo>
                  <a:pt x="3201946" y="652188"/>
                </a:lnTo>
                <a:cubicBezTo>
                  <a:pt x="3202055" y="650885"/>
                  <a:pt x="3201620" y="649584"/>
                  <a:pt x="3200753" y="648606"/>
                </a:cubicBezTo>
                <a:lnTo>
                  <a:pt x="3197279" y="644862"/>
                </a:lnTo>
                <a:lnTo>
                  <a:pt x="3197985" y="644210"/>
                </a:lnTo>
                <a:lnTo>
                  <a:pt x="3211715" y="640900"/>
                </a:lnTo>
                <a:lnTo>
                  <a:pt x="3216545" y="643668"/>
                </a:lnTo>
                <a:cubicBezTo>
                  <a:pt x="3216979" y="643885"/>
                  <a:pt x="3217413" y="644048"/>
                  <a:pt x="3217901" y="644156"/>
                </a:cubicBezTo>
                <a:cubicBezTo>
                  <a:pt x="3219421" y="644536"/>
                  <a:pt x="3220995" y="644210"/>
                  <a:pt x="3222135" y="643125"/>
                </a:cubicBezTo>
                <a:lnTo>
                  <a:pt x="3237222" y="629123"/>
                </a:lnTo>
                <a:lnTo>
                  <a:pt x="3245851" y="632597"/>
                </a:lnTo>
                <a:cubicBezTo>
                  <a:pt x="3246502" y="632922"/>
                  <a:pt x="3247208" y="632977"/>
                  <a:pt x="3247913" y="632922"/>
                </a:cubicBezTo>
                <a:lnTo>
                  <a:pt x="3273583" y="630805"/>
                </a:lnTo>
                <a:cubicBezTo>
                  <a:pt x="3274668" y="630751"/>
                  <a:pt x="3275645" y="630263"/>
                  <a:pt x="3276405" y="629503"/>
                </a:cubicBezTo>
                <a:lnTo>
                  <a:pt x="3296485" y="609368"/>
                </a:lnTo>
                <a:close/>
                <a:moveTo>
                  <a:pt x="3315755" y="599978"/>
                </a:moveTo>
                <a:lnTo>
                  <a:pt x="3317813" y="600663"/>
                </a:lnTo>
                <a:lnTo>
                  <a:pt x="3327961" y="607067"/>
                </a:lnTo>
                <a:lnTo>
                  <a:pt x="3328494" y="607116"/>
                </a:lnTo>
                <a:lnTo>
                  <a:pt x="3318356" y="600718"/>
                </a:lnTo>
                <a:cubicBezTo>
                  <a:pt x="3317705" y="600284"/>
                  <a:pt x="3316999" y="600013"/>
                  <a:pt x="3316239" y="600013"/>
                </a:cubicBezTo>
                <a:close/>
                <a:moveTo>
                  <a:pt x="4088342" y="503969"/>
                </a:moveTo>
                <a:lnTo>
                  <a:pt x="4088559" y="503969"/>
                </a:lnTo>
                <a:lnTo>
                  <a:pt x="4096863" y="515203"/>
                </a:lnTo>
                <a:cubicBezTo>
                  <a:pt x="4097025" y="515419"/>
                  <a:pt x="4097405" y="515746"/>
                  <a:pt x="4097405" y="515746"/>
                </a:cubicBezTo>
                <a:lnTo>
                  <a:pt x="4097405" y="515801"/>
                </a:lnTo>
                <a:cubicBezTo>
                  <a:pt x="4096972" y="515474"/>
                  <a:pt x="4096646" y="515148"/>
                  <a:pt x="4096320" y="514769"/>
                </a:cubicBezTo>
                <a:close/>
                <a:moveTo>
                  <a:pt x="4086683" y="423533"/>
                </a:moveTo>
                <a:lnTo>
                  <a:pt x="4092413" y="428097"/>
                </a:lnTo>
                <a:lnTo>
                  <a:pt x="4092401" y="428121"/>
                </a:lnTo>
                <a:lnTo>
                  <a:pt x="4086715" y="423592"/>
                </a:lnTo>
                <a:close/>
                <a:moveTo>
                  <a:pt x="2366563" y="331645"/>
                </a:moveTo>
                <a:lnTo>
                  <a:pt x="2371394" y="334793"/>
                </a:lnTo>
                <a:lnTo>
                  <a:pt x="2366563" y="331917"/>
                </a:lnTo>
                <a:close/>
                <a:moveTo>
                  <a:pt x="4119993" y="310685"/>
                </a:moveTo>
                <a:lnTo>
                  <a:pt x="4120037" y="310817"/>
                </a:lnTo>
                <a:lnTo>
                  <a:pt x="4128398" y="320190"/>
                </a:lnTo>
                <a:lnTo>
                  <a:pt x="4128340" y="320043"/>
                </a:lnTo>
                <a:close/>
                <a:moveTo>
                  <a:pt x="4113418" y="292002"/>
                </a:moveTo>
                <a:lnTo>
                  <a:pt x="4113470" y="292202"/>
                </a:lnTo>
                <a:lnTo>
                  <a:pt x="4119590" y="296909"/>
                </a:lnTo>
                <a:lnTo>
                  <a:pt x="4119603" y="296760"/>
                </a:lnTo>
                <a:close/>
                <a:moveTo>
                  <a:pt x="4109710" y="281947"/>
                </a:moveTo>
                <a:lnTo>
                  <a:pt x="4109724" y="282053"/>
                </a:lnTo>
                <a:lnTo>
                  <a:pt x="4112467" y="285045"/>
                </a:lnTo>
                <a:lnTo>
                  <a:pt x="4112493" y="284984"/>
                </a:lnTo>
                <a:close/>
                <a:moveTo>
                  <a:pt x="4120037" y="275654"/>
                </a:moveTo>
                <a:lnTo>
                  <a:pt x="4123346" y="276523"/>
                </a:lnTo>
                <a:lnTo>
                  <a:pt x="4126114" y="281569"/>
                </a:lnTo>
                <a:cubicBezTo>
                  <a:pt x="4127091" y="283415"/>
                  <a:pt x="4129208" y="284338"/>
                  <a:pt x="4131216" y="283796"/>
                </a:cubicBezTo>
                <a:lnTo>
                  <a:pt x="4132573" y="283415"/>
                </a:lnTo>
                <a:lnTo>
                  <a:pt x="4137457" y="293943"/>
                </a:lnTo>
                <a:cubicBezTo>
                  <a:pt x="4137946" y="295030"/>
                  <a:pt x="4138868" y="295843"/>
                  <a:pt x="4140008" y="296277"/>
                </a:cubicBezTo>
                <a:lnTo>
                  <a:pt x="4156234" y="302138"/>
                </a:lnTo>
                <a:lnTo>
                  <a:pt x="4200574" y="334050"/>
                </a:lnTo>
                <a:lnTo>
                  <a:pt x="4226081" y="360100"/>
                </a:lnTo>
                <a:cubicBezTo>
                  <a:pt x="4226515" y="360535"/>
                  <a:pt x="4227057" y="360914"/>
                  <a:pt x="4227600" y="361131"/>
                </a:cubicBezTo>
                <a:lnTo>
                  <a:pt x="4271071" y="378933"/>
                </a:lnTo>
                <a:cubicBezTo>
                  <a:pt x="4271505" y="379095"/>
                  <a:pt x="4271993" y="379258"/>
                  <a:pt x="4272482" y="379258"/>
                </a:cubicBezTo>
                <a:lnTo>
                  <a:pt x="4357089" y="385120"/>
                </a:lnTo>
                <a:cubicBezTo>
                  <a:pt x="4357306" y="385120"/>
                  <a:pt x="4357740" y="385120"/>
                  <a:pt x="4357740" y="385120"/>
                </a:cubicBezTo>
                <a:lnTo>
                  <a:pt x="4432416" y="379420"/>
                </a:lnTo>
                <a:cubicBezTo>
                  <a:pt x="4432524" y="379420"/>
                  <a:pt x="4432796" y="379420"/>
                  <a:pt x="4432796" y="379420"/>
                </a:cubicBezTo>
                <a:lnTo>
                  <a:pt x="4500634" y="368349"/>
                </a:lnTo>
                <a:lnTo>
                  <a:pt x="4629634" y="363139"/>
                </a:lnTo>
                <a:lnTo>
                  <a:pt x="4670554" y="371661"/>
                </a:lnTo>
                <a:lnTo>
                  <a:pt x="4733345" y="393153"/>
                </a:lnTo>
                <a:cubicBezTo>
                  <a:pt x="4733725" y="393260"/>
                  <a:pt x="4734050" y="393369"/>
                  <a:pt x="4734430" y="393369"/>
                </a:cubicBezTo>
                <a:lnTo>
                  <a:pt x="4758309" y="395486"/>
                </a:lnTo>
                <a:lnTo>
                  <a:pt x="4763736" y="402596"/>
                </a:lnTo>
                <a:cubicBezTo>
                  <a:pt x="4764333" y="403355"/>
                  <a:pt x="4765147" y="403898"/>
                  <a:pt x="4766070" y="404169"/>
                </a:cubicBezTo>
                <a:lnTo>
                  <a:pt x="4809215" y="416598"/>
                </a:lnTo>
                <a:cubicBezTo>
                  <a:pt x="4809595" y="416706"/>
                  <a:pt x="4810029" y="416760"/>
                  <a:pt x="4810408" y="416760"/>
                </a:cubicBezTo>
                <a:lnTo>
                  <a:pt x="4864245" y="417358"/>
                </a:lnTo>
                <a:cubicBezTo>
                  <a:pt x="4864462" y="417358"/>
                  <a:pt x="4864896" y="417358"/>
                  <a:pt x="4864896" y="417358"/>
                </a:cubicBezTo>
                <a:lnTo>
                  <a:pt x="4886930" y="414536"/>
                </a:lnTo>
                <a:lnTo>
                  <a:pt x="4910537" y="418552"/>
                </a:lnTo>
                <a:cubicBezTo>
                  <a:pt x="4911080" y="418660"/>
                  <a:pt x="4911623" y="418660"/>
                  <a:pt x="4912165" y="418552"/>
                </a:cubicBezTo>
                <a:lnTo>
                  <a:pt x="4928990" y="415295"/>
                </a:lnTo>
                <a:lnTo>
                  <a:pt x="4931486" y="418713"/>
                </a:lnTo>
                <a:cubicBezTo>
                  <a:pt x="4931811" y="419094"/>
                  <a:pt x="4932191" y="419473"/>
                  <a:pt x="4932571" y="419744"/>
                </a:cubicBezTo>
                <a:cubicBezTo>
                  <a:pt x="4931486" y="421536"/>
                  <a:pt x="4931757" y="423814"/>
                  <a:pt x="4933277" y="425281"/>
                </a:cubicBezTo>
                <a:lnTo>
                  <a:pt x="4944348" y="436081"/>
                </a:lnTo>
                <a:cubicBezTo>
                  <a:pt x="4944673" y="436461"/>
                  <a:pt x="4945107" y="436732"/>
                  <a:pt x="4945596" y="436950"/>
                </a:cubicBezTo>
                <a:lnTo>
                  <a:pt x="4960846" y="443950"/>
                </a:lnTo>
                <a:cubicBezTo>
                  <a:pt x="4961443" y="444276"/>
                  <a:pt x="4962149" y="444384"/>
                  <a:pt x="4962854" y="444384"/>
                </a:cubicBezTo>
                <a:lnTo>
                  <a:pt x="4981089" y="443841"/>
                </a:lnTo>
                <a:lnTo>
                  <a:pt x="4983857" y="446556"/>
                </a:lnTo>
                <a:cubicBezTo>
                  <a:pt x="4984888" y="447587"/>
                  <a:pt x="4986407" y="448074"/>
                  <a:pt x="4987873" y="447803"/>
                </a:cubicBezTo>
                <a:lnTo>
                  <a:pt x="5015822" y="442702"/>
                </a:lnTo>
                <a:cubicBezTo>
                  <a:pt x="5016148" y="442647"/>
                  <a:pt x="5016527" y="442539"/>
                  <a:pt x="5016853" y="442376"/>
                </a:cubicBezTo>
                <a:lnTo>
                  <a:pt x="5031940" y="435592"/>
                </a:lnTo>
                <a:lnTo>
                  <a:pt x="5036933" y="438957"/>
                </a:lnTo>
                <a:cubicBezTo>
                  <a:pt x="5037747" y="439554"/>
                  <a:pt x="5038778" y="439771"/>
                  <a:pt x="5039755" y="439717"/>
                </a:cubicBezTo>
                <a:lnTo>
                  <a:pt x="5077744" y="436895"/>
                </a:lnTo>
                <a:cubicBezTo>
                  <a:pt x="5078341" y="436840"/>
                  <a:pt x="5078938" y="436677"/>
                  <a:pt x="5079481" y="436406"/>
                </a:cubicBezTo>
                <a:lnTo>
                  <a:pt x="5096413" y="427724"/>
                </a:lnTo>
                <a:cubicBezTo>
                  <a:pt x="5096630" y="427616"/>
                  <a:pt x="5097064" y="427344"/>
                  <a:pt x="5097064" y="427344"/>
                </a:cubicBezTo>
                <a:lnTo>
                  <a:pt x="5127402" y="404657"/>
                </a:lnTo>
                <a:cubicBezTo>
                  <a:pt x="5127619" y="404549"/>
                  <a:pt x="5127944" y="404223"/>
                  <a:pt x="5127944" y="404223"/>
                </a:cubicBezTo>
                <a:lnTo>
                  <a:pt x="5146016" y="385825"/>
                </a:lnTo>
                <a:cubicBezTo>
                  <a:pt x="5146124" y="385716"/>
                  <a:pt x="5146396" y="385391"/>
                  <a:pt x="5146396" y="385391"/>
                </a:cubicBezTo>
                <a:lnTo>
                  <a:pt x="5165879" y="359448"/>
                </a:lnTo>
                <a:cubicBezTo>
                  <a:pt x="5165988" y="359286"/>
                  <a:pt x="5166205" y="358906"/>
                  <a:pt x="5166205" y="358906"/>
                </a:cubicBezTo>
                <a:lnTo>
                  <a:pt x="5183409" y="327373"/>
                </a:lnTo>
                <a:lnTo>
                  <a:pt x="5185199" y="331227"/>
                </a:lnTo>
                <a:cubicBezTo>
                  <a:pt x="5185742" y="332314"/>
                  <a:pt x="5186664" y="333181"/>
                  <a:pt x="5187804" y="333561"/>
                </a:cubicBezTo>
                <a:lnTo>
                  <a:pt x="5211901" y="341973"/>
                </a:lnTo>
                <a:lnTo>
                  <a:pt x="5224220" y="351579"/>
                </a:lnTo>
                <a:lnTo>
                  <a:pt x="5246308" y="374590"/>
                </a:lnTo>
                <a:lnTo>
                  <a:pt x="5259115" y="404711"/>
                </a:lnTo>
                <a:cubicBezTo>
                  <a:pt x="5259495" y="405581"/>
                  <a:pt x="5260146" y="406339"/>
                  <a:pt x="5260961" y="406828"/>
                </a:cubicBezTo>
                <a:lnTo>
                  <a:pt x="5281203" y="418877"/>
                </a:lnTo>
                <a:lnTo>
                  <a:pt x="5309044" y="444004"/>
                </a:lnTo>
                <a:lnTo>
                  <a:pt x="5317239" y="463433"/>
                </a:lnTo>
                <a:lnTo>
                  <a:pt x="5316751" y="493879"/>
                </a:lnTo>
                <a:lnTo>
                  <a:pt x="5313060" y="504788"/>
                </a:lnTo>
                <a:lnTo>
                  <a:pt x="5306114" y="509998"/>
                </a:lnTo>
                <a:cubicBezTo>
                  <a:pt x="5305245" y="510649"/>
                  <a:pt x="5304649" y="511572"/>
                  <a:pt x="5304431" y="512604"/>
                </a:cubicBezTo>
                <a:lnTo>
                  <a:pt x="5301935" y="523403"/>
                </a:lnTo>
                <a:lnTo>
                  <a:pt x="5286142" y="538979"/>
                </a:lnTo>
                <a:cubicBezTo>
                  <a:pt x="5285654" y="539468"/>
                  <a:pt x="5285274" y="540064"/>
                  <a:pt x="5285057" y="540716"/>
                </a:cubicBezTo>
                <a:lnTo>
                  <a:pt x="5274908" y="569805"/>
                </a:lnTo>
                <a:lnTo>
                  <a:pt x="5253580" y="608772"/>
                </a:lnTo>
                <a:lnTo>
                  <a:pt x="5196922" y="608446"/>
                </a:lnTo>
                <a:cubicBezTo>
                  <a:pt x="5196433" y="608446"/>
                  <a:pt x="5195891" y="608555"/>
                  <a:pt x="5195402" y="608718"/>
                </a:cubicBezTo>
                <a:lnTo>
                  <a:pt x="5162351" y="620495"/>
                </a:lnTo>
                <a:cubicBezTo>
                  <a:pt x="5162080" y="620603"/>
                  <a:pt x="5161538" y="620875"/>
                  <a:pt x="5161538" y="620875"/>
                </a:cubicBezTo>
                <a:lnTo>
                  <a:pt x="5136681" y="635962"/>
                </a:lnTo>
                <a:lnTo>
                  <a:pt x="5114485" y="638729"/>
                </a:lnTo>
                <a:cubicBezTo>
                  <a:pt x="5113508" y="638838"/>
                  <a:pt x="5112586" y="639273"/>
                  <a:pt x="5111880" y="639978"/>
                </a:cubicBezTo>
                <a:lnTo>
                  <a:pt x="5079155" y="671781"/>
                </a:lnTo>
                <a:cubicBezTo>
                  <a:pt x="5078938" y="671998"/>
                  <a:pt x="5078558" y="672486"/>
                  <a:pt x="5078558" y="672486"/>
                </a:cubicBezTo>
                <a:lnTo>
                  <a:pt x="5069278" y="686163"/>
                </a:lnTo>
                <a:cubicBezTo>
                  <a:pt x="5069169" y="686326"/>
                  <a:pt x="5068952" y="686760"/>
                  <a:pt x="5068952" y="686760"/>
                </a:cubicBezTo>
                <a:lnTo>
                  <a:pt x="5060377" y="704832"/>
                </a:lnTo>
                <a:cubicBezTo>
                  <a:pt x="5060106" y="705321"/>
                  <a:pt x="5059944" y="705917"/>
                  <a:pt x="5059944" y="706461"/>
                </a:cubicBezTo>
                <a:lnTo>
                  <a:pt x="5056361" y="759701"/>
                </a:lnTo>
                <a:lnTo>
                  <a:pt x="5051098" y="784122"/>
                </a:lnTo>
                <a:lnTo>
                  <a:pt x="5037801" y="804204"/>
                </a:lnTo>
                <a:cubicBezTo>
                  <a:pt x="5037584" y="804475"/>
                  <a:pt x="5037421" y="804854"/>
                  <a:pt x="5037312" y="805181"/>
                </a:cubicBezTo>
                <a:lnTo>
                  <a:pt x="5031180" y="822600"/>
                </a:lnTo>
                <a:lnTo>
                  <a:pt x="5002797" y="848595"/>
                </a:lnTo>
                <a:cubicBezTo>
                  <a:pt x="5002254" y="849083"/>
                  <a:pt x="5001874" y="849681"/>
                  <a:pt x="5001603" y="850386"/>
                </a:cubicBezTo>
                <a:lnTo>
                  <a:pt x="4997804" y="861023"/>
                </a:lnTo>
                <a:lnTo>
                  <a:pt x="4982934" y="879910"/>
                </a:lnTo>
                <a:cubicBezTo>
                  <a:pt x="4982392" y="880616"/>
                  <a:pt x="4982011" y="881429"/>
                  <a:pt x="4981957" y="882298"/>
                </a:cubicBezTo>
                <a:lnTo>
                  <a:pt x="4980220" y="901562"/>
                </a:lnTo>
                <a:cubicBezTo>
                  <a:pt x="4980112" y="902649"/>
                  <a:pt x="4980383" y="903733"/>
                  <a:pt x="4981035" y="904602"/>
                </a:cubicBezTo>
                <a:lnTo>
                  <a:pt x="4984617" y="909649"/>
                </a:lnTo>
                <a:lnTo>
                  <a:pt x="4968987" y="932279"/>
                </a:lnTo>
                <a:cubicBezTo>
                  <a:pt x="4968389" y="933148"/>
                  <a:pt x="4968118" y="934124"/>
                  <a:pt x="4968172" y="935156"/>
                </a:cubicBezTo>
                <a:lnTo>
                  <a:pt x="4970343" y="968587"/>
                </a:lnTo>
                <a:lnTo>
                  <a:pt x="4957698" y="983347"/>
                </a:lnTo>
                <a:cubicBezTo>
                  <a:pt x="4957209" y="983889"/>
                  <a:pt x="4956884" y="984486"/>
                  <a:pt x="4956721" y="985191"/>
                </a:cubicBezTo>
                <a:lnTo>
                  <a:pt x="4953574" y="997998"/>
                </a:lnTo>
                <a:cubicBezTo>
                  <a:pt x="4953465" y="998650"/>
                  <a:pt x="4953411" y="999355"/>
                  <a:pt x="4953574" y="1000007"/>
                </a:cubicBezTo>
                <a:lnTo>
                  <a:pt x="4956125" y="1011948"/>
                </a:lnTo>
                <a:lnTo>
                  <a:pt x="4951782" y="1027198"/>
                </a:lnTo>
                <a:lnTo>
                  <a:pt x="4940711" y="1028555"/>
                </a:lnTo>
                <a:cubicBezTo>
                  <a:pt x="4939300" y="1028718"/>
                  <a:pt x="4938052" y="1029531"/>
                  <a:pt x="4937347" y="1030779"/>
                </a:cubicBezTo>
                <a:lnTo>
                  <a:pt x="4933819" y="1036912"/>
                </a:lnTo>
                <a:cubicBezTo>
                  <a:pt x="4933548" y="1037347"/>
                  <a:pt x="4933386" y="1037833"/>
                  <a:pt x="4933277" y="1038377"/>
                </a:cubicBezTo>
                <a:lnTo>
                  <a:pt x="4927850" y="1069854"/>
                </a:lnTo>
                <a:cubicBezTo>
                  <a:pt x="4927850" y="1070289"/>
                  <a:pt x="4927795" y="1070777"/>
                  <a:pt x="4927850" y="1071211"/>
                </a:cubicBezTo>
                <a:lnTo>
                  <a:pt x="4930563" y="1091616"/>
                </a:lnTo>
                <a:lnTo>
                  <a:pt x="4924485" y="1102036"/>
                </a:lnTo>
                <a:cubicBezTo>
                  <a:pt x="4923671" y="1103447"/>
                  <a:pt x="4923671" y="1105292"/>
                  <a:pt x="4924593" y="1106704"/>
                </a:cubicBezTo>
                <a:lnTo>
                  <a:pt x="4928446" y="1112782"/>
                </a:lnTo>
                <a:lnTo>
                  <a:pt x="4927307" y="1116092"/>
                </a:lnTo>
                <a:lnTo>
                  <a:pt x="4907281" y="1139918"/>
                </a:lnTo>
                <a:lnTo>
                  <a:pt x="4691394" y="1348125"/>
                </a:lnTo>
                <a:lnTo>
                  <a:pt x="4593707" y="1311927"/>
                </a:lnTo>
                <a:cubicBezTo>
                  <a:pt x="4593382" y="1311819"/>
                  <a:pt x="4593056" y="1311710"/>
                  <a:pt x="4592730" y="1311710"/>
                </a:cubicBezTo>
                <a:lnTo>
                  <a:pt x="4477895" y="1296297"/>
                </a:lnTo>
                <a:cubicBezTo>
                  <a:pt x="4477678" y="1296297"/>
                  <a:pt x="4477297" y="1296297"/>
                  <a:pt x="4477297" y="1296297"/>
                </a:cubicBezTo>
                <a:lnTo>
                  <a:pt x="4276172" y="1295320"/>
                </a:lnTo>
                <a:lnTo>
                  <a:pt x="4273893" y="1291196"/>
                </a:lnTo>
                <a:cubicBezTo>
                  <a:pt x="4273024" y="1289622"/>
                  <a:pt x="4271234" y="1288754"/>
                  <a:pt x="4269497" y="1288917"/>
                </a:cubicBezTo>
                <a:lnTo>
                  <a:pt x="4262930" y="1289567"/>
                </a:lnTo>
                <a:lnTo>
                  <a:pt x="4254409" y="1269976"/>
                </a:lnTo>
                <a:cubicBezTo>
                  <a:pt x="4254030" y="1269216"/>
                  <a:pt x="4253542" y="1268565"/>
                  <a:pt x="4252835" y="1268077"/>
                </a:cubicBezTo>
                <a:lnTo>
                  <a:pt x="4231942" y="1253424"/>
                </a:lnTo>
                <a:cubicBezTo>
                  <a:pt x="4231236" y="1252935"/>
                  <a:pt x="4230422" y="1252609"/>
                  <a:pt x="4229554" y="1252609"/>
                </a:cubicBezTo>
                <a:lnTo>
                  <a:pt x="4199163" y="1251307"/>
                </a:lnTo>
                <a:lnTo>
                  <a:pt x="4183967" y="1245609"/>
                </a:lnTo>
                <a:cubicBezTo>
                  <a:pt x="4182773" y="1245175"/>
                  <a:pt x="4181525" y="1245229"/>
                  <a:pt x="4180385" y="1245771"/>
                </a:cubicBezTo>
                <a:cubicBezTo>
                  <a:pt x="4179245" y="1246314"/>
                  <a:pt x="4178431" y="1247291"/>
                  <a:pt x="4178051" y="1248485"/>
                </a:cubicBezTo>
                <a:lnTo>
                  <a:pt x="4174252" y="1260533"/>
                </a:lnTo>
                <a:lnTo>
                  <a:pt x="4137674" y="1263030"/>
                </a:lnTo>
                <a:cubicBezTo>
                  <a:pt x="4137240" y="1263084"/>
                  <a:pt x="4136860" y="1263138"/>
                  <a:pt x="4136480" y="1263301"/>
                </a:cubicBezTo>
                <a:lnTo>
                  <a:pt x="4114989" y="1270844"/>
                </a:lnTo>
                <a:lnTo>
                  <a:pt x="4107717" y="1260858"/>
                </a:lnTo>
                <a:lnTo>
                  <a:pt x="4102127" y="1235460"/>
                </a:lnTo>
                <a:lnTo>
                  <a:pt x="4101964" y="1223032"/>
                </a:lnTo>
                <a:lnTo>
                  <a:pt x="4106089" y="1221295"/>
                </a:lnTo>
                <a:cubicBezTo>
                  <a:pt x="4107988" y="1220481"/>
                  <a:pt x="4109074" y="1218528"/>
                  <a:pt x="4108802" y="1216465"/>
                </a:cubicBezTo>
                <a:lnTo>
                  <a:pt x="4106794" y="1202626"/>
                </a:lnTo>
                <a:cubicBezTo>
                  <a:pt x="4106686" y="1201976"/>
                  <a:pt x="4106415" y="1201324"/>
                  <a:pt x="4106034" y="1200781"/>
                </a:cubicBezTo>
                <a:cubicBezTo>
                  <a:pt x="4105763" y="1200293"/>
                  <a:pt x="4105329" y="1199804"/>
                  <a:pt x="4104840" y="1199425"/>
                </a:cubicBezTo>
                <a:lnTo>
                  <a:pt x="4095615" y="1192533"/>
                </a:lnTo>
                <a:lnTo>
                  <a:pt x="4102127" y="1176848"/>
                </a:lnTo>
                <a:cubicBezTo>
                  <a:pt x="4102670" y="1175546"/>
                  <a:pt x="4102561" y="1174135"/>
                  <a:pt x="4101910" y="1172941"/>
                </a:cubicBezTo>
                <a:cubicBezTo>
                  <a:pt x="4101693" y="1172506"/>
                  <a:pt x="4101421" y="1172073"/>
                  <a:pt x="4101096" y="1171747"/>
                </a:cubicBezTo>
                <a:lnTo>
                  <a:pt x="4085846" y="1156388"/>
                </a:lnTo>
                <a:cubicBezTo>
                  <a:pt x="4085086" y="1155629"/>
                  <a:pt x="4084109" y="1155194"/>
                  <a:pt x="4083024" y="1155086"/>
                </a:cubicBezTo>
                <a:lnTo>
                  <a:pt x="4083132" y="1154706"/>
                </a:lnTo>
                <a:lnTo>
                  <a:pt x="4079388" y="1154381"/>
                </a:lnTo>
                <a:lnTo>
                  <a:pt x="4078356" y="1148411"/>
                </a:lnTo>
                <a:lnTo>
                  <a:pt x="4092358" y="1140622"/>
                </a:lnTo>
                <a:cubicBezTo>
                  <a:pt x="4093118" y="1140243"/>
                  <a:pt x="4093769" y="1139591"/>
                  <a:pt x="4094149" y="1138832"/>
                </a:cubicBezTo>
                <a:lnTo>
                  <a:pt x="4098437" y="1130800"/>
                </a:lnTo>
                <a:lnTo>
                  <a:pt x="4136535" y="1124070"/>
                </a:lnTo>
                <a:cubicBezTo>
                  <a:pt x="4137674" y="1123853"/>
                  <a:pt x="4138705" y="1123201"/>
                  <a:pt x="4139411" y="1122279"/>
                </a:cubicBezTo>
                <a:lnTo>
                  <a:pt x="4155366" y="1100354"/>
                </a:lnTo>
                <a:cubicBezTo>
                  <a:pt x="4155800" y="1099812"/>
                  <a:pt x="4156071" y="1099161"/>
                  <a:pt x="4156180" y="1098509"/>
                </a:cubicBezTo>
                <a:lnTo>
                  <a:pt x="4158188" y="1087546"/>
                </a:lnTo>
                <a:cubicBezTo>
                  <a:pt x="4158297" y="1086840"/>
                  <a:pt x="4158243" y="1086081"/>
                  <a:pt x="4158026" y="1085376"/>
                </a:cubicBezTo>
                <a:lnTo>
                  <a:pt x="4153630" y="1071591"/>
                </a:lnTo>
                <a:lnTo>
                  <a:pt x="4154443" y="1052542"/>
                </a:lnTo>
                <a:lnTo>
                  <a:pt x="4169639" y="1041906"/>
                </a:lnTo>
                <a:cubicBezTo>
                  <a:pt x="4170725" y="1041146"/>
                  <a:pt x="4171376" y="1040005"/>
                  <a:pt x="4171539" y="1038702"/>
                </a:cubicBezTo>
                <a:lnTo>
                  <a:pt x="4171973" y="1034414"/>
                </a:lnTo>
                <a:lnTo>
                  <a:pt x="4172244" y="1028609"/>
                </a:lnTo>
                <a:cubicBezTo>
                  <a:pt x="4172298" y="1026981"/>
                  <a:pt x="4171485" y="1025461"/>
                  <a:pt x="4170128" y="1024592"/>
                </a:cubicBezTo>
                <a:lnTo>
                  <a:pt x="4169259" y="1024051"/>
                </a:lnTo>
                <a:cubicBezTo>
                  <a:pt x="4169151" y="1023996"/>
                  <a:pt x="4169042" y="1023888"/>
                  <a:pt x="4169042" y="1023888"/>
                </a:cubicBezTo>
                <a:lnTo>
                  <a:pt x="4160793" y="1018730"/>
                </a:lnTo>
                <a:lnTo>
                  <a:pt x="4168662" y="893640"/>
                </a:lnTo>
                <a:lnTo>
                  <a:pt x="4170399" y="895051"/>
                </a:lnTo>
                <a:cubicBezTo>
                  <a:pt x="4170616" y="895213"/>
                  <a:pt x="4171104" y="895431"/>
                  <a:pt x="4171104" y="895431"/>
                </a:cubicBezTo>
                <a:lnTo>
                  <a:pt x="4171485" y="895757"/>
                </a:lnTo>
                <a:cubicBezTo>
                  <a:pt x="4173058" y="897059"/>
                  <a:pt x="4175283" y="897114"/>
                  <a:pt x="4176966" y="895974"/>
                </a:cubicBezTo>
                <a:lnTo>
                  <a:pt x="4188254" y="888106"/>
                </a:lnTo>
                <a:cubicBezTo>
                  <a:pt x="4188797" y="887779"/>
                  <a:pt x="4189231" y="887291"/>
                  <a:pt x="4189557" y="886748"/>
                </a:cubicBezTo>
                <a:lnTo>
                  <a:pt x="4200845" y="868025"/>
                </a:lnTo>
                <a:lnTo>
                  <a:pt x="4229391" y="864660"/>
                </a:lnTo>
                <a:cubicBezTo>
                  <a:pt x="4231182" y="864443"/>
                  <a:pt x="4232647" y="863195"/>
                  <a:pt x="4233190" y="861458"/>
                </a:cubicBezTo>
                <a:lnTo>
                  <a:pt x="4234872" y="855922"/>
                </a:lnTo>
                <a:lnTo>
                  <a:pt x="4235795" y="856628"/>
                </a:lnTo>
                <a:lnTo>
                  <a:pt x="4238346" y="865366"/>
                </a:lnTo>
                <a:cubicBezTo>
                  <a:pt x="4238671" y="866613"/>
                  <a:pt x="4239594" y="867536"/>
                  <a:pt x="4240733" y="868079"/>
                </a:cubicBezTo>
                <a:cubicBezTo>
                  <a:pt x="4241602" y="868838"/>
                  <a:pt x="4242742" y="869272"/>
                  <a:pt x="4243935" y="869272"/>
                </a:cubicBezTo>
                <a:lnTo>
                  <a:pt x="4261302" y="868459"/>
                </a:lnTo>
                <a:cubicBezTo>
                  <a:pt x="4262767" y="868404"/>
                  <a:pt x="4264070" y="867646"/>
                  <a:pt x="4264884" y="866396"/>
                </a:cubicBezTo>
                <a:lnTo>
                  <a:pt x="4270690" y="857441"/>
                </a:lnTo>
                <a:cubicBezTo>
                  <a:pt x="4271613" y="856085"/>
                  <a:pt x="4271667" y="854293"/>
                  <a:pt x="4270854" y="852829"/>
                </a:cubicBezTo>
                <a:lnTo>
                  <a:pt x="4267705" y="847130"/>
                </a:lnTo>
                <a:lnTo>
                  <a:pt x="4270908" y="822926"/>
                </a:lnTo>
                <a:lnTo>
                  <a:pt x="4276823" y="822600"/>
                </a:lnTo>
                <a:cubicBezTo>
                  <a:pt x="4278072" y="822492"/>
                  <a:pt x="4279265" y="821896"/>
                  <a:pt x="4280079" y="820917"/>
                </a:cubicBezTo>
                <a:cubicBezTo>
                  <a:pt x="4280894" y="819941"/>
                  <a:pt x="4281273" y="818638"/>
                  <a:pt x="4281056" y="817391"/>
                </a:cubicBezTo>
                <a:lnTo>
                  <a:pt x="4277040" y="790798"/>
                </a:lnTo>
                <a:cubicBezTo>
                  <a:pt x="4276769" y="789224"/>
                  <a:pt x="4275792" y="787976"/>
                  <a:pt x="4274435" y="787379"/>
                </a:cubicBezTo>
                <a:cubicBezTo>
                  <a:pt x="4273513" y="786674"/>
                  <a:pt x="4272373" y="786294"/>
                  <a:pt x="4271125" y="786457"/>
                </a:cubicBezTo>
                <a:lnTo>
                  <a:pt x="4263472" y="787433"/>
                </a:lnTo>
                <a:lnTo>
                  <a:pt x="4262007" y="785750"/>
                </a:lnTo>
                <a:lnTo>
                  <a:pt x="4269606" y="770283"/>
                </a:lnTo>
                <a:cubicBezTo>
                  <a:pt x="4270202" y="769089"/>
                  <a:pt x="4270256" y="767734"/>
                  <a:pt x="4269714" y="766484"/>
                </a:cubicBezTo>
                <a:lnTo>
                  <a:pt x="4260162" y="744722"/>
                </a:lnTo>
                <a:cubicBezTo>
                  <a:pt x="4259945" y="744233"/>
                  <a:pt x="4259674" y="743854"/>
                  <a:pt x="4259348" y="743473"/>
                </a:cubicBezTo>
                <a:lnTo>
                  <a:pt x="4252076" y="735495"/>
                </a:lnTo>
                <a:cubicBezTo>
                  <a:pt x="4251750" y="735115"/>
                  <a:pt x="4251316" y="734844"/>
                  <a:pt x="4250828" y="734573"/>
                </a:cubicBezTo>
                <a:cubicBezTo>
                  <a:pt x="4250393" y="734193"/>
                  <a:pt x="4249905" y="733867"/>
                  <a:pt x="4249362" y="733704"/>
                </a:cubicBezTo>
                <a:lnTo>
                  <a:pt x="4219785" y="724315"/>
                </a:lnTo>
                <a:lnTo>
                  <a:pt x="4194604" y="709499"/>
                </a:lnTo>
                <a:lnTo>
                  <a:pt x="4197534" y="705591"/>
                </a:lnTo>
                <a:cubicBezTo>
                  <a:pt x="4198240" y="704669"/>
                  <a:pt x="4198565" y="703475"/>
                  <a:pt x="4198403" y="702336"/>
                </a:cubicBezTo>
                <a:lnTo>
                  <a:pt x="4192704" y="656856"/>
                </a:lnTo>
                <a:cubicBezTo>
                  <a:pt x="4192541" y="655337"/>
                  <a:pt x="4191619" y="654089"/>
                  <a:pt x="4190262" y="653383"/>
                </a:cubicBezTo>
                <a:cubicBezTo>
                  <a:pt x="4190044" y="653166"/>
                  <a:pt x="4189773" y="653003"/>
                  <a:pt x="4189503" y="652840"/>
                </a:cubicBezTo>
                <a:cubicBezTo>
                  <a:pt x="4188200" y="652135"/>
                  <a:pt x="4186572" y="652189"/>
                  <a:pt x="4185269" y="652894"/>
                </a:cubicBezTo>
                <a:lnTo>
                  <a:pt x="4120633" y="688659"/>
                </a:lnTo>
                <a:lnTo>
                  <a:pt x="4114392" y="652243"/>
                </a:lnTo>
                <a:cubicBezTo>
                  <a:pt x="4114121" y="650941"/>
                  <a:pt x="4113361" y="649909"/>
                  <a:pt x="4112330" y="649258"/>
                </a:cubicBezTo>
                <a:cubicBezTo>
                  <a:pt x="4111461" y="648445"/>
                  <a:pt x="4110322" y="647901"/>
                  <a:pt x="4108965" y="647956"/>
                </a:cubicBezTo>
                <a:lnTo>
                  <a:pt x="4106686" y="648119"/>
                </a:lnTo>
                <a:lnTo>
                  <a:pt x="4112330" y="617075"/>
                </a:lnTo>
                <a:cubicBezTo>
                  <a:pt x="4112547" y="615827"/>
                  <a:pt x="4112221" y="614579"/>
                  <a:pt x="4111461" y="613548"/>
                </a:cubicBezTo>
                <a:lnTo>
                  <a:pt x="4108911" y="610183"/>
                </a:lnTo>
                <a:lnTo>
                  <a:pt x="4113198" y="607740"/>
                </a:lnTo>
                <a:cubicBezTo>
                  <a:pt x="4113795" y="607415"/>
                  <a:pt x="4114338" y="606926"/>
                  <a:pt x="4114718" y="606330"/>
                </a:cubicBezTo>
                <a:lnTo>
                  <a:pt x="4124812" y="591188"/>
                </a:lnTo>
                <a:cubicBezTo>
                  <a:pt x="4125083" y="590754"/>
                  <a:pt x="4125300" y="590319"/>
                  <a:pt x="4125409" y="589831"/>
                </a:cubicBezTo>
                <a:lnTo>
                  <a:pt x="4134038" y="556671"/>
                </a:lnTo>
                <a:lnTo>
                  <a:pt x="4137674" y="557540"/>
                </a:lnTo>
                <a:cubicBezTo>
                  <a:pt x="4140062" y="558138"/>
                  <a:pt x="4142504" y="556671"/>
                  <a:pt x="4143101" y="554284"/>
                </a:cubicBezTo>
                <a:lnTo>
                  <a:pt x="4145923" y="543321"/>
                </a:lnTo>
                <a:lnTo>
                  <a:pt x="4157320" y="546252"/>
                </a:lnTo>
                <a:cubicBezTo>
                  <a:pt x="4159383" y="546794"/>
                  <a:pt x="4161553" y="545763"/>
                  <a:pt x="4162476" y="543864"/>
                </a:cubicBezTo>
                <a:lnTo>
                  <a:pt x="4169748" y="529048"/>
                </a:lnTo>
                <a:cubicBezTo>
                  <a:pt x="4170454" y="527691"/>
                  <a:pt x="4170399" y="526117"/>
                  <a:pt x="4169639" y="524815"/>
                </a:cubicBezTo>
                <a:cubicBezTo>
                  <a:pt x="4169259" y="524109"/>
                  <a:pt x="4168662" y="523512"/>
                  <a:pt x="4167957" y="523132"/>
                </a:cubicBezTo>
                <a:cubicBezTo>
                  <a:pt x="4167251" y="522535"/>
                  <a:pt x="4166383" y="522155"/>
                  <a:pt x="4165460" y="522101"/>
                </a:cubicBezTo>
                <a:lnTo>
                  <a:pt x="4157049" y="521450"/>
                </a:lnTo>
                <a:lnTo>
                  <a:pt x="4156289" y="517922"/>
                </a:lnTo>
                <a:cubicBezTo>
                  <a:pt x="4156017" y="516728"/>
                  <a:pt x="4155258" y="515697"/>
                  <a:pt x="4154227" y="515045"/>
                </a:cubicBezTo>
                <a:cubicBezTo>
                  <a:pt x="4154009" y="514828"/>
                  <a:pt x="4153738" y="514611"/>
                  <a:pt x="4153412" y="514449"/>
                </a:cubicBezTo>
                <a:lnTo>
                  <a:pt x="4132627" y="503215"/>
                </a:lnTo>
                <a:cubicBezTo>
                  <a:pt x="4131758" y="502726"/>
                  <a:pt x="4130782" y="502563"/>
                  <a:pt x="4129805" y="502726"/>
                </a:cubicBezTo>
                <a:lnTo>
                  <a:pt x="4102399" y="506687"/>
                </a:lnTo>
                <a:lnTo>
                  <a:pt x="4094692" y="496268"/>
                </a:lnTo>
                <a:cubicBezTo>
                  <a:pt x="4094421" y="495888"/>
                  <a:pt x="4094041" y="495562"/>
                  <a:pt x="4093660" y="495291"/>
                </a:cubicBezTo>
                <a:cubicBezTo>
                  <a:pt x="4092793" y="494477"/>
                  <a:pt x="4091707" y="493989"/>
                  <a:pt x="4090513" y="493989"/>
                </a:cubicBezTo>
                <a:lnTo>
                  <a:pt x="4085140" y="493989"/>
                </a:lnTo>
                <a:cubicBezTo>
                  <a:pt x="4083513" y="493989"/>
                  <a:pt x="4082047" y="494857"/>
                  <a:pt x="4081233" y="496214"/>
                </a:cubicBezTo>
                <a:lnTo>
                  <a:pt x="4077108" y="503160"/>
                </a:lnTo>
                <a:lnTo>
                  <a:pt x="4074340" y="502238"/>
                </a:lnTo>
                <a:lnTo>
                  <a:pt x="4074124" y="501804"/>
                </a:lnTo>
                <a:lnTo>
                  <a:pt x="4082589" y="489646"/>
                </a:lnTo>
                <a:lnTo>
                  <a:pt x="4104461" y="480529"/>
                </a:lnTo>
                <a:cubicBezTo>
                  <a:pt x="4106034" y="479877"/>
                  <a:pt x="4107120" y="478358"/>
                  <a:pt x="4107228" y="476676"/>
                </a:cubicBezTo>
                <a:cubicBezTo>
                  <a:pt x="4107228" y="476676"/>
                  <a:pt x="4107446" y="474016"/>
                  <a:pt x="4107446" y="474016"/>
                </a:cubicBezTo>
                <a:lnTo>
                  <a:pt x="4109291" y="474016"/>
                </a:lnTo>
                <a:cubicBezTo>
                  <a:pt x="4111136" y="474125"/>
                  <a:pt x="4112764" y="473093"/>
                  <a:pt x="4113524" y="471465"/>
                </a:cubicBezTo>
                <a:cubicBezTo>
                  <a:pt x="4114284" y="469838"/>
                  <a:pt x="4114012" y="467938"/>
                  <a:pt x="4112873" y="466581"/>
                </a:cubicBezTo>
                <a:lnTo>
                  <a:pt x="4112113" y="465713"/>
                </a:lnTo>
                <a:lnTo>
                  <a:pt x="4115152" y="464194"/>
                </a:lnTo>
                <a:cubicBezTo>
                  <a:pt x="4116237" y="463651"/>
                  <a:pt x="4117051" y="462674"/>
                  <a:pt x="4117431" y="461480"/>
                </a:cubicBezTo>
                <a:cubicBezTo>
                  <a:pt x="4117757" y="460285"/>
                  <a:pt x="4117648" y="459038"/>
                  <a:pt x="4117051" y="457952"/>
                </a:cubicBezTo>
                <a:lnTo>
                  <a:pt x="4102995" y="432553"/>
                </a:lnTo>
                <a:cubicBezTo>
                  <a:pt x="4104406" y="431848"/>
                  <a:pt x="4105329" y="430490"/>
                  <a:pt x="4105492" y="428970"/>
                </a:cubicBezTo>
                <a:cubicBezTo>
                  <a:pt x="4105654" y="427453"/>
                  <a:pt x="4105004" y="425932"/>
                  <a:pt x="4103809" y="424955"/>
                </a:cubicBezTo>
                <a:lnTo>
                  <a:pt x="4097080" y="419583"/>
                </a:lnTo>
                <a:lnTo>
                  <a:pt x="4113686" y="411822"/>
                </a:lnTo>
                <a:lnTo>
                  <a:pt x="4122207" y="423056"/>
                </a:lnTo>
                <a:cubicBezTo>
                  <a:pt x="4122587" y="423543"/>
                  <a:pt x="4123130" y="423923"/>
                  <a:pt x="4123672" y="424250"/>
                </a:cubicBezTo>
                <a:cubicBezTo>
                  <a:pt x="4124270" y="424683"/>
                  <a:pt x="4124866" y="425010"/>
                  <a:pt x="4125572" y="425119"/>
                </a:cubicBezTo>
                <a:lnTo>
                  <a:pt x="4144512" y="428374"/>
                </a:lnTo>
                <a:cubicBezTo>
                  <a:pt x="4145869" y="428591"/>
                  <a:pt x="4147226" y="428210"/>
                  <a:pt x="4148257" y="427344"/>
                </a:cubicBezTo>
                <a:cubicBezTo>
                  <a:pt x="4149287" y="426475"/>
                  <a:pt x="4149831" y="425172"/>
                  <a:pt x="4149831" y="423814"/>
                </a:cubicBezTo>
                <a:lnTo>
                  <a:pt x="4149234" y="403192"/>
                </a:lnTo>
                <a:cubicBezTo>
                  <a:pt x="4149234" y="402812"/>
                  <a:pt x="4149179" y="402487"/>
                  <a:pt x="4149071" y="402108"/>
                </a:cubicBezTo>
                <a:lnTo>
                  <a:pt x="4142830" y="380236"/>
                </a:lnTo>
                <a:lnTo>
                  <a:pt x="4143698" y="333451"/>
                </a:lnTo>
                <a:cubicBezTo>
                  <a:pt x="4143698" y="332856"/>
                  <a:pt x="4143589" y="332259"/>
                  <a:pt x="4143373" y="331716"/>
                </a:cubicBezTo>
                <a:lnTo>
                  <a:pt x="4137131" y="315869"/>
                </a:lnTo>
                <a:cubicBezTo>
                  <a:pt x="4136968" y="315381"/>
                  <a:pt x="4136697" y="314892"/>
                  <a:pt x="4136318" y="314512"/>
                </a:cubicBezTo>
                <a:lnTo>
                  <a:pt x="4128557" y="305829"/>
                </a:lnTo>
                <a:lnTo>
                  <a:pt x="4129534" y="294974"/>
                </a:lnTo>
                <a:cubicBezTo>
                  <a:pt x="4129697" y="293454"/>
                  <a:pt x="4129045" y="291935"/>
                  <a:pt x="4127797" y="291012"/>
                </a:cubicBezTo>
                <a:lnTo>
                  <a:pt x="4122261" y="286781"/>
                </a:lnTo>
                <a:lnTo>
                  <a:pt x="4122696" y="285693"/>
                </a:lnTo>
                <a:cubicBezTo>
                  <a:pt x="4123401" y="284066"/>
                  <a:pt x="4123075" y="282165"/>
                  <a:pt x="4121881" y="280863"/>
                </a:cubicBezTo>
                <a:lnTo>
                  <a:pt x="4119005" y="277717"/>
                </a:lnTo>
                <a:close/>
                <a:moveTo>
                  <a:pt x="3898776" y="245153"/>
                </a:moveTo>
                <a:lnTo>
                  <a:pt x="3899047" y="245371"/>
                </a:lnTo>
                <a:lnTo>
                  <a:pt x="3898830" y="245263"/>
                </a:lnTo>
                <a:close/>
                <a:moveTo>
                  <a:pt x="3507921" y="72190"/>
                </a:moveTo>
                <a:cubicBezTo>
                  <a:pt x="3508681" y="73438"/>
                  <a:pt x="3509984" y="74253"/>
                  <a:pt x="3511449" y="74361"/>
                </a:cubicBezTo>
                <a:lnTo>
                  <a:pt x="3518450" y="74904"/>
                </a:lnTo>
                <a:cubicBezTo>
                  <a:pt x="3518613" y="74904"/>
                  <a:pt x="3518939" y="74904"/>
                  <a:pt x="3518939" y="74904"/>
                </a:cubicBezTo>
                <a:lnTo>
                  <a:pt x="3518939" y="80168"/>
                </a:lnTo>
                <a:cubicBezTo>
                  <a:pt x="3518939" y="81743"/>
                  <a:pt x="3519752" y="83153"/>
                  <a:pt x="3521109" y="83967"/>
                </a:cubicBezTo>
                <a:cubicBezTo>
                  <a:pt x="3522466" y="84782"/>
                  <a:pt x="3524094" y="84836"/>
                  <a:pt x="3525505" y="84129"/>
                </a:cubicBezTo>
                <a:lnTo>
                  <a:pt x="3526048" y="83858"/>
                </a:lnTo>
                <a:lnTo>
                  <a:pt x="3530769" y="88960"/>
                </a:lnTo>
                <a:lnTo>
                  <a:pt x="3533157" y="93519"/>
                </a:lnTo>
                <a:lnTo>
                  <a:pt x="3533592" y="98674"/>
                </a:lnTo>
                <a:cubicBezTo>
                  <a:pt x="3533700" y="100302"/>
                  <a:pt x="3534731" y="101767"/>
                  <a:pt x="3536251" y="102419"/>
                </a:cubicBezTo>
                <a:lnTo>
                  <a:pt x="3550741" y="108822"/>
                </a:lnTo>
                <a:cubicBezTo>
                  <a:pt x="3551609" y="109203"/>
                  <a:pt x="3552640" y="109311"/>
                  <a:pt x="3553563" y="109094"/>
                </a:cubicBezTo>
                <a:lnTo>
                  <a:pt x="3557254" y="108226"/>
                </a:lnTo>
                <a:lnTo>
                  <a:pt x="3554160" y="110071"/>
                </a:lnTo>
                <a:cubicBezTo>
                  <a:pt x="3552640" y="110994"/>
                  <a:pt x="3551772" y="112730"/>
                  <a:pt x="3551989" y="114467"/>
                </a:cubicBezTo>
                <a:lnTo>
                  <a:pt x="3552858" y="122173"/>
                </a:lnTo>
                <a:cubicBezTo>
                  <a:pt x="3552912" y="122987"/>
                  <a:pt x="3553183" y="123692"/>
                  <a:pt x="3553671" y="124344"/>
                </a:cubicBezTo>
                <a:lnTo>
                  <a:pt x="3562463" y="136338"/>
                </a:lnTo>
                <a:cubicBezTo>
                  <a:pt x="3563440" y="137694"/>
                  <a:pt x="3565068" y="138346"/>
                  <a:pt x="3566751" y="138129"/>
                </a:cubicBezTo>
                <a:lnTo>
                  <a:pt x="3581458" y="135958"/>
                </a:lnTo>
                <a:lnTo>
                  <a:pt x="3605011" y="140299"/>
                </a:lnTo>
                <a:cubicBezTo>
                  <a:pt x="3605445" y="140299"/>
                  <a:pt x="3605879" y="140299"/>
                  <a:pt x="3606314" y="140299"/>
                </a:cubicBezTo>
                <a:lnTo>
                  <a:pt x="3669321" y="133624"/>
                </a:lnTo>
                <a:lnTo>
                  <a:pt x="3706117" y="137151"/>
                </a:lnTo>
                <a:lnTo>
                  <a:pt x="3711598" y="145672"/>
                </a:lnTo>
                <a:cubicBezTo>
                  <a:pt x="3712521" y="147137"/>
                  <a:pt x="3714311" y="147951"/>
                  <a:pt x="3716048" y="147680"/>
                </a:cubicBezTo>
                <a:lnTo>
                  <a:pt x="3716862" y="147572"/>
                </a:lnTo>
                <a:lnTo>
                  <a:pt x="3721095" y="156417"/>
                </a:lnTo>
                <a:cubicBezTo>
                  <a:pt x="3721638" y="157503"/>
                  <a:pt x="3722560" y="158372"/>
                  <a:pt x="3723754" y="158751"/>
                </a:cubicBezTo>
                <a:lnTo>
                  <a:pt x="3732818" y="161682"/>
                </a:lnTo>
                <a:lnTo>
                  <a:pt x="3752518" y="184313"/>
                </a:lnTo>
                <a:cubicBezTo>
                  <a:pt x="3753223" y="185072"/>
                  <a:pt x="3754146" y="185615"/>
                  <a:pt x="3755177" y="185778"/>
                </a:cubicBezTo>
                <a:lnTo>
                  <a:pt x="3764837" y="187460"/>
                </a:lnTo>
                <a:cubicBezTo>
                  <a:pt x="3765380" y="187568"/>
                  <a:pt x="3765868" y="187568"/>
                  <a:pt x="3766411" y="187460"/>
                </a:cubicBezTo>
                <a:lnTo>
                  <a:pt x="3784917" y="184150"/>
                </a:lnTo>
                <a:lnTo>
                  <a:pt x="3792081" y="192399"/>
                </a:lnTo>
                <a:cubicBezTo>
                  <a:pt x="3792786" y="193267"/>
                  <a:pt x="3793818" y="193810"/>
                  <a:pt x="3794957" y="193919"/>
                </a:cubicBezTo>
                <a:lnTo>
                  <a:pt x="3832729" y="198314"/>
                </a:lnTo>
                <a:lnTo>
                  <a:pt x="3833489" y="200322"/>
                </a:lnTo>
                <a:cubicBezTo>
                  <a:pt x="3834140" y="202005"/>
                  <a:pt x="3835769" y="203144"/>
                  <a:pt x="3837559" y="203199"/>
                </a:cubicBezTo>
                <a:lnTo>
                  <a:pt x="3841901" y="203361"/>
                </a:lnTo>
                <a:lnTo>
                  <a:pt x="3841304" y="206726"/>
                </a:lnTo>
                <a:cubicBezTo>
                  <a:pt x="3840978" y="208516"/>
                  <a:pt x="3841792" y="210362"/>
                  <a:pt x="3843311" y="211338"/>
                </a:cubicBezTo>
                <a:lnTo>
                  <a:pt x="3860245" y="222301"/>
                </a:lnTo>
                <a:cubicBezTo>
                  <a:pt x="3861058" y="222844"/>
                  <a:pt x="3862089" y="223115"/>
                  <a:pt x="3863066" y="223007"/>
                </a:cubicBezTo>
                <a:lnTo>
                  <a:pt x="3869253" y="222518"/>
                </a:lnTo>
                <a:lnTo>
                  <a:pt x="3870555" y="226045"/>
                </a:lnTo>
                <a:cubicBezTo>
                  <a:pt x="3870936" y="227077"/>
                  <a:pt x="3871695" y="227891"/>
                  <a:pt x="3872618" y="228434"/>
                </a:cubicBezTo>
                <a:lnTo>
                  <a:pt x="3875277" y="229899"/>
                </a:lnTo>
                <a:lnTo>
                  <a:pt x="3876851" y="236303"/>
                </a:lnTo>
                <a:cubicBezTo>
                  <a:pt x="3877122" y="237388"/>
                  <a:pt x="3877774" y="238310"/>
                  <a:pt x="3878696" y="238962"/>
                </a:cubicBezTo>
                <a:lnTo>
                  <a:pt x="3889550" y="246343"/>
                </a:lnTo>
                <a:lnTo>
                  <a:pt x="3891287" y="250684"/>
                </a:lnTo>
                <a:cubicBezTo>
                  <a:pt x="3891776" y="251824"/>
                  <a:pt x="3892698" y="252747"/>
                  <a:pt x="3893837" y="253181"/>
                </a:cubicBezTo>
                <a:lnTo>
                  <a:pt x="3903987" y="257143"/>
                </a:lnTo>
                <a:cubicBezTo>
                  <a:pt x="3905831" y="257848"/>
                  <a:pt x="3907948" y="257251"/>
                  <a:pt x="3909196" y="255677"/>
                </a:cubicBezTo>
                <a:lnTo>
                  <a:pt x="3913212" y="250413"/>
                </a:lnTo>
                <a:cubicBezTo>
                  <a:pt x="3913917" y="249490"/>
                  <a:pt x="3914243" y="248242"/>
                  <a:pt x="3914080" y="247048"/>
                </a:cubicBezTo>
                <a:cubicBezTo>
                  <a:pt x="3914026" y="246668"/>
                  <a:pt x="3913917" y="246343"/>
                  <a:pt x="3913809" y="246018"/>
                </a:cubicBezTo>
                <a:lnTo>
                  <a:pt x="3931826" y="240373"/>
                </a:lnTo>
                <a:cubicBezTo>
                  <a:pt x="3932098" y="241730"/>
                  <a:pt x="3932966" y="242924"/>
                  <a:pt x="3934215" y="243575"/>
                </a:cubicBezTo>
                <a:lnTo>
                  <a:pt x="3938936" y="246018"/>
                </a:lnTo>
                <a:cubicBezTo>
                  <a:pt x="3940021" y="246614"/>
                  <a:pt x="3941324" y="246723"/>
                  <a:pt x="3942518" y="246288"/>
                </a:cubicBezTo>
                <a:lnTo>
                  <a:pt x="3962923" y="239125"/>
                </a:lnTo>
                <a:cubicBezTo>
                  <a:pt x="3964009" y="238745"/>
                  <a:pt x="3964877" y="237985"/>
                  <a:pt x="3965420" y="237008"/>
                </a:cubicBezTo>
                <a:lnTo>
                  <a:pt x="3979911" y="209982"/>
                </a:lnTo>
                <a:cubicBezTo>
                  <a:pt x="3980344" y="209060"/>
                  <a:pt x="3980561" y="207974"/>
                  <a:pt x="3980344" y="206943"/>
                </a:cubicBezTo>
                <a:lnTo>
                  <a:pt x="3978608" y="198260"/>
                </a:lnTo>
                <a:cubicBezTo>
                  <a:pt x="3978445" y="197500"/>
                  <a:pt x="3978065" y="196795"/>
                  <a:pt x="3977577" y="196198"/>
                </a:cubicBezTo>
                <a:cubicBezTo>
                  <a:pt x="3977956" y="195817"/>
                  <a:pt x="3978228" y="195384"/>
                  <a:pt x="3978445" y="194895"/>
                </a:cubicBezTo>
                <a:cubicBezTo>
                  <a:pt x="3979639" y="195817"/>
                  <a:pt x="3981213" y="196198"/>
                  <a:pt x="3982678" y="195709"/>
                </a:cubicBezTo>
                <a:lnTo>
                  <a:pt x="3989353" y="193593"/>
                </a:lnTo>
                <a:cubicBezTo>
                  <a:pt x="3990493" y="193213"/>
                  <a:pt x="3991470" y="192399"/>
                  <a:pt x="3992013" y="191368"/>
                </a:cubicBezTo>
                <a:lnTo>
                  <a:pt x="3998307" y="193376"/>
                </a:lnTo>
                <a:lnTo>
                  <a:pt x="4000967" y="198693"/>
                </a:lnTo>
                <a:cubicBezTo>
                  <a:pt x="4001727" y="200214"/>
                  <a:pt x="4003464" y="201190"/>
                  <a:pt x="4005037" y="201190"/>
                </a:cubicBezTo>
                <a:lnTo>
                  <a:pt x="4023055" y="201027"/>
                </a:lnTo>
                <a:lnTo>
                  <a:pt x="4028699" y="208299"/>
                </a:lnTo>
                <a:lnTo>
                  <a:pt x="4029622" y="210416"/>
                </a:lnTo>
                <a:cubicBezTo>
                  <a:pt x="4030002" y="211230"/>
                  <a:pt x="4030599" y="211936"/>
                  <a:pt x="4031358" y="212424"/>
                </a:cubicBezTo>
                <a:lnTo>
                  <a:pt x="4037599" y="216386"/>
                </a:lnTo>
                <a:cubicBezTo>
                  <a:pt x="4038251" y="216820"/>
                  <a:pt x="4039010" y="217091"/>
                  <a:pt x="4039825" y="217091"/>
                </a:cubicBezTo>
                <a:lnTo>
                  <a:pt x="4056648" y="217796"/>
                </a:lnTo>
                <a:lnTo>
                  <a:pt x="4066363" y="228108"/>
                </a:lnTo>
                <a:cubicBezTo>
                  <a:pt x="4067123" y="228922"/>
                  <a:pt x="4068154" y="229411"/>
                  <a:pt x="4069293" y="229519"/>
                </a:cubicBezTo>
                <a:lnTo>
                  <a:pt x="4074503" y="229953"/>
                </a:lnTo>
                <a:lnTo>
                  <a:pt x="4074286" y="234457"/>
                </a:lnTo>
                <a:cubicBezTo>
                  <a:pt x="4074232" y="235489"/>
                  <a:pt x="4074558" y="236520"/>
                  <a:pt x="4075155" y="237334"/>
                </a:cubicBezTo>
                <a:lnTo>
                  <a:pt x="4080419" y="244498"/>
                </a:lnTo>
                <a:cubicBezTo>
                  <a:pt x="4081178" y="245583"/>
                  <a:pt x="4082427" y="246288"/>
                  <a:pt x="4083783" y="246343"/>
                </a:cubicBezTo>
                <a:cubicBezTo>
                  <a:pt x="4085140" y="246397"/>
                  <a:pt x="4086443" y="245855"/>
                  <a:pt x="4087366" y="244878"/>
                </a:cubicBezTo>
                <a:lnTo>
                  <a:pt x="4088994" y="243141"/>
                </a:lnTo>
                <a:lnTo>
                  <a:pt x="4092032" y="245420"/>
                </a:lnTo>
                <a:cubicBezTo>
                  <a:pt x="4093552" y="246560"/>
                  <a:pt x="4095669" y="246668"/>
                  <a:pt x="4097243" y="245583"/>
                </a:cubicBezTo>
                <a:lnTo>
                  <a:pt x="4100933" y="243141"/>
                </a:lnTo>
                <a:lnTo>
                  <a:pt x="4100336" y="244823"/>
                </a:lnTo>
                <a:cubicBezTo>
                  <a:pt x="4099577" y="246777"/>
                  <a:pt x="4100282" y="248948"/>
                  <a:pt x="4102019" y="250142"/>
                </a:cubicBezTo>
                <a:lnTo>
                  <a:pt x="4099088" y="254049"/>
                </a:lnTo>
                <a:cubicBezTo>
                  <a:pt x="4098329" y="255080"/>
                  <a:pt x="4098003" y="256383"/>
                  <a:pt x="4098274" y="257631"/>
                </a:cubicBezTo>
                <a:cubicBezTo>
                  <a:pt x="4098545" y="258879"/>
                  <a:pt x="4099305" y="259964"/>
                  <a:pt x="4100390" y="260616"/>
                </a:cubicBezTo>
                <a:lnTo>
                  <a:pt x="4101367" y="261213"/>
                </a:lnTo>
                <a:lnTo>
                  <a:pt x="4101259" y="261647"/>
                </a:lnTo>
                <a:cubicBezTo>
                  <a:pt x="4100770" y="263926"/>
                  <a:pt x="4102073" y="266206"/>
                  <a:pt x="4104297" y="266911"/>
                </a:cubicBezTo>
                <a:cubicBezTo>
                  <a:pt x="4104297" y="266911"/>
                  <a:pt x="4112492" y="269570"/>
                  <a:pt x="4112492" y="269570"/>
                </a:cubicBezTo>
                <a:lnTo>
                  <a:pt x="4112492" y="270059"/>
                </a:lnTo>
                <a:cubicBezTo>
                  <a:pt x="4112438" y="270222"/>
                  <a:pt x="4112275" y="270439"/>
                  <a:pt x="4112275" y="270439"/>
                </a:cubicBezTo>
                <a:lnTo>
                  <a:pt x="4112216" y="270559"/>
                </a:lnTo>
                <a:lnTo>
                  <a:pt x="4112167" y="271144"/>
                </a:lnTo>
                <a:lnTo>
                  <a:pt x="4109291" y="276897"/>
                </a:lnTo>
                <a:cubicBezTo>
                  <a:pt x="4108423" y="278580"/>
                  <a:pt x="4108749" y="280587"/>
                  <a:pt x="4109997" y="281944"/>
                </a:cubicBezTo>
                <a:lnTo>
                  <a:pt x="4113036" y="285201"/>
                </a:lnTo>
                <a:lnTo>
                  <a:pt x="4112330" y="286829"/>
                </a:lnTo>
                <a:cubicBezTo>
                  <a:pt x="4111516" y="288728"/>
                  <a:pt x="4112113" y="290953"/>
                  <a:pt x="4113741" y="292202"/>
                </a:cubicBezTo>
                <a:lnTo>
                  <a:pt x="4120091" y="297086"/>
                </a:lnTo>
                <a:lnTo>
                  <a:pt x="4119168" y="307397"/>
                </a:lnTo>
                <a:cubicBezTo>
                  <a:pt x="4119059" y="308645"/>
                  <a:pt x="4119494" y="309894"/>
                  <a:pt x="4120308" y="310817"/>
                </a:cubicBezTo>
                <a:lnTo>
                  <a:pt x="4128828" y="320369"/>
                </a:lnTo>
                <a:lnTo>
                  <a:pt x="4134418" y="334642"/>
                </a:lnTo>
                <a:lnTo>
                  <a:pt x="4133550" y="381152"/>
                </a:lnTo>
                <a:cubicBezTo>
                  <a:pt x="4133550" y="381587"/>
                  <a:pt x="4133604" y="382021"/>
                  <a:pt x="4133713" y="382455"/>
                </a:cubicBezTo>
                <a:lnTo>
                  <a:pt x="4139954" y="404435"/>
                </a:lnTo>
                <a:lnTo>
                  <a:pt x="4140388" y="418925"/>
                </a:lnTo>
                <a:lnTo>
                  <a:pt x="4128665" y="416918"/>
                </a:lnTo>
                <a:lnTo>
                  <a:pt x="4128663" y="416913"/>
                </a:lnTo>
                <a:lnTo>
                  <a:pt x="4118951" y="404109"/>
                </a:lnTo>
                <a:cubicBezTo>
                  <a:pt x="4118571" y="403567"/>
                  <a:pt x="4118082" y="403187"/>
                  <a:pt x="4117540" y="402915"/>
                </a:cubicBezTo>
                <a:lnTo>
                  <a:pt x="4114911" y="402606"/>
                </a:lnTo>
                <a:lnTo>
                  <a:pt x="4113145" y="402535"/>
                </a:lnTo>
                <a:lnTo>
                  <a:pt x="4090025" y="413335"/>
                </a:lnTo>
                <a:cubicBezTo>
                  <a:pt x="4089483" y="413606"/>
                  <a:pt x="4088940" y="413986"/>
                  <a:pt x="4088560" y="414421"/>
                </a:cubicBezTo>
                <a:lnTo>
                  <a:pt x="4086172" y="417026"/>
                </a:lnTo>
                <a:cubicBezTo>
                  <a:pt x="4085358" y="417948"/>
                  <a:pt x="4084923" y="419196"/>
                  <a:pt x="4085032" y="420444"/>
                </a:cubicBezTo>
                <a:lnTo>
                  <a:pt x="4086683" y="423533"/>
                </a:lnTo>
                <a:lnTo>
                  <a:pt x="4086454" y="423350"/>
                </a:lnTo>
                <a:lnTo>
                  <a:pt x="4086497" y="423430"/>
                </a:lnTo>
                <a:lnTo>
                  <a:pt x="4092397" y="428128"/>
                </a:lnTo>
                <a:lnTo>
                  <a:pt x="4092401" y="428121"/>
                </a:lnTo>
                <a:lnTo>
                  <a:pt x="4092847" y="428477"/>
                </a:lnTo>
                <a:cubicBezTo>
                  <a:pt x="4092576" y="428856"/>
                  <a:pt x="4092359" y="429291"/>
                  <a:pt x="4092196" y="429725"/>
                </a:cubicBezTo>
                <a:cubicBezTo>
                  <a:pt x="4091870" y="430919"/>
                  <a:pt x="4091979" y="432167"/>
                  <a:pt x="4092576" y="433253"/>
                </a:cubicBezTo>
                <a:lnTo>
                  <a:pt x="4106632" y="458706"/>
                </a:lnTo>
                <a:lnTo>
                  <a:pt x="4102670" y="460714"/>
                </a:lnTo>
                <a:cubicBezTo>
                  <a:pt x="4101421" y="461365"/>
                  <a:pt x="4100554" y="462506"/>
                  <a:pt x="4100282" y="463862"/>
                </a:cubicBezTo>
                <a:cubicBezTo>
                  <a:pt x="4100119" y="464622"/>
                  <a:pt x="4100173" y="465382"/>
                  <a:pt x="4100391" y="466141"/>
                </a:cubicBezTo>
                <a:cubicBezTo>
                  <a:pt x="4099306" y="466901"/>
                  <a:pt x="4098600" y="468095"/>
                  <a:pt x="4098491" y="469506"/>
                </a:cubicBezTo>
                <a:lnTo>
                  <a:pt x="4098166" y="473739"/>
                </a:lnTo>
                <a:lnTo>
                  <a:pt x="4077652" y="482315"/>
                </a:lnTo>
                <a:cubicBezTo>
                  <a:pt x="4076892" y="482640"/>
                  <a:pt x="4076187" y="483182"/>
                  <a:pt x="4075698" y="483888"/>
                </a:cubicBezTo>
                <a:lnTo>
                  <a:pt x="4065007" y="499247"/>
                </a:lnTo>
                <a:cubicBezTo>
                  <a:pt x="4064084" y="500549"/>
                  <a:pt x="4063921" y="502232"/>
                  <a:pt x="4064572" y="503697"/>
                </a:cubicBezTo>
                <a:lnTo>
                  <a:pt x="4066744" y="508581"/>
                </a:lnTo>
                <a:lnTo>
                  <a:pt x="4067435" y="509542"/>
                </a:lnTo>
                <a:lnTo>
                  <a:pt x="4067937" y="510156"/>
                </a:lnTo>
                <a:cubicBezTo>
                  <a:pt x="4068426" y="510645"/>
                  <a:pt x="4069022" y="511024"/>
                  <a:pt x="4069674" y="511241"/>
                </a:cubicBezTo>
                <a:lnTo>
                  <a:pt x="4078194" y="514063"/>
                </a:lnTo>
                <a:cubicBezTo>
                  <a:pt x="4080202" y="514715"/>
                  <a:pt x="4082427" y="513901"/>
                  <a:pt x="4083513" y="512055"/>
                </a:cubicBezTo>
                <a:lnTo>
                  <a:pt x="4088180" y="504186"/>
                </a:lnTo>
                <a:lnTo>
                  <a:pt x="4088451" y="504186"/>
                </a:lnTo>
                <a:lnTo>
                  <a:pt x="4096428" y="514986"/>
                </a:lnTo>
                <a:cubicBezTo>
                  <a:pt x="4096754" y="515420"/>
                  <a:pt x="4097134" y="515746"/>
                  <a:pt x="4097514" y="516018"/>
                </a:cubicBezTo>
                <a:cubicBezTo>
                  <a:pt x="4098491" y="516940"/>
                  <a:pt x="4099848" y="517428"/>
                  <a:pt x="4101259" y="517212"/>
                </a:cubicBezTo>
                <a:lnTo>
                  <a:pt x="4130130" y="513033"/>
                </a:lnTo>
                <a:lnTo>
                  <a:pt x="4147115" y="522227"/>
                </a:lnTo>
                <a:lnTo>
                  <a:pt x="4147063" y="521986"/>
                </a:lnTo>
                <a:lnTo>
                  <a:pt x="4147660" y="522313"/>
                </a:lnTo>
                <a:lnTo>
                  <a:pt x="4148800" y="527468"/>
                </a:lnTo>
                <a:cubicBezTo>
                  <a:pt x="4149016" y="528391"/>
                  <a:pt x="4149505" y="529205"/>
                  <a:pt x="4150156" y="529802"/>
                </a:cubicBezTo>
                <a:lnTo>
                  <a:pt x="4150102" y="529802"/>
                </a:lnTo>
                <a:lnTo>
                  <a:pt x="4148221" y="527137"/>
                </a:lnTo>
                <a:lnTo>
                  <a:pt x="4148257" y="527305"/>
                </a:lnTo>
                <a:cubicBezTo>
                  <a:pt x="4148528" y="528499"/>
                  <a:pt x="4149234" y="529422"/>
                  <a:pt x="4150211" y="530073"/>
                </a:cubicBezTo>
                <a:cubicBezTo>
                  <a:pt x="4150916" y="530725"/>
                  <a:pt x="4151893" y="531159"/>
                  <a:pt x="4152924" y="531267"/>
                </a:cubicBezTo>
                <a:lnTo>
                  <a:pt x="4157493" y="531627"/>
                </a:lnTo>
                <a:lnTo>
                  <a:pt x="4157537" y="531538"/>
                </a:lnTo>
                <a:lnTo>
                  <a:pt x="4158351" y="531538"/>
                </a:lnTo>
                <a:lnTo>
                  <a:pt x="4155638" y="537074"/>
                </a:lnTo>
                <a:lnTo>
                  <a:pt x="4143427" y="533926"/>
                </a:lnTo>
                <a:cubicBezTo>
                  <a:pt x="4141038" y="533329"/>
                  <a:pt x="4138596" y="534740"/>
                  <a:pt x="4137946" y="537182"/>
                </a:cubicBezTo>
                <a:lnTo>
                  <a:pt x="4135123" y="548200"/>
                </a:lnTo>
                <a:lnTo>
                  <a:pt x="4131487" y="547331"/>
                </a:lnTo>
                <a:cubicBezTo>
                  <a:pt x="4129099" y="546735"/>
                  <a:pt x="4126657" y="548200"/>
                  <a:pt x="4126060" y="550588"/>
                </a:cubicBezTo>
                <a:lnTo>
                  <a:pt x="4116508" y="587276"/>
                </a:lnTo>
                <a:lnTo>
                  <a:pt x="4107445" y="600897"/>
                </a:lnTo>
                <a:lnTo>
                  <a:pt x="4099631" y="605348"/>
                </a:lnTo>
                <a:cubicBezTo>
                  <a:pt x="4098491" y="605999"/>
                  <a:pt x="4097731" y="607084"/>
                  <a:pt x="4097459" y="608387"/>
                </a:cubicBezTo>
                <a:cubicBezTo>
                  <a:pt x="4097189" y="609635"/>
                  <a:pt x="4097459" y="610992"/>
                  <a:pt x="4098274" y="612023"/>
                </a:cubicBezTo>
                <a:lnTo>
                  <a:pt x="4102778" y="617884"/>
                </a:lnTo>
                <a:lnTo>
                  <a:pt x="4096374" y="653161"/>
                </a:lnTo>
                <a:cubicBezTo>
                  <a:pt x="4096157" y="654518"/>
                  <a:pt x="4096537" y="655929"/>
                  <a:pt x="4097459" y="656960"/>
                </a:cubicBezTo>
                <a:cubicBezTo>
                  <a:pt x="4097568" y="657068"/>
                  <a:pt x="4097731" y="657177"/>
                  <a:pt x="4097839" y="657286"/>
                </a:cubicBezTo>
                <a:cubicBezTo>
                  <a:pt x="4097405" y="657014"/>
                  <a:pt x="4097080" y="656743"/>
                  <a:pt x="4096754" y="656418"/>
                </a:cubicBezTo>
                <a:lnTo>
                  <a:pt x="4095726" y="652819"/>
                </a:lnTo>
                <a:lnTo>
                  <a:pt x="4095723" y="652836"/>
                </a:lnTo>
                <a:cubicBezTo>
                  <a:pt x="4095506" y="654193"/>
                  <a:pt x="4095886" y="655604"/>
                  <a:pt x="4096809" y="656634"/>
                </a:cubicBezTo>
                <a:cubicBezTo>
                  <a:pt x="4097134" y="657015"/>
                  <a:pt x="4097514" y="657286"/>
                  <a:pt x="4097894" y="657502"/>
                </a:cubicBezTo>
                <a:cubicBezTo>
                  <a:pt x="4098816" y="658317"/>
                  <a:pt x="4100010" y="658751"/>
                  <a:pt x="4101205" y="658696"/>
                </a:cubicBezTo>
                <a:lnTo>
                  <a:pt x="4105357" y="658428"/>
                </a:lnTo>
                <a:lnTo>
                  <a:pt x="4105329" y="658262"/>
                </a:lnTo>
                <a:lnTo>
                  <a:pt x="4105926" y="658262"/>
                </a:lnTo>
                <a:lnTo>
                  <a:pt x="4112710" y="697826"/>
                </a:lnTo>
                <a:lnTo>
                  <a:pt x="4114178" y="700394"/>
                </a:lnTo>
                <a:lnTo>
                  <a:pt x="4111996" y="697399"/>
                </a:lnTo>
                <a:lnTo>
                  <a:pt x="4112004" y="697447"/>
                </a:lnTo>
                <a:cubicBezTo>
                  <a:pt x="4112275" y="698803"/>
                  <a:pt x="4113144" y="699998"/>
                  <a:pt x="4114338" y="700648"/>
                </a:cubicBezTo>
                <a:cubicBezTo>
                  <a:pt x="4114663" y="700921"/>
                  <a:pt x="4114935" y="701138"/>
                  <a:pt x="4115315" y="701300"/>
                </a:cubicBezTo>
                <a:cubicBezTo>
                  <a:pt x="4116617" y="701951"/>
                  <a:pt x="4118136" y="701897"/>
                  <a:pt x="4119439" y="701192"/>
                </a:cubicBezTo>
                <a:lnTo>
                  <a:pt x="4183718" y="665607"/>
                </a:lnTo>
                <a:lnTo>
                  <a:pt x="4183696" y="665426"/>
                </a:lnTo>
                <a:lnTo>
                  <a:pt x="4184346" y="665047"/>
                </a:lnTo>
                <a:lnTo>
                  <a:pt x="4189014" y="702114"/>
                </a:lnTo>
                <a:lnTo>
                  <a:pt x="4184130" y="708626"/>
                </a:lnTo>
                <a:cubicBezTo>
                  <a:pt x="4183316" y="709657"/>
                  <a:pt x="4183044" y="710960"/>
                  <a:pt x="4183316" y="712208"/>
                </a:cubicBezTo>
                <a:cubicBezTo>
                  <a:pt x="4183533" y="713294"/>
                  <a:pt x="4184184" y="714270"/>
                  <a:pt x="4185053" y="714922"/>
                </a:cubicBezTo>
                <a:lnTo>
                  <a:pt x="4184672" y="714705"/>
                </a:lnTo>
                <a:lnTo>
                  <a:pt x="4182575" y="711747"/>
                </a:lnTo>
                <a:lnTo>
                  <a:pt x="4182556" y="711829"/>
                </a:lnTo>
                <a:cubicBezTo>
                  <a:pt x="4182773" y="713077"/>
                  <a:pt x="4183587" y="714162"/>
                  <a:pt x="4184672" y="714814"/>
                </a:cubicBezTo>
                <a:lnTo>
                  <a:pt x="4185052" y="715030"/>
                </a:lnTo>
                <a:cubicBezTo>
                  <a:pt x="4185161" y="715084"/>
                  <a:pt x="4185432" y="715302"/>
                  <a:pt x="4185432" y="715302"/>
                </a:cubicBezTo>
                <a:lnTo>
                  <a:pt x="4216203" y="733429"/>
                </a:lnTo>
                <a:cubicBezTo>
                  <a:pt x="4216475" y="733646"/>
                  <a:pt x="4216800" y="733754"/>
                  <a:pt x="4217126" y="733863"/>
                </a:cubicBezTo>
                <a:lnTo>
                  <a:pt x="4245564" y="742926"/>
                </a:lnTo>
                <a:lnTo>
                  <a:pt x="4251099" y="749059"/>
                </a:lnTo>
                <a:lnTo>
                  <a:pt x="4259511" y="768217"/>
                </a:lnTo>
                <a:lnTo>
                  <a:pt x="4251479" y="784498"/>
                </a:lnTo>
                <a:cubicBezTo>
                  <a:pt x="4250665" y="786127"/>
                  <a:pt x="4250937" y="788135"/>
                  <a:pt x="4252130" y="789492"/>
                </a:cubicBezTo>
                <a:lnTo>
                  <a:pt x="4257666" y="795787"/>
                </a:lnTo>
                <a:cubicBezTo>
                  <a:pt x="4258100" y="796276"/>
                  <a:pt x="4258643" y="796601"/>
                  <a:pt x="4259185" y="796872"/>
                </a:cubicBezTo>
                <a:cubicBezTo>
                  <a:pt x="4260108" y="797578"/>
                  <a:pt x="4261302" y="797957"/>
                  <a:pt x="4262496" y="797795"/>
                </a:cubicBezTo>
                <a:lnTo>
                  <a:pt x="4267760" y="797144"/>
                </a:lnTo>
                <a:lnTo>
                  <a:pt x="4270249" y="813753"/>
                </a:lnTo>
                <a:lnTo>
                  <a:pt x="4270310" y="813750"/>
                </a:lnTo>
                <a:lnTo>
                  <a:pt x="4267814" y="797089"/>
                </a:lnTo>
                <a:lnTo>
                  <a:pt x="4268629" y="796980"/>
                </a:lnTo>
                <a:lnTo>
                  <a:pt x="4271234" y="814239"/>
                </a:lnTo>
                <a:lnTo>
                  <a:pt x="4266566" y="814510"/>
                </a:lnTo>
                <a:cubicBezTo>
                  <a:pt x="4264395" y="814618"/>
                  <a:pt x="4262604" y="816246"/>
                  <a:pt x="4262333" y="818417"/>
                </a:cubicBezTo>
                <a:lnTo>
                  <a:pt x="4258479" y="847776"/>
                </a:lnTo>
                <a:cubicBezTo>
                  <a:pt x="4258371" y="848754"/>
                  <a:pt x="4258534" y="849676"/>
                  <a:pt x="4259023" y="850544"/>
                </a:cubicBezTo>
                <a:lnTo>
                  <a:pt x="4261573" y="855212"/>
                </a:lnTo>
                <a:lnTo>
                  <a:pt x="4258534" y="859933"/>
                </a:lnTo>
                <a:lnTo>
                  <a:pt x="4247029" y="860476"/>
                </a:lnTo>
                <a:lnTo>
                  <a:pt x="4246842" y="859821"/>
                </a:lnTo>
                <a:lnTo>
                  <a:pt x="4246758" y="859825"/>
                </a:lnTo>
                <a:lnTo>
                  <a:pt x="4244966" y="853801"/>
                </a:lnTo>
                <a:cubicBezTo>
                  <a:pt x="4244695" y="852878"/>
                  <a:pt x="4244099" y="852064"/>
                  <a:pt x="4243338" y="851467"/>
                </a:cubicBezTo>
                <a:lnTo>
                  <a:pt x="4235035" y="845172"/>
                </a:lnTo>
                <a:cubicBezTo>
                  <a:pt x="4234872" y="845009"/>
                  <a:pt x="4234493" y="844846"/>
                  <a:pt x="4234493" y="844846"/>
                </a:cubicBezTo>
                <a:lnTo>
                  <a:pt x="4234323" y="844714"/>
                </a:lnTo>
                <a:lnTo>
                  <a:pt x="4230965" y="844358"/>
                </a:lnTo>
                <a:cubicBezTo>
                  <a:pt x="4229554" y="844792"/>
                  <a:pt x="4228469" y="845932"/>
                  <a:pt x="4228034" y="847343"/>
                </a:cubicBezTo>
                <a:lnTo>
                  <a:pt x="4225321" y="856351"/>
                </a:lnTo>
                <a:lnTo>
                  <a:pt x="4197481" y="859608"/>
                </a:lnTo>
                <a:cubicBezTo>
                  <a:pt x="4196069" y="859770"/>
                  <a:pt x="4194821" y="860584"/>
                  <a:pt x="4194115" y="861779"/>
                </a:cubicBezTo>
                <a:lnTo>
                  <a:pt x="4182176" y="881588"/>
                </a:lnTo>
                <a:lnTo>
                  <a:pt x="4174470" y="886960"/>
                </a:lnTo>
                <a:lnTo>
                  <a:pt x="4173594" y="886238"/>
                </a:lnTo>
                <a:lnTo>
                  <a:pt x="4173492" y="886309"/>
                </a:lnTo>
                <a:lnTo>
                  <a:pt x="4169911" y="883324"/>
                </a:lnTo>
                <a:cubicBezTo>
                  <a:pt x="4169693" y="883107"/>
                  <a:pt x="4169151" y="882835"/>
                  <a:pt x="4169151" y="882835"/>
                </a:cubicBezTo>
                <a:lnTo>
                  <a:pt x="4168939" y="882666"/>
                </a:lnTo>
                <a:lnTo>
                  <a:pt x="4165081" y="882564"/>
                </a:lnTo>
                <a:lnTo>
                  <a:pt x="4162476" y="883867"/>
                </a:lnTo>
                <a:cubicBezTo>
                  <a:pt x="4161011" y="884572"/>
                  <a:pt x="4160088" y="885983"/>
                  <a:pt x="4159979" y="887611"/>
                </a:cubicBezTo>
                <a:lnTo>
                  <a:pt x="4151567" y="1021114"/>
                </a:lnTo>
                <a:cubicBezTo>
                  <a:pt x="4151459" y="1022688"/>
                  <a:pt x="4152165" y="1024153"/>
                  <a:pt x="4153467" y="1025076"/>
                </a:cubicBezTo>
                <a:lnTo>
                  <a:pt x="4152599" y="1024533"/>
                </a:lnTo>
                <a:lnTo>
                  <a:pt x="4150495" y="1020432"/>
                </a:lnTo>
                <a:lnTo>
                  <a:pt x="4150482" y="1020627"/>
                </a:lnTo>
                <a:cubicBezTo>
                  <a:pt x="4150373" y="1022309"/>
                  <a:pt x="4151188" y="1023883"/>
                  <a:pt x="4152599" y="1024751"/>
                </a:cubicBezTo>
                <a:lnTo>
                  <a:pt x="4153466" y="1025294"/>
                </a:lnTo>
                <a:cubicBezTo>
                  <a:pt x="4153521" y="1025348"/>
                  <a:pt x="4153630" y="1025457"/>
                  <a:pt x="4153630" y="1025457"/>
                </a:cubicBezTo>
                <a:lnTo>
                  <a:pt x="4161819" y="1030594"/>
                </a:lnTo>
                <a:lnTo>
                  <a:pt x="4161824" y="1030448"/>
                </a:lnTo>
                <a:lnTo>
                  <a:pt x="4162855" y="1031099"/>
                </a:lnTo>
                <a:lnTo>
                  <a:pt x="4162747" y="1033975"/>
                </a:lnTo>
                <a:lnTo>
                  <a:pt x="4162530" y="1035984"/>
                </a:lnTo>
                <a:lnTo>
                  <a:pt x="4147226" y="1046729"/>
                </a:lnTo>
                <a:cubicBezTo>
                  <a:pt x="4146086" y="1047544"/>
                  <a:pt x="4145381" y="1048846"/>
                  <a:pt x="4145326" y="1050257"/>
                </a:cubicBezTo>
                <a:lnTo>
                  <a:pt x="4144350" y="1072345"/>
                </a:lnTo>
                <a:cubicBezTo>
                  <a:pt x="4144350" y="1072888"/>
                  <a:pt x="4144404" y="1073430"/>
                  <a:pt x="4144567" y="1073919"/>
                </a:cubicBezTo>
                <a:lnTo>
                  <a:pt x="4148854" y="1087378"/>
                </a:lnTo>
                <a:lnTo>
                  <a:pt x="4147226" y="1096224"/>
                </a:lnTo>
                <a:lnTo>
                  <a:pt x="4132953" y="1115816"/>
                </a:lnTo>
                <a:lnTo>
                  <a:pt x="4094529" y="1122599"/>
                </a:lnTo>
                <a:cubicBezTo>
                  <a:pt x="4093172" y="1122871"/>
                  <a:pt x="4091978" y="1123685"/>
                  <a:pt x="4091328" y="1124933"/>
                </a:cubicBezTo>
                <a:lnTo>
                  <a:pt x="4086606" y="1133780"/>
                </a:lnTo>
                <a:lnTo>
                  <a:pt x="4074178" y="1140725"/>
                </a:lnTo>
                <a:cubicBezTo>
                  <a:pt x="4073798" y="1140617"/>
                  <a:pt x="4073418" y="1140508"/>
                  <a:pt x="4073038" y="1140454"/>
                </a:cubicBezTo>
                <a:lnTo>
                  <a:pt x="4072680" y="1140454"/>
                </a:lnTo>
                <a:lnTo>
                  <a:pt x="4072387" y="1140618"/>
                </a:lnTo>
                <a:lnTo>
                  <a:pt x="4070596" y="1140509"/>
                </a:lnTo>
                <a:lnTo>
                  <a:pt x="4068967" y="1135679"/>
                </a:lnTo>
                <a:cubicBezTo>
                  <a:pt x="4068588" y="1134486"/>
                  <a:pt x="4067665" y="1133617"/>
                  <a:pt x="4066634" y="1133075"/>
                </a:cubicBezTo>
                <a:cubicBezTo>
                  <a:pt x="4065603" y="1131935"/>
                  <a:pt x="4064084" y="1131392"/>
                  <a:pt x="4062510" y="1131664"/>
                </a:cubicBezTo>
                <a:lnTo>
                  <a:pt x="4054640" y="1133129"/>
                </a:lnTo>
                <a:cubicBezTo>
                  <a:pt x="4054315" y="1133182"/>
                  <a:pt x="4053989" y="1133292"/>
                  <a:pt x="4053664" y="1133400"/>
                </a:cubicBezTo>
                <a:lnTo>
                  <a:pt x="3999936" y="1156714"/>
                </a:lnTo>
                <a:cubicBezTo>
                  <a:pt x="3999556" y="1156877"/>
                  <a:pt x="3999231" y="1157094"/>
                  <a:pt x="3998905" y="1157365"/>
                </a:cubicBezTo>
                <a:lnTo>
                  <a:pt x="3977739" y="1174460"/>
                </a:lnTo>
                <a:lnTo>
                  <a:pt x="3950225" y="1187648"/>
                </a:lnTo>
                <a:lnTo>
                  <a:pt x="3942138" y="1187214"/>
                </a:lnTo>
                <a:cubicBezTo>
                  <a:pt x="3942247" y="1186562"/>
                  <a:pt x="3942301" y="1185965"/>
                  <a:pt x="3942138" y="1185314"/>
                </a:cubicBezTo>
                <a:lnTo>
                  <a:pt x="3939587" y="1175057"/>
                </a:lnTo>
                <a:cubicBezTo>
                  <a:pt x="3939316" y="1173972"/>
                  <a:pt x="3938610" y="1172941"/>
                  <a:pt x="3937634" y="1172344"/>
                </a:cubicBezTo>
                <a:lnTo>
                  <a:pt x="3936223" y="1171475"/>
                </a:lnTo>
                <a:cubicBezTo>
                  <a:pt x="3936169" y="1171421"/>
                  <a:pt x="3936169" y="1171421"/>
                  <a:pt x="3936169" y="1171421"/>
                </a:cubicBezTo>
                <a:lnTo>
                  <a:pt x="3925749" y="1164746"/>
                </a:lnTo>
                <a:cubicBezTo>
                  <a:pt x="3924771" y="1164095"/>
                  <a:pt x="3923632" y="1163878"/>
                  <a:pt x="3922492" y="1164095"/>
                </a:cubicBezTo>
                <a:lnTo>
                  <a:pt x="3889279" y="1170064"/>
                </a:lnTo>
                <a:cubicBezTo>
                  <a:pt x="3888085" y="1170281"/>
                  <a:pt x="3887053" y="1170987"/>
                  <a:pt x="3886349" y="1171964"/>
                </a:cubicBezTo>
                <a:cubicBezTo>
                  <a:pt x="3885643" y="1172941"/>
                  <a:pt x="3885425" y="1174189"/>
                  <a:pt x="3885643" y="1175383"/>
                </a:cubicBezTo>
                <a:lnTo>
                  <a:pt x="3886620" y="1180593"/>
                </a:lnTo>
                <a:lnTo>
                  <a:pt x="3874626" y="1186182"/>
                </a:lnTo>
                <a:cubicBezTo>
                  <a:pt x="3872835" y="1186997"/>
                  <a:pt x="3871804" y="1188950"/>
                  <a:pt x="3872075" y="1190904"/>
                </a:cubicBezTo>
                <a:lnTo>
                  <a:pt x="3873975" y="1204255"/>
                </a:lnTo>
                <a:lnTo>
                  <a:pt x="3862686" y="1206209"/>
                </a:lnTo>
                <a:cubicBezTo>
                  <a:pt x="3861438" y="1206425"/>
                  <a:pt x="3860353" y="1207131"/>
                  <a:pt x="3859647" y="1208216"/>
                </a:cubicBezTo>
                <a:cubicBezTo>
                  <a:pt x="3858996" y="1209247"/>
                  <a:pt x="3858779" y="1210550"/>
                  <a:pt x="3859105" y="1211798"/>
                </a:cubicBezTo>
                <a:lnTo>
                  <a:pt x="3866051" y="1238065"/>
                </a:lnTo>
                <a:lnTo>
                  <a:pt x="3865345" y="1240453"/>
                </a:lnTo>
                <a:lnTo>
                  <a:pt x="3855035" y="1244089"/>
                </a:lnTo>
                <a:cubicBezTo>
                  <a:pt x="3853081" y="1244794"/>
                  <a:pt x="3851832" y="1246748"/>
                  <a:pt x="3852050" y="1248810"/>
                </a:cubicBezTo>
                <a:lnTo>
                  <a:pt x="3853081" y="1259231"/>
                </a:lnTo>
                <a:lnTo>
                  <a:pt x="3834900" y="1262921"/>
                </a:lnTo>
                <a:cubicBezTo>
                  <a:pt x="3834249" y="1263084"/>
                  <a:pt x="3833652" y="1263355"/>
                  <a:pt x="3833110" y="1263735"/>
                </a:cubicBezTo>
                <a:lnTo>
                  <a:pt x="3827411" y="1267968"/>
                </a:lnTo>
                <a:cubicBezTo>
                  <a:pt x="3826108" y="1268890"/>
                  <a:pt x="3825457" y="1270464"/>
                  <a:pt x="3825620" y="1272092"/>
                </a:cubicBezTo>
                <a:lnTo>
                  <a:pt x="3826163" y="1276977"/>
                </a:lnTo>
                <a:lnTo>
                  <a:pt x="3825077" y="1277628"/>
                </a:lnTo>
                <a:lnTo>
                  <a:pt x="3816611" y="1274643"/>
                </a:lnTo>
                <a:cubicBezTo>
                  <a:pt x="3815905" y="1274426"/>
                  <a:pt x="3815145" y="1274318"/>
                  <a:pt x="3814386" y="1274426"/>
                </a:cubicBezTo>
                <a:lnTo>
                  <a:pt x="3799950" y="1276706"/>
                </a:lnTo>
                <a:lnTo>
                  <a:pt x="3799245" y="1274643"/>
                </a:lnTo>
                <a:cubicBezTo>
                  <a:pt x="3798810" y="1273503"/>
                  <a:pt x="3797997" y="1272635"/>
                  <a:pt x="3796965" y="1272147"/>
                </a:cubicBezTo>
                <a:cubicBezTo>
                  <a:pt x="3795988" y="1270898"/>
                  <a:pt x="3794306" y="1270247"/>
                  <a:pt x="3792678" y="1270627"/>
                </a:cubicBezTo>
                <a:lnTo>
                  <a:pt x="3792353" y="1270627"/>
                </a:lnTo>
                <a:lnTo>
                  <a:pt x="3790941" y="1262486"/>
                </a:lnTo>
                <a:cubicBezTo>
                  <a:pt x="3790724" y="1261184"/>
                  <a:pt x="3789964" y="1260044"/>
                  <a:pt x="3788824" y="1259393"/>
                </a:cubicBezTo>
                <a:lnTo>
                  <a:pt x="3788119" y="1258959"/>
                </a:lnTo>
                <a:cubicBezTo>
                  <a:pt x="3787848" y="1258688"/>
                  <a:pt x="3787522" y="1258470"/>
                  <a:pt x="3787197" y="1258253"/>
                </a:cubicBezTo>
                <a:lnTo>
                  <a:pt x="3783126" y="1255866"/>
                </a:lnTo>
                <a:lnTo>
                  <a:pt x="3777970" y="1242461"/>
                </a:lnTo>
                <a:cubicBezTo>
                  <a:pt x="3777483" y="1241267"/>
                  <a:pt x="3776559" y="1240344"/>
                  <a:pt x="3775365" y="1239910"/>
                </a:cubicBezTo>
                <a:cubicBezTo>
                  <a:pt x="3774715" y="1239259"/>
                  <a:pt x="3773900" y="1238771"/>
                  <a:pt x="3772978" y="1238608"/>
                </a:cubicBezTo>
                <a:lnTo>
                  <a:pt x="3771078" y="1238282"/>
                </a:lnTo>
                <a:lnTo>
                  <a:pt x="3773846" y="1236545"/>
                </a:lnTo>
                <a:cubicBezTo>
                  <a:pt x="3775528" y="1235514"/>
                  <a:pt x="3776343" y="1233452"/>
                  <a:pt x="3775854" y="1231553"/>
                </a:cubicBezTo>
                <a:lnTo>
                  <a:pt x="3770481" y="1211147"/>
                </a:lnTo>
                <a:cubicBezTo>
                  <a:pt x="3770047" y="1209682"/>
                  <a:pt x="3768907" y="1208542"/>
                  <a:pt x="3767496" y="1208053"/>
                </a:cubicBezTo>
                <a:cubicBezTo>
                  <a:pt x="3766628" y="1207240"/>
                  <a:pt x="3765434" y="1206751"/>
                  <a:pt x="3764240" y="1206751"/>
                </a:cubicBezTo>
                <a:lnTo>
                  <a:pt x="3741881" y="1207728"/>
                </a:lnTo>
                <a:cubicBezTo>
                  <a:pt x="3741447" y="1207728"/>
                  <a:pt x="3740958" y="1207836"/>
                  <a:pt x="3740524" y="1207999"/>
                </a:cubicBezTo>
                <a:lnTo>
                  <a:pt x="3726956" y="1212992"/>
                </a:lnTo>
                <a:cubicBezTo>
                  <a:pt x="3725926" y="1213372"/>
                  <a:pt x="3725057" y="1214132"/>
                  <a:pt x="3724515" y="1215109"/>
                </a:cubicBezTo>
                <a:lnTo>
                  <a:pt x="3721584" y="1220644"/>
                </a:lnTo>
                <a:lnTo>
                  <a:pt x="3720878" y="1219939"/>
                </a:lnTo>
                <a:cubicBezTo>
                  <a:pt x="3720444" y="1219505"/>
                  <a:pt x="3719847" y="1219179"/>
                  <a:pt x="3719250" y="1218907"/>
                </a:cubicBezTo>
                <a:cubicBezTo>
                  <a:pt x="3718110" y="1217714"/>
                  <a:pt x="3716428" y="1217279"/>
                  <a:pt x="3714854" y="1217714"/>
                </a:cubicBezTo>
                <a:lnTo>
                  <a:pt x="3706985" y="1219830"/>
                </a:lnTo>
                <a:cubicBezTo>
                  <a:pt x="3705194" y="1220318"/>
                  <a:pt x="3703892" y="1221838"/>
                  <a:pt x="3703674" y="1223684"/>
                </a:cubicBezTo>
                <a:lnTo>
                  <a:pt x="3701178" y="1244469"/>
                </a:lnTo>
                <a:lnTo>
                  <a:pt x="3686091" y="1249842"/>
                </a:lnTo>
                <a:lnTo>
                  <a:pt x="3616190" y="1256680"/>
                </a:lnTo>
                <a:lnTo>
                  <a:pt x="3615377" y="1255974"/>
                </a:lnTo>
                <a:lnTo>
                  <a:pt x="3615485" y="1251198"/>
                </a:lnTo>
                <a:lnTo>
                  <a:pt x="3616190" y="1250819"/>
                </a:lnTo>
                <a:cubicBezTo>
                  <a:pt x="3618090" y="1249842"/>
                  <a:pt x="3619067" y="1247779"/>
                  <a:pt x="3618579" y="1245717"/>
                </a:cubicBezTo>
                <a:lnTo>
                  <a:pt x="3617927" y="1243004"/>
                </a:lnTo>
                <a:lnTo>
                  <a:pt x="3621998" y="1237793"/>
                </a:lnTo>
                <a:cubicBezTo>
                  <a:pt x="3622378" y="1237306"/>
                  <a:pt x="3622649" y="1236762"/>
                  <a:pt x="3622812" y="1236220"/>
                </a:cubicBezTo>
                <a:lnTo>
                  <a:pt x="3629053" y="1214295"/>
                </a:lnTo>
                <a:cubicBezTo>
                  <a:pt x="3629379" y="1213263"/>
                  <a:pt x="3629270" y="1212178"/>
                  <a:pt x="3628836" y="1211201"/>
                </a:cubicBezTo>
                <a:lnTo>
                  <a:pt x="3620261" y="1192315"/>
                </a:lnTo>
                <a:lnTo>
                  <a:pt x="3624277" y="1165126"/>
                </a:lnTo>
                <a:cubicBezTo>
                  <a:pt x="3624548" y="1163063"/>
                  <a:pt x="3623409" y="1161056"/>
                  <a:pt x="3621455" y="1160241"/>
                </a:cubicBezTo>
                <a:lnTo>
                  <a:pt x="3621347" y="1160241"/>
                </a:lnTo>
                <a:cubicBezTo>
                  <a:pt x="3620912" y="1159808"/>
                  <a:pt x="3620369" y="1159373"/>
                  <a:pt x="3619773" y="1159156"/>
                </a:cubicBezTo>
                <a:lnTo>
                  <a:pt x="3619759" y="1159151"/>
                </a:lnTo>
                <a:lnTo>
                  <a:pt x="3621184" y="1160133"/>
                </a:lnTo>
                <a:lnTo>
                  <a:pt x="3612066" y="1156497"/>
                </a:lnTo>
                <a:lnTo>
                  <a:pt x="3611849" y="1155954"/>
                </a:lnTo>
                <a:lnTo>
                  <a:pt x="3611964" y="1156000"/>
                </a:lnTo>
                <a:lnTo>
                  <a:pt x="3608104" y="1146425"/>
                </a:lnTo>
                <a:lnTo>
                  <a:pt x="3609896" y="1138122"/>
                </a:lnTo>
                <a:cubicBezTo>
                  <a:pt x="3610221" y="1136656"/>
                  <a:pt x="3609787" y="1135083"/>
                  <a:pt x="3608702" y="1133997"/>
                </a:cubicBezTo>
                <a:lnTo>
                  <a:pt x="3601863" y="1126996"/>
                </a:lnTo>
                <a:lnTo>
                  <a:pt x="3605608" y="1107947"/>
                </a:lnTo>
                <a:cubicBezTo>
                  <a:pt x="3605825" y="1106645"/>
                  <a:pt x="3605553" y="1105342"/>
                  <a:pt x="3604740" y="1104311"/>
                </a:cubicBezTo>
                <a:lnTo>
                  <a:pt x="3599584" y="1097582"/>
                </a:lnTo>
                <a:cubicBezTo>
                  <a:pt x="3599096" y="1096931"/>
                  <a:pt x="3598444" y="1096497"/>
                  <a:pt x="3597739" y="1096171"/>
                </a:cubicBezTo>
                <a:lnTo>
                  <a:pt x="3597459" y="1096033"/>
                </a:lnTo>
                <a:lnTo>
                  <a:pt x="3595949" y="1095681"/>
                </a:lnTo>
                <a:lnTo>
                  <a:pt x="3589599" y="1095518"/>
                </a:lnTo>
                <a:cubicBezTo>
                  <a:pt x="3589599" y="1095518"/>
                  <a:pt x="3566317" y="1081408"/>
                  <a:pt x="3566317" y="1081408"/>
                </a:cubicBezTo>
                <a:lnTo>
                  <a:pt x="3566317" y="1081137"/>
                </a:lnTo>
                <a:lnTo>
                  <a:pt x="3566415" y="1081196"/>
                </a:lnTo>
                <a:lnTo>
                  <a:pt x="3562409" y="1061547"/>
                </a:lnTo>
                <a:cubicBezTo>
                  <a:pt x="3562083" y="1060026"/>
                  <a:pt x="3560998" y="1058779"/>
                  <a:pt x="3559587" y="1058236"/>
                </a:cubicBezTo>
                <a:lnTo>
                  <a:pt x="3559138" y="1057925"/>
                </a:lnTo>
                <a:lnTo>
                  <a:pt x="3539562" y="1051831"/>
                </a:lnTo>
                <a:lnTo>
                  <a:pt x="3539399" y="1051017"/>
                </a:lnTo>
                <a:lnTo>
                  <a:pt x="3539431" y="1051027"/>
                </a:lnTo>
                <a:lnTo>
                  <a:pt x="3530824" y="1012486"/>
                </a:lnTo>
                <a:cubicBezTo>
                  <a:pt x="3530660" y="1011726"/>
                  <a:pt x="3530281" y="1011020"/>
                  <a:pt x="3529738" y="1010424"/>
                </a:cubicBezTo>
                <a:lnTo>
                  <a:pt x="3519047" y="998754"/>
                </a:lnTo>
                <a:cubicBezTo>
                  <a:pt x="3518776" y="998429"/>
                  <a:pt x="3518450" y="998158"/>
                  <a:pt x="3518070" y="997941"/>
                </a:cubicBezTo>
                <a:lnTo>
                  <a:pt x="3517147" y="997398"/>
                </a:lnTo>
                <a:lnTo>
                  <a:pt x="3516792" y="997105"/>
                </a:lnTo>
                <a:lnTo>
                  <a:pt x="3509496" y="992674"/>
                </a:lnTo>
                <a:cubicBezTo>
                  <a:pt x="3508519" y="992078"/>
                  <a:pt x="3507270" y="991861"/>
                  <a:pt x="3506131" y="992133"/>
                </a:cubicBezTo>
                <a:lnTo>
                  <a:pt x="3480244" y="998156"/>
                </a:lnTo>
                <a:lnTo>
                  <a:pt x="3479134" y="996793"/>
                </a:lnTo>
                <a:lnTo>
                  <a:pt x="3479104" y="996801"/>
                </a:lnTo>
                <a:lnTo>
                  <a:pt x="3467599" y="982529"/>
                </a:lnTo>
                <a:cubicBezTo>
                  <a:pt x="3467328" y="982203"/>
                  <a:pt x="3467056" y="981932"/>
                  <a:pt x="3466730" y="981715"/>
                </a:cubicBezTo>
                <a:lnTo>
                  <a:pt x="3455008" y="973141"/>
                </a:lnTo>
                <a:cubicBezTo>
                  <a:pt x="3454791" y="972978"/>
                  <a:pt x="3454411" y="972816"/>
                  <a:pt x="3454411" y="972816"/>
                </a:cubicBezTo>
                <a:lnTo>
                  <a:pt x="3454256" y="972700"/>
                </a:lnTo>
                <a:lnTo>
                  <a:pt x="3450395" y="972542"/>
                </a:lnTo>
                <a:cubicBezTo>
                  <a:pt x="3448929" y="973249"/>
                  <a:pt x="3447898" y="974659"/>
                  <a:pt x="3447790" y="976287"/>
                </a:cubicBezTo>
                <a:lnTo>
                  <a:pt x="3447248" y="983015"/>
                </a:lnTo>
                <a:lnTo>
                  <a:pt x="3441495" y="987899"/>
                </a:lnTo>
                <a:lnTo>
                  <a:pt x="3440138" y="986162"/>
                </a:lnTo>
                <a:lnTo>
                  <a:pt x="3440153" y="986150"/>
                </a:lnTo>
                <a:lnTo>
                  <a:pt x="3432052" y="975529"/>
                </a:lnTo>
                <a:cubicBezTo>
                  <a:pt x="3431563" y="974823"/>
                  <a:pt x="3430858" y="974335"/>
                  <a:pt x="3430098" y="974063"/>
                </a:cubicBezTo>
                <a:lnTo>
                  <a:pt x="3429782" y="973928"/>
                </a:lnTo>
                <a:lnTo>
                  <a:pt x="3427982" y="973628"/>
                </a:lnTo>
                <a:cubicBezTo>
                  <a:pt x="3426462" y="973736"/>
                  <a:pt x="3425052" y="974604"/>
                  <a:pt x="3424345" y="975961"/>
                </a:cubicBezTo>
                <a:lnTo>
                  <a:pt x="3420655" y="982798"/>
                </a:lnTo>
                <a:lnTo>
                  <a:pt x="3419407" y="980303"/>
                </a:lnTo>
                <a:lnTo>
                  <a:pt x="3419464" y="980197"/>
                </a:lnTo>
                <a:lnTo>
                  <a:pt x="3418213" y="977645"/>
                </a:lnTo>
                <a:lnTo>
                  <a:pt x="3434820" y="958053"/>
                </a:lnTo>
                <a:cubicBezTo>
                  <a:pt x="3435471" y="957294"/>
                  <a:pt x="3435905" y="956317"/>
                  <a:pt x="3435905" y="955340"/>
                </a:cubicBezTo>
                <a:lnTo>
                  <a:pt x="3436502" y="943889"/>
                </a:lnTo>
                <a:lnTo>
                  <a:pt x="3437262" y="943726"/>
                </a:lnTo>
                <a:cubicBezTo>
                  <a:pt x="3439703" y="943292"/>
                  <a:pt x="3441332" y="940904"/>
                  <a:pt x="3440898" y="938462"/>
                </a:cubicBezTo>
                <a:lnTo>
                  <a:pt x="3437425" y="919631"/>
                </a:lnTo>
                <a:lnTo>
                  <a:pt x="3442417" y="915615"/>
                </a:lnTo>
                <a:cubicBezTo>
                  <a:pt x="3443394" y="914801"/>
                  <a:pt x="3444046" y="913662"/>
                  <a:pt x="3444100" y="912359"/>
                </a:cubicBezTo>
                <a:lnTo>
                  <a:pt x="3444805" y="900582"/>
                </a:lnTo>
                <a:lnTo>
                  <a:pt x="3454302" y="890380"/>
                </a:lnTo>
                <a:lnTo>
                  <a:pt x="3466188" y="891194"/>
                </a:lnTo>
                <a:cubicBezTo>
                  <a:pt x="3468630" y="891357"/>
                  <a:pt x="3470801" y="889565"/>
                  <a:pt x="3471018" y="887123"/>
                </a:cubicBezTo>
                <a:lnTo>
                  <a:pt x="3474274" y="854235"/>
                </a:lnTo>
                <a:lnTo>
                  <a:pt x="3479810" y="842839"/>
                </a:lnTo>
                <a:lnTo>
                  <a:pt x="3481167" y="840342"/>
                </a:lnTo>
                <a:lnTo>
                  <a:pt x="3492780" y="838171"/>
                </a:lnTo>
                <a:cubicBezTo>
                  <a:pt x="3493974" y="837900"/>
                  <a:pt x="3495113" y="837195"/>
                  <a:pt x="3495765" y="836109"/>
                </a:cubicBezTo>
                <a:lnTo>
                  <a:pt x="3502929" y="824605"/>
                </a:lnTo>
                <a:cubicBezTo>
                  <a:pt x="3503525" y="823628"/>
                  <a:pt x="3503743" y="822433"/>
                  <a:pt x="3503525" y="821294"/>
                </a:cubicBezTo>
                <a:lnTo>
                  <a:pt x="3495656" y="783087"/>
                </a:lnTo>
                <a:cubicBezTo>
                  <a:pt x="3495385" y="781622"/>
                  <a:pt x="3494354" y="780428"/>
                  <a:pt x="3492997" y="779831"/>
                </a:cubicBezTo>
                <a:cubicBezTo>
                  <a:pt x="3492780" y="779776"/>
                  <a:pt x="3492617" y="779668"/>
                  <a:pt x="3492400" y="779668"/>
                </a:cubicBezTo>
                <a:cubicBezTo>
                  <a:pt x="3491912" y="779125"/>
                  <a:pt x="3491369" y="778691"/>
                  <a:pt x="3490718" y="778419"/>
                </a:cubicBezTo>
                <a:lnTo>
                  <a:pt x="3490573" y="778431"/>
                </a:lnTo>
                <a:lnTo>
                  <a:pt x="3492237" y="779667"/>
                </a:lnTo>
                <a:cubicBezTo>
                  <a:pt x="3491044" y="779341"/>
                  <a:pt x="3489741" y="779504"/>
                  <a:pt x="3488656" y="780209"/>
                </a:cubicBezTo>
                <a:lnTo>
                  <a:pt x="3487082" y="781241"/>
                </a:lnTo>
                <a:lnTo>
                  <a:pt x="3485183" y="779558"/>
                </a:lnTo>
                <a:lnTo>
                  <a:pt x="3485313" y="779476"/>
                </a:lnTo>
                <a:lnTo>
                  <a:pt x="3483120" y="777497"/>
                </a:lnTo>
                <a:cubicBezTo>
                  <a:pt x="3482632" y="777008"/>
                  <a:pt x="3481980" y="776737"/>
                  <a:pt x="3481383" y="776574"/>
                </a:cubicBezTo>
                <a:lnTo>
                  <a:pt x="3480786" y="776032"/>
                </a:lnTo>
                <a:cubicBezTo>
                  <a:pt x="3479158" y="774512"/>
                  <a:pt x="3476662" y="774458"/>
                  <a:pt x="3474925" y="775815"/>
                </a:cubicBezTo>
                <a:lnTo>
                  <a:pt x="3474788" y="775924"/>
                </a:lnTo>
                <a:lnTo>
                  <a:pt x="3480570" y="776138"/>
                </a:lnTo>
                <a:lnTo>
                  <a:pt x="3481167" y="776681"/>
                </a:lnTo>
                <a:cubicBezTo>
                  <a:pt x="3479810" y="776301"/>
                  <a:pt x="3478291" y="776518"/>
                  <a:pt x="3477096" y="777441"/>
                </a:cubicBezTo>
                <a:lnTo>
                  <a:pt x="3465700" y="786450"/>
                </a:lnTo>
                <a:lnTo>
                  <a:pt x="3463854" y="784605"/>
                </a:lnTo>
                <a:lnTo>
                  <a:pt x="3464005" y="784485"/>
                </a:lnTo>
                <a:lnTo>
                  <a:pt x="3453977" y="774567"/>
                </a:lnTo>
                <a:cubicBezTo>
                  <a:pt x="3453434" y="774023"/>
                  <a:pt x="3452729" y="773698"/>
                  <a:pt x="3452023" y="773481"/>
                </a:cubicBezTo>
                <a:lnTo>
                  <a:pt x="3451589" y="773047"/>
                </a:lnTo>
                <a:cubicBezTo>
                  <a:pt x="3450721" y="772233"/>
                  <a:pt x="3449635" y="771744"/>
                  <a:pt x="3448442" y="771744"/>
                </a:cubicBezTo>
                <a:lnTo>
                  <a:pt x="3440410" y="771636"/>
                </a:lnTo>
                <a:lnTo>
                  <a:pt x="3444913" y="769031"/>
                </a:lnTo>
                <a:cubicBezTo>
                  <a:pt x="3445999" y="768434"/>
                  <a:pt x="3446759" y="767403"/>
                  <a:pt x="3447031" y="766209"/>
                </a:cubicBezTo>
                <a:cubicBezTo>
                  <a:pt x="3447302" y="765015"/>
                  <a:pt x="3447085" y="763767"/>
                  <a:pt x="3446433" y="762736"/>
                </a:cubicBezTo>
                <a:lnTo>
                  <a:pt x="3442037" y="755898"/>
                </a:lnTo>
                <a:lnTo>
                  <a:pt x="3450558" y="751936"/>
                </a:lnTo>
                <a:cubicBezTo>
                  <a:pt x="3451535" y="751446"/>
                  <a:pt x="3452349" y="750687"/>
                  <a:pt x="3452783" y="749656"/>
                </a:cubicBezTo>
                <a:lnTo>
                  <a:pt x="3461358" y="730172"/>
                </a:lnTo>
                <a:cubicBezTo>
                  <a:pt x="3462280" y="728164"/>
                  <a:pt x="3461575" y="725777"/>
                  <a:pt x="3459729" y="724583"/>
                </a:cubicBezTo>
                <a:lnTo>
                  <a:pt x="3442797" y="713348"/>
                </a:lnTo>
                <a:cubicBezTo>
                  <a:pt x="3442743" y="713240"/>
                  <a:pt x="3442635" y="713240"/>
                  <a:pt x="3442635" y="713240"/>
                </a:cubicBezTo>
                <a:lnTo>
                  <a:pt x="3440518" y="711829"/>
                </a:lnTo>
                <a:cubicBezTo>
                  <a:pt x="3439215" y="710960"/>
                  <a:pt x="3437533" y="710852"/>
                  <a:pt x="3436122" y="711503"/>
                </a:cubicBezTo>
                <a:lnTo>
                  <a:pt x="3427167" y="715628"/>
                </a:lnTo>
                <a:lnTo>
                  <a:pt x="3426734" y="713348"/>
                </a:lnTo>
                <a:lnTo>
                  <a:pt x="3432757" y="679049"/>
                </a:lnTo>
                <a:cubicBezTo>
                  <a:pt x="3433028" y="677692"/>
                  <a:pt x="3432594" y="676281"/>
                  <a:pt x="3431672" y="675250"/>
                </a:cubicBezTo>
                <a:cubicBezTo>
                  <a:pt x="3431129" y="674598"/>
                  <a:pt x="3430369" y="674165"/>
                  <a:pt x="3429555" y="673947"/>
                </a:cubicBezTo>
                <a:cubicBezTo>
                  <a:pt x="3429501" y="673839"/>
                  <a:pt x="3429447" y="673784"/>
                  <a:pt x="3429393" y="673730"/>
                </a:cubicBezTo>
                <a:cubicBezTo>
                  <a:pt x="3428470" y="672699"/>
                  <a:pt x="3427059" y="672156"/>
                  <a:pt x="3425702" y="672265"/>
                </a:cubicBezTo>
                <a:lnTo>
                  <a:pt x="3411863" y="673350"/>
                </a:lnTo>
                <a:lnTo>
                  <a:pt x="3408824" y="672102"/>
                </a:lnTo>
                <a:lnTo>
                  <a:pt x="3408661" y="667489"/>
                </a:lnTo>
                <a:lnTo>
                  <a:pt x="3417290" y="664667"/>
                </a:lnTo>
                <a:cubicBezTo>
                  <a:pt x="3419515" y="663961"/>
                  <a:pt x="3420818" y="661681"/>
                  <a:pt x="3420329" y="659402"/>
                </a:cubicBezTo>
                <a:lnTo>
                  <a:pt x="3418267" y="650122"/>
                </a:lnTo>
                <a:lnTo>
                  <a:pt x="3440735" y="646486"/>
                </a:lnTo>
                <a:cubicBezTo>
                  <a:pt x="3441495" y="646323"/>
                  <a:pt x="3442254" y="645998"/>
                  <a:pt x="3442906" y="645455"/>
                </a:cubicBezTo>
                <a:lnTo>
                  <a:pt x="3450775" y="638779"/>
                </a:lnTo>
                <a:cubicBezTo>
                  <a:pt x="3452458" y="637423"/>
                  <a:pt x="3452891" y="635035"/>
                  <a:pt x="3451806" y="633135"/>
                </a:cubicBezTo>
                <a:lnTo>
                  <a:pt x="3445891" y="622552"/>
                </a:lnTo>
                <a:lnTo>
                  <a:pt x="3448387" y="615551"/>
                </a:lnTo>
                <a:cubicBezTo>
                  <a:pt x="3448658" y="614628"/>
                  <a:pt x="3448713" y="613597"/>
                  <a:pt x="3448387" y="612675"/>
                </a:cubicBezTo>
                <a:lnTo>
                  <a:pt x="3438673" y="582771"/>
                </a:lnTo>
                <a:lnTo>
                  <a:pt x="3441983" y="575607"/>
                </a:lnTo>
                <a:cubicBezTo>
                  <a:pt x="3442417" y="574739"/>
                  <a:pt x="3442526" y="573762"/>
                  <a:pt x="3442309" y="572785"/>
                </a:cubicBezTo>
                <a:lnTo>
                  <a:pt x="3433571" y="531810"/>
                </a:lnTo>
                <a:lnTo>
                  <a:pt x="3435905" y="517483"/>
                </a:lnTo>
                <a:cubicBezTo>
                  <a:pt x="3436013" y="516886"/>
                  <a:pt x="3436013" y="516288"/>
                  <a:pt x="3435851" y="515692"/>
                </a:cubicBezTo>
                <a:lnTo>
                  <a:pt x="3429826" y="490456"/>
                </a:lnTo>
                <a:cubicBezTo>
                  <a:pt x="3429718" y="490130"/>
                  <a:pt x="3429610" y="489804"/>
                  <a:pt x="3429447" y="489478"/>
                </a:cubicBezTo>
                <a:lnTo>
                  <a:pt x="3421035" y="472980"/>
                </a:lnTo>
                <a:cubicBezTo>
                  <a:pt x="3420818" y="472654"/>
                  <a:pt x="3420601" y="472328"/>
                  <a:pt x="3420329" y="472003"/>
                </a:cubicBezTo>
                <a:lnTo>
                  <a:pt x="3404808" y="455125"/>
                </a:lnTo>
                <a:lnTo>
                  <a:pt x="3403506" y="437757"/>
                </a:lnTo>
                <a:cubicBezTo>
                  <a:pt x="3403397" y="436672"/>
                  <a:pt x="3402908" y="435641"/>
                  <a:pt x="3402149" y="434881"/>
                </a:cubicBezTo>
                <a:lnTo>
                  <a:pt x="3395365" y="428260"/>
                </a:lnTo>
                <a:lnTo>
                  <a:pt x="3397590" y="425384"/>
                </a:lnTo>
                <a:cubicBezTo>
                  <a:pt x="3398675" y="423972"/>
                  <a:pt x="3398838" y="422020"/>
                  <a:pt x="3397970" y="420445"/>
                </a:cubicBezTo>
                <a:lnTo>
                  <a:pt x="3394768" y="414638"/>
                </a:lnTo>
                <a:lnTo>
                  <a:pt x="3403885" y="398031"/>
                </a:lnTo>
                <a:cubicBezTo>
                  <a:pt x="3404320" y="397271"/>
                  <a:pt x="3404482" y="396349"/>
                  <a:pt x="3404428" y="395480"/>
                </a:cubicBezTo>
                <a:lnTo>
                  <a:pt x="3403885" y="388967"/>
                </a:lnTo>
                <a:cubicBezTo>
                  <a:pt x="3403831" y="388099"/>
                  <a:pt x="3403506" y="387285"/>
                  <a:pt x="3402963" y="386579"/>
                </a:cubicBezTo>
                <a:lnTo>
                  <a:pt x="3395582" y="377136"/>
                </a:lnTo>
                <a:lnTo>
                  <a:pt x="3395636" y="377408"/>
                </a:lnTo>
                <a:cubicBezTo>
                  <a:pt x="3395039" y="376648"/>
                  <a:pt x="3394225" y="376105"/>
                  <a:pt x="3393302" y="375834"/>
                </a:cubicBezTo>
                <a:cubicBezTo>
                  <a:pt x="3392597" y="374966"/>
                  <a:pt x="3391566" y="374368"/>
                  <a:pt x="3390480" y="374206"/>
                </a:cubicBezTo>
                <a:lnTo>
                  <a:pt x="3389232" y="366282"/>
                </a:lnTo>
                <a:cubicBezTo>
                  <a:pt x="3388907" y="364491"/>
                  <a:pt x="3387604" y="363081"/>
                  <a:pt x="3385922" y="362645"/>
                </a:cubicBezTo>
                <a:cubicBezTo>
                  <a:pt x="3384999" y="361451"/>
                  <a:pt x="3383480" y="360746"/>
                  <a:pt x="3381906" y="360909"/>
                </a:cubicBezTo>
                <a:lnTo>
                  <a:pt x="3366059" y="362483"/>
                </a:lnTo>
                <a:lnTo>
                  <a:pt x="3361012" y="361180"/>
                </a:lnTo>
                <a:lnTo>
                  <a:pt x="3348584" y="264686"/>
                </a:lnTo>
                <a:cubicBezTo>
                  <a:pt x="3348529" y="264197"/>
                  <a:pt x="3348367" y="263655"/>
                  <a:pt x="3348096" y="263167"/>
                </a:cubicBezTo>
                <a:lnTo>
                  <a:pt x="3337133" y="242544"/>
                </a:lnTo>
                <a:lnTo>
                  <a:pt x="3337730" y="238582"/>
                </a:lnTo>
                <a:cubicBezTo>
                  <a:pt x="3338056" y="236357"/>
                  <a:pt x="3336644" y="234240"/>
                  <a:pt x="3334474" y="233535"/>
                </a:cubicBezTo>
                <a:lnTo>
                  <a:pt x="3334257" y="233535"/>
                </a:lnTo>
                <a:cubicBezTo>
                  <a:pt x="3333660" y="232829"/>
                  <a:pt x="3332954" y="232287"/>
                  <a:pt x="3332031" y="232016"/>
                </a:cubicBezTo>
                <a:lnTo>
                  <a:pt x="3324379" y="229845"/>
                </a:lnTo>
                <a:lnTo>
                  <a:pt x="3325248" y="223658"/>
                </a:lnTo>
                <a:cubicBezTo>
                  <a:pt x="3325356" y="223061"/>
                  <a:pt x="3325302" y="222410"/>
                  <a:pt x="3325139" y="221813"/>
                </a:cubicBezTo>
                <a:lnTo>
                  <a:pt x="3322046" y="211121"/>
                </a:lnTo>
                <a:lnTo>
                  <a:pt x="3348041" y="200376"/>
                </a:lnTo>
                <a:cubicBezTo>
                  <a:pt x="3349018" y="199996"/>
                  <a:pt x="3349777" y="199291"/>
                  <a:pt x="3350266" y="198423"/>
                </a:cubicBezTo>
                <a:lnTo>
                  <a:pt x="3358135" y="184638"/>
                </a:lnTo>
                <a:cubicBezTo>
                  <a:pt x="3358950" y="183173"/>
                  <a:pt x="3358895" y="181328"/>
                  <a:pt x="3357972" y="179917"/>
                </a:cubicBezTo>
                <a:lnTo>
                  <a:pt x="3351460" y="170094"/>
                </a:lnTo>
                <a:lnTo>
                  <a:pt x="3360795" y="163201"/>
                </a:lnTo>
                <a:lnTo>
                  <a:pt x="3363563" y="165860"/>
                </a:lnTo>
                <a:cubicBezTo>
                  <a:pt x="3365136" y="167434"/>
                  <a:pt x="3367633" y="167543"/>
                  <a:pt x="3369424" y="166186"/>
                </a:cubicBezTo>
                <a:lnTo>
                  <a:pt x="3380929" y="157340"/>
                </a:lnTo>
                <a:cubicBezTo>
                  <a:pt x="3381906" y="156580"/>
                  <a:pt x="3382557" y="155441"/>
                  <a:pt x="3382666" y="154193"/>
                </a:cubicBezTo>
                <a:lnTo>
                  <a:pt x="3384782" y="131996"/>
                </a:lnTo>
                <a:cubicBezTo>
                  <a:pt x="3384891" y="130965"/>
                  <a:pt x="3384620" y="129934"/>
                  <a:pt x="3384023" y="129065"/>
                </a:cubicBezTo>
                <a:lnTo>
                  <a:pt x="3379355" y="122065"/>
                </a:lnTo>
                <a:lnTo>
                  <a:pt x="3383046" y="113436"/>
                </a:lnTo>
                <a:cubicBezTo>
                  <a:pt x="3383426" y="112567"/>
                  <a:pt x="3383534" y="111536"/>
                  <a:pt x="3383263" y="110559"/>
                </a:cubicBezTo>
                <a:lnTo>
                  <a:pt x="3377782" y="89231"/>
                </a:lnTo>
                <a:lnTo>
                  <a:pt x="3378758" y="81416"/>
                </a:lnTo>
                <a:lnTo>
                  <a:pt x="3380929" y="84890"/>
                </a:lnTo>
                <a:cubicBezTo>
                  <a:pt x="3381689" y="86030"/>
                  <a:pt x="3382937" y="86789"/>
                  <a:pt x="3384294" y="86951"/>
                </a:cubicBezTo>
                <a:lnTo>
                  <a:pt x="3409964" y="89556"/>
                </a:lnTo>
                <a:cubicBezTo>
                  <a:pt x="3410778" y="89665"/>
                  <a:pt x="3411646" y="89502"/>
                  <a:pt x="3412406" y="89123"/>
                </a:cubicBezTo>
                <a:lnTo>
                  <a:pt x="3418267" y="106706"/>
                </a:lnTo>
                <a:lnTo>
                  <a:pt x="3408607" y="120817"/>
                </a:lnTo>
                <a:cubicBezTo>
                  <a:pt x="3408118" y="121577"/>
                  <a:pt x="3407793" y="122390"/>
                  <a:pt x="3407793" y="123259"/>
                </a:cubicBezTo>
                <a:lnTo>
                  <a:pt x="3407467" y="134384"/>
                </a:lnTo>
                <a:cubicBezTo>
                  <a:pt x="3407413" y="135524"/>
                  <a:pt x="3407793" y="136609"/>
                  <a:pt x="3408552" y="137477"/>
                </a:cubicBezTo>
                <a:lnTo>
                  <a:pt x="3413708" y="143502"/>
                </a:lnTo>
                <a:cubicBezTo>
                  <a:pt x="3414088" y="143935"/>
                  <a:pt x="3414577" y="144315"/>
                  <a:pt x="3415119" y="144587"/>
                </a:cubicBezTo>
                <a:lnTo>
                  <a:pt x="3426625" y="150394"/>
                </a:lnTo>
                <a:cubicBezTo>
                  <a:pt x="3427221" y="150719"/>
                  <a:pt x="3427873" y="150882"/>
                  <a:pt x="3428524" y="150882"/>
                </a:cubicBezTo>
                <a:lnTo>
                  <a:pt x="3444046" y="151425"/>
                </a:lnTo>
                <a:cubicBezTo>
                  <a:pt x="3444751" y="151425"/>
                  <a:pt x="3445456" y="151262"/>
                  <a:pt x="3446108" y="150990"/>
                </a:cubicBezTo>
                <a:lnTo>
                  <a:pt x="3462172" y="143610"/>
                </a:lnTo>
                <a:cubicBezTo>
                  <a:pt x="3462931" y="143230"/>
                  <a:pt x="3463583" y="142633"/>
                  <a:pt x="3464071" y="141928"/>
                </a:cubicBezTo>
                <a:lnTo>
                  <a:pt x="3470204" y="132376"/>
                </a:lnTo>
                <a:cubicBezTo>
                  <a:pt x="3470638" y="131724"/>
                  <a:pt x="3470909" y="130965"/>
                  <a:pt x="3470909" y="130205"/>
                </a:cubicBezTo>
                <a:lnTo>
                  <a:pt x="3471778" y="116421"/>
                </a:lnTo>
                <a:cubicBezTo>
                  <a:pt x="3471832" y="115227"/>
                  <a:pt x="3471452" y="114032"/>
                  <a:pt x="3470638" y="113110"/>
                </a:cubicBezTo>
                <a:lnTo>
                  <a:pt x="3467707" y="109800"/>
                </a:lnTo>
                <a:lnTo>
                  <a:pt x="3469824" y="97046"/>
                </a:lnTo>
                <a:cubicBezTo>
                  <a:pt x="3469932" y="96449"/>
                  <a:pt x="3469878" y="95907"/>
                  <a:pt x="3469770" y="95309"/>
                </a:cubicBezTo>
                <a:lnTo>
                  <a:pt x="3465428" y="76260"/>
                </a:lnTo>
                <a:cubicBezTo>
                  <a:pt x="3465591" y="76370"/>
                  <a:pt x="3465971" y="76586"/>
                  <a:pt x="3465971" y="76586"/>
                </a:cubicBezTo>
                <a:lnTo>
                  <a:pt x="3472755" y="80059"/>
                </a:lnTo>
                <a:cubicBezTo>
                  <a:pt x="3471994" y="81796"/>
                  <a:pt x="3472374" y="83804"/>
                  <a:pt x="3473731" y="85107"/>
                </a:cubicBezTo>
                <a:lnTo>
                  <a:pt x="3479321" y="90534"/>
                </a:lnTo>
                <a:cubicBezTo>
                  <a:pt x="3480352" y="91565"/>
                  <a:pt x="3481817" y="91999"/>
                  <a:pt x="3483283" y="91728"/>
                </a:cubicBezTo>
                <a:lnTo>
                  <a:pt x="3489307" y="90588"/>
                </a:lnTo>
                <a:cubicBezTo>
                  <a:pt x="3490067" y="90425"/>
                  <a:pt x="3490772" y="90099"/>
                  <a:pt x="3491369" y="89611"/>
                </a:cubicBezTo>
                <a:lnTo>
                  <a:pt x="3505751" y="77617"/>
                </a:lnTo>
                <a:cubicBezTo>
                  <a:pt x="3506510" y="76966"/>
                  <a:pt x="3507053" y="76097"/>
                  <a:pt x="3507270" y="75121"/>
                </a:cubicBezTo>
                <a:close/>
                <a:moveTo>
                  <a:pt x="3461955" y="61879"/>
                </a:moveTo>
                <a:cubicBezTo>
                  <a:pt x="3462660" y="62313"/>
                  <a:pt x="3463420" y="62584"/>
                  <a:pt x="3464234" y="62584"/>
                </a:cubicBezTo>
                <a:lnTo>
                  <a:pt x="3464669" y="62584"/>
                </a:lnTo>
                <a:cubicBezTo>
                  <a:pt x="3464885" y="63670"/>
                  <a:pt x="3465482" y="64647"/>
                  <a:pt x="3466351" y="65352"/>
                </a:cubicBezTo>
                <a:lnTo>
                  <a:pt x="3463800" y="70020"/>
                </a:lnTo>
                <a:close/>
                <a:moveTo>
                  <a:pt x="3235105" y="5698"/>
                </a:moveTo>
                <a:lnTo>
                  <a:pt x="3235105" y="5807"/>
                </a:lnTo>
                <a:cubicBezTo>
                  <a:pt x="3234726" y="6838"/>
                  <a:pt x="3234726" y="7923"/>
                  <a:pt x="3235105" y="8900"/>
                </a:cubicBezTo>
                <a:lnTo>
                  <a:pt x="3237656" y="15630"/>
                </a:lnTo>
                <a:cubicBezTo>
                  <a:pt x="3238470" y="17637"/>
                  <a:pt x="3240532" y="18831"/>
                  <a:pt x="3242649" y="18506"/>
                </a:cubicBezTo>
                <a:lnTo>
                  <a:pt x="3243734" y="18343"/>
                </a:lnTo>
                <a:lnTo>
                  <a:pt x="3244169" y="23390"/>
                </a:lnTo>
                <a:cubicBezTo>
                  <a:pt x="3244277" y="24855"/>
                  <a:pt x="3245036" y="26104"/>
                  <a:pt x="3246285" y="26864"/>
                </a:cubicBezTo>
                <a:cubicBezTo>
                  <a:pt x="3247533" y="27569"/>
                  <a:pt x="3248998" y="27732"/>
                  <a:pt x="3250355" y="27189"/>
                </a:cubicBezTo>
                <a:lnTo>
                  <a:pt x="3258441" y="23933"/>
                </a:lnTo>
                <a:cubicBezTo>
                  <a:pt x="3260124" y="23282"/>
                  <a:pt x="3261263" y="21653"/>
                  <a:pt x="3261318" y="19863"/>
                </a:cubicBezTo>
                <a:lnTo>
                  <a:pt x="3261318" y="18886"/>
                </a:lnTo>
                <a:lnTo>
                  <a:pt x="3277762" y="33702"/>
                </a:lnTo>
                <a:lnTo>
                  <a:pt x="3284654" y="42113"/>
                </a:lnTo>
                <a:lnTo>
                  <a:pt x="3280204" y="46564"/>
                </a:lnTo>
                <a:cubicBezTo>
                  <a:pt x="3279118" y="47703"/>
                  <a:pt x="3278684" y="49277"/>
                  <a:pt x="3279010" y="50797"/>
                </a:cubicBezTo>
                <a:lnTo>
                  <a:pt x="3282158" y="64473"/>
                </a:lnTo>
                <a:cubicBezTo>
                  <a:pt x="3282321" y="65232"/>
                  <a:pt x="3282700" y="65938"/>
                  <a:pt x="3283243" y="66535"/>
                </a:cubicBezTo>
                <a:lnTo>
                  <a:pt x="3288616" y="72342"/>
                </a:lnTo>
                <a:cubicBezTo>
                  <a:pt x="3289321" y="73102"/>
                  <a:pt x="3290353" y="73644"/>
                  <a:pt x="3291438" y="73753"/>
                </a:cubicBezTo>
                <a:lnTo>
                  <a:pt x="3300989" y="74784"/>
                </a:lnTo>
                <a:lnTo>
                  <a:pt x="3301207" y="75218"/>
                </a:lnTo>
                <a:lnTo>
                  <a:pt x="3296811" y="84879"/>
                </a:lnTo>
                <a:lnTo>
                  <a:pt x="3291221" y="88623"/>
                </a:lnTo>
                <a:cubicBezTo>
                  <a:pt x="3289430" y="89817"/>
                  <a:pt x="3288724" y="92042"/>
                  <a:pt x="3289538" y="94050"/>
                </a:cubicBezTo>
                <a:lnTo>
                  <a:pt x="3298059" y="115270"/>
                </a:lnTo>
                <a:lnTo>
                  <a:pt x="3298059" y="144902"/>
                </a:lnTo>
                <a:lnTo>
                  <a:pt x="3294803" y="151034"/>
                </a:lnTo>
                <a:cubicBezTo>
                  <a:pt x="3293717" y="153096"/>
                  <a:pt x="3294369" y="155701"/>
                  <a:pt x="3296376" y="156950"/>
                </a:cubicBezTo>
                <a:lnTo>
                  <a:pt x="3307502" y="164059"/>
                </a:lnTo>
                <a:cubicBezTo>
                  <a:pt x="3308804" y="164873"/>
                  <a:pt x="3310378" y="164981"/>
                  <a:pt x="3311789" y="164384"/>
                </a:cubicBezTo>
                <a:lnTo>
                  <a:pt x="3318845" y="161183"/>
                </a:lnTo>
                <a:lnTo>
                  <a:pt x="3324760" y="163353"/>
                </a:lnTo>
                <a:lnTo>
                  <a:pt x="3326876" y="170246"/>
                </a:lnTo>
                <a:cubicBezTo>
                  <a:pt x="3327527" y="172308"/>
                  <a:pt x="3329590" y="173665"/>
                  <a:pt x="3331760" y="173394"/>
                </a:cubicBezTo>
                <a:lnTo>
                  <a:pt x="3341095" y="172254"/>
                </a:lnTo>
                <a:lnTo>
                  <a:pt x="3346847" y="180991"/>
                </a:lnTo>
                <a:lnTo>
                  <a:pt x="3341095" y="190977"/>
                </a:lnTo>
                <a:lnTo>
                  <a:pt x="3312820" y="202645"/>
                </a:lnTo>
                <a:cubicBezTo>
                  <a:pt x="3310704" y="203514"/>
                  <a:pt x="3309564" y="205847"/>
                  <a:pt x="3310215" y="208072"/>
                </a:cubicBezTo>
                <a:lnTo>
                  <a:pt x="3314177" y="221694"/>
                </a:lnTo>
                <a:lnTo>
                  <a:pt x="3312820" y="231680"/>
                </a:lnTo>
                <a:lnTo>
                  <a:pt x="3316014" y="236629"/>
                </a:lnTo>
                <a:lnTo>
                  <a:pt x="3325628" y="239331"/>
                </a:lnTo>
                <a:lnTo>
                  <a:pt x="3325519" y="240199"/>
                </a:lnTo>
                <a:lnTo>
                  <a:pt x="3318472" y="238214"/>
                </a:lnTo>
                <a:lnTo>
                  <a:pt x="3318519" y="238246"/>
                </a:lnTo>
                <a:lnTo>
                  <a:pt x="3326225" y="240417"/>
                </a:lnTo>
                <a:lnTo>
                  <a:pt x="3326116" y="241123"/>
                </a:lnTo>
                <a:cubicBezTo>
                  <a:pt x="3326008" y="242045"/>
                  <a:pt x="3326171" y="243022"/>
                  <a:pt x="3326605" y="243836"/>
                </a:cubicBezTo>
                <a:lnTo>
                  <a:pt x="3337894" y="265001"/>
                </a:lnTo>
                <a:lnTo>
                  <a:pt x="3350755" y="364750"/>
                </a:lnTo>
                <a:lnTo>
                  <a:pt x="3354008" y="368483"/>
                </a:lnTo>
                <a:lnTo>
                  <a:pt x="3364485" y="371154"/>
                </a:lnTo>
                <a:cubicBezTo>
                  <a:pt x="3365029" y="371262"/>
                  <a:pt x="3365517" y="371262"/>
                  <a:pt x="3366059" y="371262"/>
                </a:cubicBezTo>
                <a:lnTo>
                  <a:pt x="3378487" y="370014"/>
                </a:lnTo>
                <a:lnTo>
                  <a:pt x="3378759" y="371805"/>
                </a:lnTo>
                <a:lnTo>
                  <a:pt x="3368447" y="372836"/>
                </a:lnTo>
                <a:cubicBezTo>
                  <a:pt x="3367905" y="372890"/>
                  <a:pt x="3367362" y="372836"/>
                  <a:pt x="3366873" y="372727"/>
                </a:cubicBezTo>
                <a:lnTo>
                  <a:pt x="3356326" y="370039"/>
                </a:lnTo>
                <a:lnTo>
                  <a:pt x="3356454" y="370123"/>
                </a:lnTo>
                <a:lnTo>
                  <a:pt x="3367525" y="372945"/>
                </a:lnTo>
                <a:cubicBezTo>
                  <a:pt x="3368068" y="373054"/>
                  <a:pt x="3368556" y="373054"/>
                  <a:pt x="3369099" y="373054"/>
                </a:cubicBezTo>
                <a:lnTo>
                  <a:pt x="3379410" y="372023"/>
                </a:lnTo>
                <a:lnTo>
                  <a:pt x="3380549" y="379240"/>
                </a:lnTo>
                <a:lnTo>
                  <a:pt x="3383804" y="382762"/>
                </a:lnTo>
                <a:lnTo>
                  <a:pt x="3384402" y="382876"/>
                </a:lnTo>
                <a:lnTo>
                  <a:pt x="3387442" y="382876"/>
                </a:lnTo>
                <a:lnTo>
                  <a:pt x="3388690" y="384449"/>
                </a:lnTo>
                <a:lnTo>
                  <a:pt x="3387065" y="384449"/>
                </a:lnTo>
                <a:lnTo>
                  <a:pt x="3387387" y="384613"/>
                </a:lnTo>
                <a:lnTo>
                  <a:pt x="3389341" y="384613"/>
                </a:lnTo>
                <a:lnTo>
                  <a:pt x="3393357" y="389715"/>
                </a:lnTo>
                <a:lnTo>
                  <a:pt x="3393683" y="393568"/>
                </a:lnTo>
                <a:lnTo>
                  <a:pt x="3383969" y="411151"/>
                </a:lnTo>
                <a:cubicBezTo>
                  <a:pt x="3383209" y="412508"/>
                  <a:pt x="3383209" y="414137"/>
                  <a:pt x="3383969" y="415493"/>
                </a:cubicBezTo>
                <a:lnTo>
                  <a:pt x="3386899" y="420866"/>
                </a:lnTo>
                <a:lnTo>
                  <a:pt x="3384023" y="424556"/>
                </a:lnTo>
                <a:cubicBezTo>
                  <a:pt x="3382612" y="426402"/>
                  <a:pt x="3382775" y="428952"/>
                  <a:pt x="3384403" y="430580"/>
                </a:cubicBezTo>
                <a:lnTo>
                  <a:pt x="3392815" y="438829"/>
                </a:lnTo>
                <a:lnTo>
                  <a:pt x="3394117" y="456088"/>
                </a:lnTo>
                <a:cubicBezTo>
                  <a:pt x="3394225" y="457119"/>
                  <a:pt x="3394605" y="458041"/>
                  <a:pt x="3395311" y="458802"/>
                </a:cubicBezTo>
                <a:lnTo>
                  <a:pt x="3411484" y="476494"/>
                </a:lnTo>
                <a:lnTo>
                  <a:pt x="3419353" y="491960"/>
                </a:lnTo>
                <a:lnTo>
                  <a:pt x="3425052" y="515786"/>
                </a:lnTo>
                <a:lnTo>
                  <a:pt x="3422717" y="530058"/>
                </a:lnTo>
                <a:cubicBezTo>
                  <a:pt x="3422609" y="530601"/>
                  <a:pt x="3422609" y="531198"/>
                  <a:pt x="3422717" y="531741"/>
                </a:cubicBezTo>
                <a:lnTo>
                  <a:pt x="3431347" y="572117"/>
                </a:lnTo>
                <a:lnTo>
                  <a:pt x="3427928" y="579499"/>
                </a:lnTo>
                <a:cubicBezTo>
                  <a:pt x="3427439" y="580530"/>
                  <a:pt x="3427385" y="581723"/>
                  <a:pt x="3427711" y="582809"/>
                </a:cubicBezTo>
                <a:lnTo>
                  <a:pt x="3437479" y="612930"/>
                </a:lnTo>
                <a:lnTo>
                  <a:pt x="3434820" y="620419"/>
                </a:lnTo>
                <a:cubicBezTo>
                  <a:pt x="3434386" y="621612"/>
                  <a:pt x="3434495" y="622970"/>
                  <a:pt x="3435145" y="624109"/>
                </a:cubicBezTo>
                <a:lnTo>
                  <a:pt x="3440247" y="633226"/>
                </a:lnTo>
                <a:lnTo>
                  <a:pt x="3436177" y="636646"/>
                </a:lnTo>
                <a:lnTo>
                  <a:pt x="3413274" y="640336"/>
                </a:lnTo>
                <a:lnTo>
                  <a:pt x="3410236" y="635560"/>
                </a:lnTo>
                <a:cubicBezTo>
                  <a:pt x="3410073" y="635235"/>
                  <a:pt x="3409855" y="634964"/>
                  <a:pt x="3409584" y="634746"/>
                </a:cubicBezTo>
                <a:cubicBezTo>
                  <a:pt x="3408933" y="634040"/>
                  <a:pt x="3408065" y="633552"/>
                  <a:pt x="3407142" y="633390"/>
                </a:cubicBezTo>
                <a:lnTo>
                  <a:pt x="3406599" y="633280"/>
                </a:lnTo>
                <a:lnTo>
                  <a:pt x="3409041" y="634637"/>
                </a:lnTo>
                <a:cubicBezTo>
                  <a:pt x="3408390" y="634039"/>
                  <a:pt x="3407630" y="633605"/>
                  <a:pt x="3406761" y="633443"/>
                </a:cubicBezTo>
                <a:cubicBezTo>
                  <a:pt x="3406761" y="633443"/>
                  <a:pt x="3400412" y="632194"/>
                  <a:pt x="3400412" y="632194"/>
                </a:cubicBezTo>
                <a:lnTo>
                  <a:pt x="3400412" y="632032"/>
                </a:lnTo>
                <a:lnTo>
                  <a:pt x="3400955" y="632141"/>
                </a:lnTo>
                <a:lnTo>
                  <a:pt x="3396342" y="618790"/>
                </a:lnTo>
                <a:cubicBezTo>
                  <a:pt x="3396288" y="618736"/>
                  <a:pt x="3396288" y="618627"/>
                  <a:pt x="3396288" y="618627"/>
                </a:cubicBezTo>
                <a:cubicBezTo>
                  <a:pt x="3395962" y="617651"/>
                  <a:pt x="3395257" y="616783"/>
                  <a:pt x="3394334" y="616240"/>
                </a:cubicBezTo>
                <a:lnTo>
                  <a:pt x="3389178" y="613147"/>
                </a:lnTo>
                <a:cubicBezTo>
                  <a:pt x="3388582" y="612820"/>
                  <a:pt x="3387930" y="612603"/>
                  <a:pt x="3387279" y="612549"/>
                </a:cubicBezTo>
                <a:lnTo>
                  <a:pt x="3386761" y="612502"/>
                </a:lnTo>
                <a:lnTo>
                  <a:pt x="3388636" y="613091"/>
                </a:lnTo>
                <a:lnTo>
                  <a:pt x="3393792" y="616184"/>
                </a:lnTo>
                <a:cubicBezTo>
                  <a:pt x="3394714" y="616727"/>
                  <a:pt x="3395420" y="617541"/>
                  <a:pt x="3395745" y="618626"/>
                </a:cubicBezTo>
                <a:cubicBezTo>
                  <a:pt x="3395365" y="617704"/>
                  <a:pt x="3394714" y="616890"/>
                  <a:pt x="3393846" y="616347"/>
                </a:cubicBezTo>
                <a:lnTo>
                  <a:pt x="3388690" y="613254"/>
                </a:lnTo>
                <a:cubicBezTo>
                  <a:pt x="3388093" y="612929"/>
                  <a:pt x="3387442" y="612711"/>
                  <a:pt x="3386790" y="612657"/>
                </a:cubicBezTo>
                <a:lnTo>
                  <a:pt x="3328016" y="607230"/>
                </a:lnTo>
                <a:lnTo>
                  <a:pt x="3317976" y="600826"/>
                </a:lnTo>
                <a:cubicBezTo>
                  <a:pt x="3317324" y="600392"/>
                  <a:pt x="3316619" y="600175"/>
                  <a:pt x="3315859" y="600120"/>
                </a:cubicBezTo>
                <a:lnTo>
                  <a:pt x="3300338" y="598981"/>
                </a:lnTo>
                <a:lnTo>
                  <a:pt x="3298887" y="599121"/>
                </a:lnTo>
                <a:lnTo>
                  <a:pt x="3293283" y="600935"/>
                </a:lnTo>
                <a:cubicBezTo>
                  <a:pt x="3292632" y="601152"/>
                  <a:pt x="3291981" y="601533"/>
                  <a:pt x="3291492" y="602020"/>
                </a:cubicBezTo>
                <a:lnTo>
                  <a:pt x="3271792" y="621775"/>
                </a:lnTo>
                <a:lnTo>
                  <a:pt x="3248835" y="623674"/>
                </a:lnTo>
                <a:lnTo>
                  <a:pt x="3248760" y="623644"/>
                </a:lnTo>
                <a:lnTo>
                  <a:pt x="3248401" y="623674"/>
                </a:lnTo>
                <a:lnTo>
                  <a:pt x="3238226" y="619550"/>
                </a:lnTo>
                <a:lnTo>
                  <a:pt x="3233748" y="620364"/>
                </a:lnTo>
                <a:lnTo>
                  <a:pt x="3218932" y="634040"/>
                </a:lnTo>
                <a:lnTo>
                  <a:pt x="3218768" y="633945"/>
                </a:lnTo>
                <a:lnTo>
                  <a:pt x="3218607" y="634094"/>
                </a:lnTo>
                <a:lnTo>
                  <a:pt x="3218390" y="633985"/>
                </a:lnTo>
                <a:lnTo>
                  <a:pt x="3218562" y="633826"/>
                </a:lnTo>
                <a:lnTo>
                  <a:pt x="3215459" y="632032"/>
                </a:lnTo>
                <a:cubicBezTo>
                  <a:pt x="3214916" y="631761"/>
                  <a:pt x="3214374" y="631544"/>
                  <a:pt x="3213831" y="631490"/>
                </a:cubicBezTo>
                <a:lnTo>
                  <a:pt x="3213203" y="631490"/>
                </a:lnTo>
                <a:lnTo>
                  <a:pt x="3211678" y="631539"/>
                </a:lnTo>
                <a:lnTo>
                  <a:pt x="3195108" y="635614"/>
                </a:lnTo>
                <a:cubicBezTo>
                  <a:pt x="3194348" y="635831"/>
                  <a:pt x="3193643" y="636158"/>
                  <a:pt x="3193100" y="636700"/>
                </a:cubicBezTo>
                <a:lnTo>
                  <a:pt x="3188270" y="641150"/>
                </a:lnTo>
                <a:cubicBezTo>
                  <a:pt x="3186425" y="642886"/>
                  <a:pt x="3186316" y="645708"/>
                  <a:pt x="3187998" y="647554"/>
                </a:cubicBezTo>
                <a:lnTo>
                  <a:pt x="3193100" y="653035"/>
                </a:lnTo>
                <a:lnTo>
                  <a:pt x="3192394" y="659005"/>
                </a:lnTo>
                <a:cubicBezTo>
                  <a:pt x="3191092" y="658897"/>
                  <a:pt x="3189898" y="659440"/>
                  <a:pt x="3189029" y="660362"/>
                </a:cubicBezTo>
                <a:lnTo>
                  <a:pt x="3184200" y="665355"/>
                </a:lnTo>
                <a:lnTo>
                  <a:pt x="3184112" y="665269"/>
                </a:lnTo>
                <a:lnTo>
                  <a:pt x="3183820" y="665571"/>
                </a:lnTo>
                <a:lnTo>
                  <a:pt x="3183602" y="665354"/>
                </a:lnTo>
                <a:lnTo>
                  <a:pt x="3183893" y="665054"/>
                </a:lnTo>
                <a:lnTo>
                  <a:pt x="3181704" y="662912"/>
                </a:lnTo>
                <a:cubicBezTo>
                  <a:pt x="3181540" y="662749"/>
                  <a:pt x="3181323" y="662641"/>
                  <a:pt x="3181106" y="662479"/>
                </a:cubicBezTo>
                <a:cubicBezTo>
                  <a:pt x="3180998" y="662370"/>
                  <a:pt x="3180943" y="662261"/>
                  <a:pt x="3180835" y="662261"/>
                </a:cubicBezTo>
                <a:cubicBezTo>
                  <a:pt x="3180618" y="662153"/>
                  <a:pt x="3180347" y="662044"/>
                  <a:pt x="3180075" y="661936"/>
                </a:cubicBezTo>
                <a:cubicBezTo>
                  <a:pt x="3180021" y="661882"/>
                  <a:pt x="3179912" y="661827"/>
                  <a:pt x="3179858" y="661827"/>
                </a:cubicBezTo>
                <a:cubicBezTo>
                  <a:pt x="3179641" y="661719"/>
                  <a:pt x="3179424" y="661719"/>
                  <a:pt x="3179207" y="661719"/>
                </a:cubicBezTo>
                <a:cubicBezTo>
                  <a:pt x="3179044" y="661719"/>
                  <a:pt x="3178936" y="661664"/>
                  <a:pt x="3178773" y="661664"/>
                </a:cubicBezTo>
                <a:cubicBezTo>
                  <a:pt x="3178664" y="661664"/>
                  <a:pt x="3178501" y="661664"/>
                  <a:pt x="3178338" y="661664"/>
                </a:cubicBezTo>
                <a:cubicBezTo>
                  <a:pt x="3178121" y="661664"/>
                  <a:pt x="3177904" y="661664"/>
                  <a:pt x="3177688" y="661664"/>
                </a:cubicBezTo>
                <a:cubicBezTo>
                  <a:pt x="3177362" y="661664"/>
                  <a:pt x="3177090" y="661773"/>
                  <a:pt x="3176818" y="661882"/>
                </a:cubicBezTo>
                <a:cubicBezTo>
                  <a:pt x="3176765" y="661936"/>
                  <a:pt x="3176710" y="661936"/>
                  <a:pt x="3176710" y="661936"/>
                </a:cubicBezTo>
                <a:cubicBezTo>
                  <a:pt x="3176493" y="661990"/>
                  <a:pt x="3176059" y="662261"/>
                  <a:pt x="3176059" y="662261"/>
                </a:cubicBezTo>
                <a:lnTo>
                  <a:pt x="3160429" y="654013"/>
                </a:lnTo>
                <a:lnTo>
                  <a:pt x="3145722" y="639468"/>
                </a:lnTo>
                <a:cubicBezTo>
                  <a:pt x="3145234" y="638980"/>
                  <a:pt x="3144582" y="638599"/>
                  <a:pt x="3143877" y="638382"/>
                </a:cubicBezTo>
                <a:lnTo>
                  <a:pt x="3137581" y="636429"/>
                </a:lnTo>
                <a:cubicBezTo>
                  <a:pt x="3136931" y="636265"/>
                  <a:pt x="3136225" y="636158"/>
                  <a:pt x="3135574" y="636265"/>
                </a:cubicBezTo>
                <a:lnTo>
                  <a:pt x="3118913" y="638707"/>
                </a:lnTo>
                <a:cubicBezTo>
                  <a:pt x="3118641" y="638707"/>
                  <a:pt x="3118315" y="638817"/>
                  <a:pt x="3118044" y="638924"/>
                </a:cubicBezTo>
                <a:cubicBezTo>
                  <a:pt x="3118044" y="638924"/>
                  <a:pt x="3117936" y="638924"/>
                  <a:pt x="3117936" y="638924"/>
                </a:cubicBezTo>
                <a:cubicBezTo>
                  <a:pt x="3117610" y="639034"/>
                  <a:pt x="3117284" y="639197"/>
                  <a:pt x="3117013" y="639414"/>
                </a:cubicBezTo>
                <a:lnTo>
                  <a:pt x="3095522" y="654663"/>
                </a:lnTo>
                <a:lnTo>
                  <a:pt x="3073163" y="645166"/>
                </a:lnTo>
                <a:cubicBezTo>
                  <a:pt x="3072620" y="644894"/>
                  <a:pt x="3072023" y="644786"/>
                  <a:pt x="3071317" y="644786"/>
                </a:cubicBezTo>
                <a:lnTo>
                  <a:pt x="3071264" y="644786"/>
                </a:lnTo>
                <a:lnTo>
                  <a:pt x="3043097" y="645383"/>
                </a:lnTo>
                <a:cubicBezTo>
                  <a:pt x="3041578" y="645383"/>
                  <a:pt x="3040221" y="646143"/>
                  <a:pt x="3039406" y="647392"/>
                </a:cubicBezTo>
                <a:cubicBezTo>
                  <a:pt x="3038593" y="648639"/>
                  <a:pt x="3038429" y="650213"/>
                  <a:pt x="3038973" y="651570"/>
                </a:cubicBezTo>
                <a:lnTo>
                  <a:pt x="3042554" y="660525"/>
                </a:lnTo>
                <a:cubicBezTo>
                  <a:pt x="3042772" y="661068"/>
                  <a:pt x="3043097" y="661556"/>
                  <a:pt x="3043477" y="661990"/>
                </a:cubicBezTo>
                <a:lnTo>
                  <a:pt x="3068115" y="687550"/>
                </a:lnTo>
                <a:lnTo>
                  <a:pt x="3073705" y="713710"/>
                </a:lnTo>
                <a:cubicBezTo>
                  <a:pt x="3073759" y="714144"/>
                  <a:pt x="3073923" y="714578"/>
                  <a:pt x="3074140" y="714958"/>
                </a:cubicBezTo>
                <a:lnTo>
                  <a:pt x="3087164" y="738782"/>
                </a:lnTo>
                <a:lnTo>
                  <a:pt x="3064751" y="788657"/>
                </a:lnTo>
                <a:cubicBezTo>
                  <a:pt x="3064045" y="790231"/>
                  <a:pt x="3064317" y="792076"/>
                  <a:pt x="3065402" y="793378"/>
                </a:cubicBezTo>
                <a:lnTo>
                  <a:pt x="3059324" y="800922"/>
                </a:lnTo>
                <a:lnTo>
                  <a:pt x="3050803" y="804884"/>
                </a:lnTo>
                <a:cubicBezTo>
                  <a:pt x="3049827" y="805372"/>
                  <a:pt x="3049012" y="806186"/>
                  <a:pt x="3048578" y="807164"/>
                </a:cubicBezTo>
                <a:lnTo>
                  <a:pt x="3036693" y="833756"/>
                </a:lnTo>
                <a:lnTo>
                  <a:pt x="3034848" y="834027"/>
                </a:lnTo>
                <a:cubicBezTo>
                  <a:pt x="3033111" y="834299"/>
                  <a:pt x="3031646" y="835547"/>
                  <a:pt x="3031157" y="837230"/>
                </a:cubicBezTo>
                <a:lnTo>
                  <a:pt x="3028390" y="846727"/>
                </a:lnTo>
                <a:lnTo>
                  <a:pt x="3022908" y="849603"/>
                </a:lnTo>
                <a:cubicBezTo>
                  <a:pt x="3020792" y="850743"/>
                  <a:pt x="3019924" y="853402"/>
                  <a:pt x="3020955" y="855573"/>
                </a:cubicBezTo>
                <a:lnTo>
                  <a:pt x="3028227" y="870768"/>
                </a:lnTo>
                <a:lnTo>
                  <a:pt x="3017970" y="888135"/>
                </a:lnTo>
                <a:cubicBezTo>
                  <a:pt x="3017644" y="888678"/>
                  <a:pt x="3017481" y="889220"/>
                  <a:pt x="3017373" y="889817"/>
                </a:cubicBezTo>
                <a:lnTo>
                  <a:pt x="3015799" y="901106"/>
                </a:lnTo>
                <a:cubicBezTo>
                  <a:pt x="3015636" y="902571"/>
                  <a:pt x="3016179" y="904036"/>
                  <a:pt x="3017210" y="905013"/>
                </a:cubicBezTo>
                <a:cubicBezTo>
                  <a:pt x="3017590" y="905339"/>
                  <a:pt x="3017970" y="905664"/>
                  <a:pt x="3018458" y="905881"/>
                </a:cubicBezTo>
                <a:lnTo>
                  <a:pt x="3047655" y="919829"/>
                </a:lnTo>
                <a:lnTo>
                  <a:pt x="3051129" y="923899"/>
                </a:lnTo>
                <a:lnTo>
                  <a:pt x="3031211" y="966610"/>
                </a:lnTo>
                <a:lnTo>
                  <a:pt x="3025513" y="961725"/>
                </a:lnTo>
                <a:lnTo>
                  <a:pt x="3022420" y="948755"/>
                </a:lnTo>
                <a:cubicBezTo>
                  <a:pt x="3022257" y="948158"/>
                  <a:pt x="3022040" y="947615"/>
                  <a:pt x="3021660" y="947127"/>
                </a:cubicBezTo>
                <a:lnTo>
                  <a:pt x="3015854" y="939312"/>
                </a:lnTo>
                <a:cubicBezTo>
                  <a:pt x="3015311" y="938606"/>
                  <a:pt x="3014659" y="938118"/>
                  <a:pt x="3013845" y="937793"/>
                </a:cubicBezTo>
                <a:lnTo>
                  <a:pt x="3000983" y="932799"/>
                </a:lnTo>
                <a:cubicBezTo>
                  <a:pt x="2999355" y="932203"/>
                  <a:pt x="2997564" y="932528"/>
                  <a:pt x="2996316" y="933668"/>
                </a:cubicBezTo>
                <a:lnTo>
                  <a:pt x="2971840" y="955485"/>
                </a:lnTo>
                <a:cubicBezTo>
                  <a:pt x="2970972" y="956298"/>
                  <a:pt x="2970483" y="957329"/>
                  <a:pt x="2970375" y="958415"/>
                </a:cubicBezTo>
                <a:cubicBezTo>
                  <a:pt x="2970212" y="959446"/>
                  <a:pt x="2970429" y="960532"/>
                  <a:pt x="2971026" y="961454"/>
                </a:cubicBezTo>
                <a:lnTo>
                  <a:pt x="2988121" y="988426"/>
                </a:lnTo>
                <a:lnTo>
                  <a:pt x="2986330" y="1002048"/>
                </a:lnTo>
                <a:lnTo>
                  <a:pt x="2980578" y="1045736"/>
                </a:lnTo>
                <a:lnTo>
                  <a:pt x="2962343" y="1066304"/>
                </a:lnTo>
                <a:lnTo>
                  <a:pt x="2951651" y="1057676"/>
                </a:lnTo>
                <a:cubicBezTo>
                  <a:pt x="2950458" y="1056644"/>
                  <a:pt x="2948775" y="1056373"/>
                  <a:pt x="2947310" y="1056915"/>
                </a:cubicBezTo>
                <a:lnTo>
                  <a:pt x="2938193" y="1060172"/>
                </a:lnTo>
                <a:cubicBezTo>
                  <a:pt x="2937541" y="1060389"/>
                  <a:pt x="2936999" y="1060769"/>
                  <a:pt x="2936510" y="1061257"/>
                </a:cubicBezTo>
                <a:cubicBezTo>
                  <a:pt x="2936076" y="1061746"/>
                  <a:pt x="2935696" y="1062288"/>
                  <a:pt x="2935425" y="1062940"/>
                </a:cubicBezTo>
                <a:lnTo>
                  <a:pt x="2925059" y="1089966"/>
                </a:lnTo>
                <a:lnTo>
                  <a:pt x="2923105" y="1091269"/>
                </a:lnTo>
                <a:lnTo>
                  <a:pt x="2922129" y="1091920"/>
                </a:lnTo>
                <a:lnTo>
                  <a:pt x="2921935" y="1091824"/>
                </a:lnTo>
                <a:lnTo>
                  <a:pt x="2902374" y="1082260"/>
                </a:lnTo>
                <a:cubicBezTo>
                  <a:pt x="2901289" y="1081717"/>
                  <a:pt x="2900040" y="1081663"/>
                  <a:pt x="2898901" y="1082043"/>
                </a:cubicBezTo>
                <a:lnTo>
                  <a:pt x="2898195" y="1079763"/>
                </a:lnTo>
                <a:lnTo>
                  <a:pt x="2899986" y="1073957"/>
                </a:lnTo>
                <a:cubicBezTo>
                  <a:pt x="2900366" y="1072708"/>
                  <a:pt x="2900204" y="1071351"/>
                  <a:pt x="2899497" y="1070212"/>
                </a:cubicBezTo>
                <a:cubicBezTo>
                  <a:pt x="2898792" y="1069126"/>
                  <a:pt x="2897653" y="1068367"/>
                  <a:pt x="2896350" y="1068150"/>
                </a:cubicBezTo>
                <a:lnTo>
                  <a:pt x="2887612" y="1066793"/>
                </a:lnTo>
                <a:lnTo>
                  <a:pt x="2885550" y="1062234"/>
                </a:lnTo>
                <a:cubicBezTo>
                  <a:pt x="2885116" y="1061312"/>
                  <a:pt x="2884410" y="1060606"/>
                  <a:pt x="2883542" y="1060118"/>
                </a:cubicBezTo>
                <a:lnTo>
                  <a:pt x="2879635" y="1058055"/>
                </a:lnTo>
                <a:lnTo>
                  <a:pt x="2882240" y="1056046"/>
                </a:lnTo>
                <a:cubicBezTo>
                  <a:pt x="2884031" y="1054691"/>
                  <a:pt x="2884519" y="1052194"/>
                  <a:pt x="2883380" y="1050240"/>
                </a:cubicBezTo>
                <a:lnTo>
                  <a:pt x="2880123" y="1044650"/>
                </a:lnTo>
                <a:cubicBezTo>
                  <a:pt x="2879581" y="1043728"/>
                  <a:pt x="2878712" y="1042968"/>
                  <a:pt x="2877681" y="1042643"/>
                </a:cubicBezTo>
                <a:lnTo>
                  <a:pt x="2871440" y="1040526"/>
                </a:lnTo>
                <a:cubicBezTo>
                  <a:pt x="2871006" y="1040363"/>
                  <a:pt x="2870626" y="1040309"/>
                  <a:pt x="2870192" y="1040309"/>
                </a:cubicBezTo>
                <a:cubicBezTo>
                  <a:pt x="2869269" y="1040200"/>
                  <a:pt x="2868292" y="1040417"/>
                  <a:pt x="2867478" y="1040906"/>
                </a:cubicBezTo>
                <a:lnTo>
                  <a:pt x="2863137" y="1037324"/>
                </a:lnTo>
                <a:cubicBezTo>
                  <a:pt x="2862323" y="1036673"/>
                  <a:pt x="2861345" y="1036293"/>
                  <a:pt x="2860315" y="1036293"/>
                </a:cubicBezTo>
                <a:lnTo>
                  <a:pt x="2850600" y="1036130"/>
                </a:lnTo>
                <a:cubicBezTo>
                  <a:pt x="2851197" y="1035044"/>
                  <a:pt x="2851306" y="1033742"/>
                  <a:pt x="2850926" y="1032548"/>
                </a:cubicBezTo>
                <a:lnTo>
                  <a:pt x="2849895" y="1029292"/>
                </a:lnTo>
                <a:cubicBezTo>
                  <a:pt x="2849352" y="1027718"/>
                  <a:pt x="2847995" y="1026524"/>
                  <a:pt x="2846367" y="1026253"/>
                </a:cubicBezTo>
                <a:lnTo>
                  <a:pt x="2824985" y="1022508"/>
                </a:lnTo>
                <a:cubicBezTo>
                  <a:pt x="2825365" y="1021314"/>
                  <a:pt x="2825256" y="1019957"/>
                  <a:pt x="2824604" y="1018818"/>
                </a:cubicBezTo>
                <a:lnTo>
                  <a:pt x="2817604" y="1006715"/>
                </a:lnTo>
                <a:lnTo>
                  <a:pt x="2823465" y="1003568"/>
                </a:lnTo>
                <a:cubicBezTo>
                  <a:pt x="2824550" y="1002971"/>
                  <a:pt x="2825365" y="1001940"/>
                  <a:pt x="2825690" y="1000746"/>
                </a:cubicBezTo>
                <a:cubicBezTo>
                  <a:pt x="2826016" y="999497"/>
                  <a:pt x="2825799" y="998249"/>
                  <a:pt x="2825147" y="997164"/>
                </a:cubicBezTo>
                <a:lnTo>
                  <a:pt x="2808649" y="970680"/>
                </a:lnTo>
                <a:lnTo>
                  <a:pt x="2811308" y="962702"/>
                </a:lnTo>
                <a:lnTo>
                  <a:pt x="2822326" y="951360"/>
                </a:lnTo>
                <a:cubicBezTo>
                  <a:pt x="2823356" y="950275"/>
                  <a:pt x="2823791" y="948701"/>
                  <a:pt x="2823465" y="947235"/>
                </a:cubicBezTo>
                <a:cubicBezTo>
                  <a:pt x="2823139" y="945716"/>
                  <a:pt x="2822054" y="944522"/>
                  <a:pt x="2820642" y="943979"/>
                </a:cubicBezTo>
                <a:lnTo>
                  <a:pt x="2808378" y="939420"/>
                </a:lnTo>
                <a:cubicBezTo>
                  <a:pt x="2807890" y="939204"/>
                  <a:pt x="2807347" y="939149"/>
                  <a:pt x="2806804" y="939149"/>
                </a:cubicBezTo>
                <a:cubicBezTo>
                  <a:pt x="2806370" y="939095"/>
                  <a:pt x="2805881" y="939095"/>
                  <a:pt x="2805447" y="939204"/>
                </a:cubicBezTo>
                <a:lnTo>
                  <a:pt x="2805233" y="939249"/>
                </a:lnTo>
                <a:lnTo>
                  <a:pt x="2806424" y="939201"/>
                </a:lnTo>
                <a:cubicBezTo>
                  <a:pt x="2806098" y="939201"/>
                  <a:pt x="2805826" y="939201"/>
                  <a:pt x="2805501" y="939255"/>
                </a:cubicBezTo>
                <a:lnTo>
                  <a:pt x="2800639" y="940207"/>
                </a:lnTo>
                <a:lnTo>
                  <a:pt x="2800509" y="940235"/>
                </a:lnTo>
                <a:lnTo>
                  <a:pt x="2800508" y="940233"/>
                </a:lnTo>
                <a:lnTo>
                  <a:pt x="2800237" y="940286"/>
                </a:lnTo>
                <a:lnTo>
                  <a:pt x="2800128" y="940286"/>
                </a:lnTo>
                <a:lnTo>
                  <a:pt x="2800479" y="940213"/>
                </a:lnTo>
                <a:lnTo>
                  <a:pt x="2784771" y="929000"/>
                </a:lnTo>
                <a:cubicBezTo>
                  <a:pt x="2784010" y="928458"/>
                  <a:pt x="2783088" y="928187"/>
                  <a:pt x="2782165" y="928187"/>
                </a:cubicBezTo>
                <a:lnTo>
                  <a:pt x="2780713" y="928394"/>
                </a:lnTo>
                <a:lnTo>
                  <a:pt x="2780102" y="928509"/>
                </a:lnTo>
                <a:lnTo>
                  <a:pt x="2774567" y="930788"/>
                </a:lnTo>
                <a:lnTo>
                  <a:pt x="2774458" y="930625"/>
                </a:lnTo>
                <a:lnTo>
                  <a:pt x="2774725" y="930515"/>
                </a:lnTo>
                <a:lnTo>
                  <a:pt x="2770280" y="921999"/>
                </a:lnTo>
                <a:cubicBezTo>
                  <a:pt x="2769629" y="920805"/>
                  <a:pt x="2768489" y="919937"/>
                  <a:pt x="2767187" y="919666"/>
                </a:cubicBezTo>
                <a:cubicBezTo>
                  <a:pt x="2766807" y="919612"/>
                  <a:pt x="2766373" y="919612"/>
                  <a:pt x="2765993" y="919612"/>
                </a:cubicBezTo>
                <a:lnTo>
                  <a:pt x="2763778" y="920311"/>
                </a:lnTo>
                <a:lnTo>
                  <a:pt x="2763062" y="920586"/>
                </a:lnTo>
                <a:lnTo>
                  <a:pt x="2758286" y="924439"/>
                </a:lnTo>
                <a:lnTo>
                  <a:pt x="2757362" y="924458"/>
                </a:lnTo>
                <a:lnTo>
                  <a:pt x="2738152" y="924876"/>
                </a:lnTo>
                <a:lnTo>
                  <a:pt x="2738123" y="924866"/>
                </a:lnTo>
                <a:lnTo>
                  <a:pt x="2703365" y="912177"/>
                </a:lnTo>
                <a:lnTo>
                  <a:pt x="2684533" y="889709"/>
                </a:lnTo>
                <a:lnTo>
                  <a:pt x="2682634" y="880646"/>
                </a:lnTo>
                <a:cubicBezTo>
                  <a:pt x="2682471" y="879777"/>
                  <a:pt x="2682036" y="878963"/>
                  <a:pt x="2681440" y="878366"/>
                </a:cubicBezTo>
                <a:lnTo>
                  <a:pt x="2669554" y="866318"/>
                </a:lnTo>
                <a:lnTo>
                  <a:pt x="2664616" y="851014"/>
                </a:lnTo>
                <a:cubicBezTo>
                  <a:pt x="2664182" y="849657"/>
                  <a:pt x="2663205" y="848626"/>
                  <a:pt x="2661902" y="848138"/>
                </a:cubicBezTo>
                <a:cubicBezTo>
                  <a:pt x="2661522" y="847975"/>
                  <a:pt x="2661197" y="847867"/>
                  <a:pt x="2660817" y="847867"/>
                </a:cubicBezTo>
                <a:cubicBezTo>
                  <a:pt x="2659678" y="847595"/>
                  <a:pt x="2658483" y="847812"/>
                  <a:pt x="2657506" y="848409"/>
                </a:cubicBezTo>
                <a:lnTo>
                  <a:pt x="2657173" y="848615"/>
                </a:lnTo>
                <a:lnTo>
                  <a:pt x="2660437" y="848081"/>
                </a:lnTo>
                <a:cubicBezTo>
                  <a:pt x="2659460" y="847973"/>
                  <a:pt x="2658483" y="848135"/>
                  <a:pt x="2657615" y="848678"/>
                </a:cubicBezTo>
                <a:lnTo>
                  <a:pt x="2650777" y="852856"/>
                </a:lnTo>
                <a:lnTo>
                  <a:pt x="2650614" y="852640"/>
                </a:lnTo>
                <a:lnTo>
                  <a:pt x="2650916" y="852452"/>
                </a:lnTo>
                <a:lnTo>
                  <a:pt x="2642636" y="843090"/>
                </a:lnTo>
                <a:cubicBezTo>
                  <a:pt x="2641877" y="842276"/>
                  <a:pt x="2640900" y="841788"/>
                  <a:pt x="2639814" y="841625"/>
                </a:cubicBezTo>
                <a:cubicBezTo>
                  <a:pt x="2639489" y="841517"/>
                  <a:pt x="2639163" y="841463"/>
                  <a:pt x="2638783" y="841463"/>
                </a:cubicBezTo>
                <a:lnTo>
                  <a:pt x="2638622" y="841530"/>
                </a:lnTo>
                <a:lnTo>
                  <a:pt x="2639543" y="841675"/>
                </a:lnTo>
                <a:cubicBezTo>
                  <a:pt x="2639380" y="841621"/>
                  <a:pt x="2639218" y="841621"/>
                  <a:pt x="2639055" y="841621"/>
                </a:cubicBezTo>
                <a:cubicBezTo>
                  <a:pt x="2637806" y="841567"/>
                  <a:pt x="2636558" y="842109"/>
                  <a:pt x="2635689" y="843032"/>
                </a:cubicBezTo>
                <a:lnTo>
                  <a:pt x="2631999" y="846940"/>
                </a:lnTo>
                <a:cubicBezTo>
                  <a:pt x="2631999" y="846940"/>
                  <a:pt x="2629163" y="846587"/>
                  <a:pt x="2626328" y="846234"/>
                </a:cubicBezTo>
                <a:lnTo>
                  <a:pt x="2621801" y="845671"/>
                </a:lnTo>
                <a:lnTo>
                  <a:pt x="2631565" y="846831"/>
                </a:lnTo>
                <a:lnTo>
                  <a:pt x="2631680" y="846708"/>
                </a:lnTo>
                <a:lnTo>
                  <a:pt x="2620874" y="845425"/>
                </a:lnTo>
                <a:lnTo>
                  <a:pt x="2594282" y="830663"/>
                </a:lnTo>
                <a:lnTo>
                  <a:pt x="2596724" y="824639"/>
                </a:lnTo>
                <a:cubicBezTo>
                  <a:pt x="2597646" y="822414"/>
                  <a:pt x="2596615" y="819863"/>
                  <a:pt x="2594445" y="818831"/>
                </a:cubicBezTo>
                <a:lnTo>
                  <a:pt x="2592871" y="818072"/>
                </a:lnTo>
                <a:lnTo>
                  <a:pt x="2592328" y="785998"/>
                </a:lnTo>
                <a:cubicBezTo>
                  <a:pt x="2592274" y="784641"/>
                  <a:pt x="2591677" y="783339"/>
                  <a:pt x="2590591" y="782524"/>
                </a:cubicBezTo>
                <a:cubicBezTo>
                  <a:pt x="2589940" y="781982"/>
                  <a:pt x="2589180" y="781710"/>
                  <a:pt x="2588366" y="781602"/>
                </a:cubicBezTo>
                <a:cubicBezTo>
                  <a:pt x="2587715" y="781439"/>
                  <a:pt x="2587009" y="781385"/>
                  <a:pt x="2586304" y="781547"/>
                </a:cubicBezTo>
                <a:lnTo>
                  <a:pt x="2576590" y="783665"/>
                </a:lnTo>
                <a:lnTo>
                  <a:pt x="2575829" y="777369"/>
                </a:lnTo>
                <a:lnTo>
                  <a:pt x="2575721" y="752458"/>
                </a:lnTo>
                <a:lnTo>
                  <a:pt x="2581962" y="717020"/>
                </a:lnTo>
                <a:cubicBezTo>
                  <a:pt x="2582234" y="715392"/>
                  <a:pt x="2581637" y="713764"/>
                  <a:pt x="2580334" y="712733"/>
                </a:cubicBezTo>
                <a:cubicBezTo>
                  <a:pt x="2579629" y="712136"/>
                  <a:pt x="2578814" y="711864"/>
                  <a:pt x="2577946" y="711756"/>
                </a:cubicBezTo>
                <a:cubicBezTo>
                  <a:pt x="2577078" y="711593"/>
                  <a:pt x="2576155" y="711647"/>
                  <a:pt x="2575287" y="711973"/>
                </a:cubicBezTo>
                <a:lnTo>
                  <a:pt x="2575032" y="712076"/>
                </a:lnTo>
                <a:lnTo>
                  <a:pt x="2577675" y="711861"/>
                </a:lnTo>
                <a:cubicBezTo>
                  <a:pt x="2576915" y="711752"/>
                  <a:pt x="2576209" y="711861"/>
                  <a:pt x="2575504" y="712133"/>
                </a:cubicBezTo>
                <a:lnTo>
                  <a:pt x="2563456" y="717071"/>
                </a:lnTo>
                <a:lnTo>
                  <a:pt x="2548206" y="713272"/>
                </a:lnTo>
                <a:lnTo>
                  <a:pt x="2562967" y="716908"/>
                </a:lnTo>
                <a:lnTo>
                  <a:pt x="2563148" y="716835"/>
                </a:lnTo>
                <a:lnTo>
                  <a:pt x="2548477" y="713221"/>
                </a:lnTo>
                <a:lnTo>
                  <a:pt x="2541477" y="711484"/>
                </a:lnTo>
                <a:cubicBezTo>
                  <a:pt x="2541423" y="711430"/>
                  <a:pt x="2541314" y="711376"/>
                  <a:pt x="2541314" y="711376"/>
                </a:cubicBezTo>
                <a:lnTo>
                  <a:pt x="2541043" y="711376"/>
                </a:lnTo>
                <a:cubicBezTo>
                  <a:pt x="2540391" y="711268"/>
                  <a:pt x="2539686" y="711268"/>
                  <a:pt x="2539034" y="711376"/>
                </a:cubicBezTo>
                <a:lnTo>
                  <a:pt x="2516675" y="715934"/>
                </a:lnTo>
                <a:lnTo>
                  <a:pt x="2516478" y="716036"/>
                </a:lnTo>
                <a:lnTo>
                  <a:pt x="2538817" y="711481"/>
                </a:lnTo>
                <a:cubicBezTo>
                  <a:pt x="2539523" y="711373"/>
                  <a:pt x="2540174" y="711373"/>
                  <a:pt x="2540825" y="711590"/>
                </a:cubicBezTo>
                <a:lnTo>
                  <a:pt x="2539251" y="711590"/>
                </a:lnTo>
                <a:lnTo>
                  <a:pt x="2517001" y="716149"/>
                </a:lnTo>
                <a:cubicBezTo>
                  <a:pt x="2516241" y="716311"/>
                  <a:pt x="2515481" y="716691"/>
                  <a:pt x="2514884" y="717234"/>
                </a:cubicBezTo>
                <a:lnTo>
                  <a:pt x="2510488" y="721196"/>
                </a:lnTo>
                <a:lnTo>
                  <a:pt x="2479391" y="720598"/>
                </a:lnTo>
                <a:cubicBezTo>
                  <a:pt x="2477112" y="720436"/>
                  <a:pt x="2475104" y="722281"/>
                  <a:pt x="2474833" y="724614"/>
                </a:cubicBezTo>
                <a:lnTo>
                  <a:pt x="2470817" y="761844"/>
                </a:lnTo>
                <a:cubicBezTo>
                  <a:pt x="2470817" y="761844"/>
                  <a:pt x="2468863" y="761627"/>
                  <a:pt x="2468863" y="761627"/>
                </a:cubicBezTo>
                <a:lnTo>
                  <a:pt x="2468863" y="761518"/>
                </a:lnTo>
                <a:lnTo>
                  <a:pt x="2470274" y="761681"/>
                </a:lnTo>
                <a:lnTo>
                  <a:pt x="2470288" y="761552"/>
                </a:lnTo>
                <a:lnTo>
                  <a:pt x="2469080" y="761413"/>
                </a:lnTo>
                <a:lnTo>
                  <a:pt x="2465878" y="752513"/>
                </a:lnTo>
                <a:cubicBezTo>
                  <a:pt x="2465661" y="751916"/>
                  <a:pt x="2465335" y="751373"/>
                  <a:pt x="2464901" y="750939"/>
                </a:cubicBezTo>
                <a:lnTo>
                  <a:pt x="2457629" y="743287"/>
                </a:lnTo>
                <a:cubicBezTo>
                  <a:pt x="2457087" y="742690"/>
                  <a:pt x="2456326" y="742365"/>
                  <a:pt x="2455567" y="742147"/>
                </a:cubicBezTo>
                <a:cubicBezTo>
                  <a:pt x="2455024" y="741876"/>
                  <a:pt x="2454481" y="741713"/>
                  <a:pt x="2453884" y="741713"/>
                </a:cubicBezTo>
                <a:lnTo>
                  <a:pt x="2450249" y="741550"/>
                </a:lnTo>
                <a:lnTo>
                  <a:pt x="2449705" y="740410"/>
                </a:lnTo>
                <a:cubicBezTo>
                  <a:pt x="2449000" y="738891"/>
                  <a:pt x="2447535" y="737968"/>
                  <a:pt x="2445961" y="737860"/>
                </a:cubicBezTo>
                <a:cubicBezTo>
                  <a:pt x="2445038" y="737643"/>
                  <a:pt x="2444115" y="737697"/>
                  <a:pt x="2443193" y="738077"/>
                </a:cubicBezTo>
                <a:lnTo>
                  <a:pt x="2442951" y="738180"/>
                </a:lnTo>
                <a:lnTo>
                  <a:pt x="2445689" y="737965"/>
                </a:lnTo>
                <a:cubicBezTo>
                  <a:pt x="2444984" y="737911"/>
                  <a:pt x="2444278" y="738019"/>
                  <a:pt x="2443573" y="738290"/>
                </a:cubicBezTo>
                <a:lnTo>
                  <a:pt x="2439990" y="739810"/>
                </a:lnTo>
                <a:lnTo>
                  <a:pt x="2439774" y="739539"/>
                </a:lnTo>
                <a:lnTo>
                  <a:pt x="2442975" y="738182"/>
                </a:lnTo>
                <a:lnTo>
                  <a:pt x="2442945" y="738182"/>
                </a:lnTo>
                <a:lnTo>
                  <a:pt x="2439991" y="739434"/>
                </a:lnTo>
                <a:lnTo>
                  <a:pt x="2426260" y="721361"/>
                </a:lnTo>
                <a:cubicBezTo>
                  <a:pt x="2425501" y="720385"/>
                  <a:pt x="2424362" y="719733"/>
                  <a:pt x="2423113" y="719625"/>
                </a:cubicBezTo>
                <a:cubicBezTo>
                  <a:pt x="2423005" y="719625"/>
                  <a:pt x="2422951" y="719625"/>
                  <a:pt x="2422896" y="719625"/>
                </a:cubicBezTo>
                <a:cubicBezTo>
                  <a:pt x="2422733" y="719571"/>
                  <a:pt x="2422625" y="719517"/>
                  <a:pt x="2422462" y="719517"/>
                </a:cubicBezTo>
                <a:cubicBezTo>
                  <a:pt x="2421214" y="719408"/>
                  <a:pt x="2419966" y="719788"/>
                  <a:pt x="2419043" y="720602"/>
                </a:cubicBezTo>
                <a:lnTo>
                  <a:pt x="2410360" y="728037"/>
                </a:lnTo>
                <a:lnTo>
                  <a:pt x="2410342" y="728064"/>
                </a:lnTo>
                <a:lnTo>
                  <a:pt x="2418934" y="720707"/>
                </a:lnTo>
                <a:cubicBezTo>
                  <a:pt x="2419856" y="719892"/>
                  <a:pt x="2421105" y="719512"/>
                  <a:pt x="2422353" y="719621"/>
                </a:cubicBezTo>
                <a:cubicBezTo>
                  <a:pt x="2422515" y="719675"/>
                  <a:pt x="2422624" y="719729"/>
                  <a:pt x="2422787" y="719729"/>
                </a:cubicBezTo>
                <a:cubicBezTo>
                  <a:pt x="2421593" y="719675"/>
                  <a:pt x="2420454" y="720055"/>
                  <a:pt x="2419531" y="720815"/>
                </a:cubicBezTo>
                <a:lnTo>
                  <a:pt x="2410848" y="728250"/>
                </a:lnTo>
                <a:cubicBezTo>
                  <a:pt x="2410251" y="728793"/>
                  <a:pt x="2409817" y="729444"/>
                  <a:pt x="2409545" y="730150"/>
                </a:cubicBezTo>
                <a:cubicBezTo>
                  <a:pt x="2408785" y="730041"/>
                  <a:pt x="2408134" y="730258"/>
                  <a:pt x="2407428" y="730638"/>
                </a:cubicBezTo>
                <a:lnTo>
                  <a:pt x="2403793" y="732537"/>
                </a:lnTo>
                <a:lnTo>
                  <a:pt x="2403358" y="732374"/>
                </a:lnTo>
                <a:lnTo>
                  <a:pt x="2406778" y="730583"/>
                </a:lnTo>
                <a:cubicBezTo>
                  <a:pt x="2407483" y="730204"/>
                  <a:pt x="2408189" y="730041"/>
                  <a:pt x="2408948" y="730041"/>
                </a:cubicBezTo>
                <a:lnTo>
                  <a:pt x="2409012" y="729948"/>
                </a:lnTo>
                <a:lnTo>
                  <a:pt x="2406886" y="730479"/>
                </a:lnTo>
                <a:lnTo>
                  <a:pt x="2403467" y="732270"/>
                </a:lnTo>
                <a:lnTo>
                  <a:pt x="2402165" y="731728"/>
                </a:lnTo>
                <a:lnTo>
                  <a:pt x="2397009" y="724238"/>
                </a:lnTo>
                <a:cubicBezTo>
                  <a:pt x="2396249" y="723098"/>
                  <a:pt x="2395055" y="722447"/>
                  <a:pt x="2393753" y="722339"/>
                </a:cubicBezTo>
                <a:cubicBezTo>
                  <a:pt x="2392667" y="722013"/>
                  <a:pt x="2391474" y="722122"/>
                  <a:pt x="2390388" y="722718"/>
                </a:cubicBezTo>
                <a:lnTo>
                  <a:pt x="2390299" y="722767"/>
                </a:lnTo>
                <a:lnTo>
                  <a:pt x="2393644" y="722389"/>
                </a:lnTo>
                <a:cubicBezTo>
                  <a:pt x="2392721" y="722335"/>
                  <a:pt x="2391799" y="722389"/>
                  <a:pt x="2390985" y="722877"/>
                </a:cubicBezTo>
                <a:lnTo>
                  <a:pt x="2382627" y="727491"/>
                </a:lnTo>
                <a:lnTo>
                  <a:pt x="2382302" y="727219"/>
                </a:lnTo>
                <a:lnTo>
                  <a:pt x="2390334" y="722824"/>
                </a:lnTo>
                <a:lnTo>
                  <a:pt x="2390285" y="722774"/>
                </a:lnTo>
                <a:lnTo>
                  <a:pt x="2382356" y="727114"/>
                </a:lnTo>
                <a:lnTo>
                  <a:pt x="2381325" y="726192"/>
                </a:lnTo>
                <a:cubicBezTo>
                  <a:pt x="2380511" y="725540"/>
                  <a:pt x="2379480" y="725106"/>
                  <a:pt x="2378449" y="725106"/>
                </a:cubicBezTo>
                <a:lnTo>
                  <a:pt x="2378232" y="725106"/>
                </a:lnTo>
                <a:cubicBezTo>
                  <a:pt x="2378069" y="725052"/>
                  <a:pt x="2377960" y="724998"/>
                  <a:pt x="2377797" y="724998"/>
                </a:cubicBezTo>
                <a:cubicBezTo>
                  <a:pt x="2377797" y="724998"/>
                  <a:pt x="2359237" y="724727"/>
                  <a:pt x="2359237" y="724727"/>
                </a:cubicBezTo>
                <a:lnTo>
                  <a:pt x="2357229" y="724727"/>
                </a:lnTo>
                <a:lnTo>
                  <a:pt x="2356686" y="724727"/>
                </a:lnTo>
                <a:cubicBezTo>
                  <a:pt x="2354570" y="724672"/>
                  <a:pt x="2352779" y="726083"/>
                  <a:pt x="2352236" y="728091"/>
                </a:cubicBezTo>
                <a:lnTo>
                  <a:pt x="2352215" y="728171"/>
                </a:lnTo>
                <a:lnTo>
                  <a:pt x="2356632" y="724832"/>
                </a:lnTo>
                <a:lnTo>
                  <a:pt x="2357174" y="724832"/>
                </a:lnTo>
                <a:cubicBezTo>
                  <a:pt x="2355112" y="724832"/>
                  <a:pt x="2353375" y="726243"/>
                  <a:pt x="2352833" y="728197"/>
                </a:cubicBezTo>
                <a:lnTo>
                  <a:pt x="2351476" y="733353"/>
                </a:lnTo>
                <a:lnTo>
                  <a:pt x="2350879" y="733244"/>
                </a:lnTo>
                <a:lnTo>
                  <a:pt x="2350921" y="733082"/>
                </a:lnTo>
                <a:lnTo>
                  <a:pt x="2346701" y="732107"/>
                </a:lnTo>
                <a:cubicBezTo>
                  <a:pt x="2346103" y="731998"/>
                  <a:pt x="2345507" y="731998"/>
                  <a:pt x="2344964" y="732107"/>
                </a:cubicBezTo>
                <a:cubicBezTo>
                  <a:pt x="2343173" y="732161"/>
                  <a:pt x="2341491" y="733193"/>
                  <a:pt x="2340839" y="734983"/>
                </a:cubicBezTo>
                <a:lnTo>
                  <a:pt x="2340797" y="735097"/>
                </a:lnTo>
                <a:lnTo>
                  <a:pt x="2344855" y="732267"/>
                </a:lnTo>
                <a:cubicBezTo>
                  <a:pt x="2343281" y="732484"/>
                  <a:pt x="2341924" y="733569"/>
                  <a:pt x="2341327" y="735143"/>
                </a:cubicBezTo>
                <a:lnTo>
                  <a:pt x="2334218" y="754463"/>
                </a:lnTo>
                <a:lnTo>
                  <a:pt x="2314355" y="774381"/>
                </a:lnTo>
                <a:lnTo>
                  <a:pt x="2313812" y="774272"/>
                </a:lnTo>
                <a:lnTo>
                  <a:pt x="2313918" y="774166"/>
                </a:lnTo>
                <a:lnTo>
                  <a:pt x="2292973" y="769988"/>
                </a:lnTo>
                <a:cubicBezTo>
                  <a:pt x="2292431" y="769879"/>
                  <a:pt x="2291833" y="769879"/>
                  <a:pt x="2291291" y="769988"/>
                </a:cubicBezTo>
                <a:cubicBezTo>
                  <a:pt x="2290259" y="769988"/>
                  <a:pt x="2289228" y="770313"/>
                  <a:pt x="2288414" y="771019"/>
                </a:cubicBezTo>
                <a:lnTo>
                  <a:pt x="2288407" y="771035"/>
                </a:lnTo>
                <a:lnTo>
                  <a:pt x="2291182" y="770040"/>
                </a:lnTo>
                <a:cubicBezTo>
                  <a:pt x="2290422" y="770202"/>
                  <a:pt x="2289717" y="770528"/>
                  <a:pt x="2289119" y="771017"/>
                </a:cubicBezTo>
                <a:cubicBezTo>
                  <a:pt x="2288088" y="771885"/>
                  <a:pt x="2287491" y="773187"/>
                  <a:pt x="2287491" y="774544"/>
                </a:cubicBezTo>
                <a:lnTo>
                  <a:pt x="2287817" y="797012"/>
                </a:lnTo>
                <a:lnTo>
                  <a:pt x="2279730" y="818123"/>
                </a:lnTo>
                <a:cubicBezTo>
                  <a:pt x="2279567" y="818503"/>
                  <a:pt x="2279459" y="818937"/>
                  <a:pt x="2279459" y="819371"/>
                </a:cubicBezTo>
                <a:lnTo>
                  <a:pt x="2278428" y="832939"/>
                </a:lnTo>
                <a:cubicBezTo>
                  <a:pt x="2278374" y="834079"/>
                  <a:pt x="2278699" y="835164"/>
                  <a:pt x="2279351" y="836032"/>
                </a:cubicBezTo>
                <a:lnTo>
                  <a:pt x="2291670" y="852422"/>
                </a:lnTo>
                <a:lnTo>
                  <a:pt x="2267140" y="860617"/>
                </a:lnTo>
                <a:cubicBezTo>
                  <a:pt x="2265566" y="861160"/>
                  <a:pt x="2264372" y="862516"/>
                  <a:pt x="2264101" y="864144"/>
                </a:cubicBezTo>
                <a:cubicBezTo>
                  <a:pt x="2263830" y="865772"/>
                  <a:pt x="2264481" y="867455"/>
                  <a:pt x="2265783" y="868486"/>
                </a:cubicBezTo>
                <a:lnTo>
                  <a:pt x="2275497" y="876138"/>
                </a:lnTo>
                <a:lnTo>
                  <a:pt x="2278102" y="886667"/>
                </a:lnTo>
                <a:lnTo>
                  <a:pt x="2282740" y="889987"/>
                </a:lnTo>
                <a:lnTo>
                  <a:pt x="2285701" y="889736"/>
                </a:lnTo>
                <a:cubicBezTo>
                  <a:pt x="2287465" y="889587"/>
                  <a:pt x="2289228" y="889437"/>
                  <a:pt x="2289228" y="889437"/>
                </a:cubicBezTo>
                <a:lnTo>
                  <a:pt x="2289228" y="889549"/>
                </a:lnTo>
                <a:lnTo>
                  <a:pt x="2289934" y="889489"/>
                </a:lnTo>
                <a:lnTo>
                  <a:pt x="2289934" y="926121"/>
                </a:lnTo>
                <a:lnTo>
                  <a:pt x="2282770" y="929106"/>
                </a:lnTo>
                <a:lnTo>
                  <a:pt x="2282553" y="928943"/>
                </a:lnTo>
                <a:cubicBezTo>
                  <a:pt x="2282553" y="928943"/>
                  <a:pt x="2289228" y="926230"/>
                  <a:pt x="2289228" y="926230"/>
                </a:cubicBezTo>
                <a:lnTo>
                  <a:pt x="2289228" y="926070"/>
                </a:lnTo>
                <a:lnTo>
                  <a:pt x="2282607" y="928783"/>
                </a:lnTo>
                <a:lnTo>
                  <a:pt x="2275932" y="923953"/>
                </a:lnTo>
                <a:cubicBezTo>
                  <a:pt x="2275335" y="923519"/>
                  <a:pt x="2274684" y="923248"/>
                  <a:pt x="2273924" y="923139"/>
                </a:cubicBezTo>
                <a:lnTo>
                  <a:pt x="2231051" y="917170"/>
                </a:lnTo>
                <a:cubicBezTo>
                  <a:pt x="2230508" y="917061"/>
                  <a:pt x="2229965" y="917115"/>
                  <a:pt x="2229422" y="917278"/>
                </a:cubicBezTo>
                <a:lnTo>
                  <a:pt x="2229096" y="917278"/>
                </a:lnTo>
                <a:cubicBezTo>
                  <a:pt x="2228880" y="917278"/>
                  <a:pt x="2228500" y="917278"/>
                  <a:pt x="2228500" y="917278"/>
                </a:cubicBezTo>
                <a:lnTo>
                  <a:pt x="2206032" y="922380"/>
                </a:lnTo>
                <a:cubicBezTo>
                  <a:pt x="2205598" y="922434"/>
                  <a:pt x="2205218" y="922597"/>
                  <a:pt x="2204838" y="922814"/>
                </a:cubicBezTo>
                <a:lnTo>
                  <a:pt x="2188502" y="931877"/>
                </a:lnTo>
                <a:lnTo>
                  <a:pt x="2136457" y="933342"/>
                </a:lnTo>
                <a:cubicBezTo>
                  <a:pt x="2136295" y="933342"/>
                  <a:pt x="2136024" y="933451"/>
                  <a:pt x="2136024" y="933451"/>
                </a:cubicBezTo>
                <a:lnTo>
                  <a:pt x="2135480" y="933451"/>
                </a:lnTo>
                <a:cubicBezTo>
                  <a:pt x="2133744" y="933505"/>
                  <a:pt x="2132170" y="934590"/>
                  <a:pt x="2131464" y="936219"/>
                </a:cubicBezTo>
                <a:lnTo>
                  <a:pt x="2131457" y="936237"/>
                </a:lnTo>
                <a:lnTo>
                  <a:pt x="2135426" y="933501"/>
                </a:lnTo>
                <a:lnTo>
                  <a:pt x="2135969" y="933501"/>
                </a:lnTo>
                <a:cubicBezTo>
                  <a:pt x="2134340" y="933718"/>
                  <a:pt x="2132984" y="934696"/>
                  <a:pt x="2132333" y="936215"/>
                </a:cubicBezTo>
                <a:cubicBezTo>
                  <a:pt x="2132333" y="936215"/>
                  <a:pt x="2130487" y="940502"/>
                  <a:pt x="2130487" y="940502"/>
                </a:cubicBezTo>
                <a:lnTo>
                  <a:pt x="2129565" y="940502"/>
                </a:lnTo>
                <a:lnTo>
                  <a:pt x="2129610" y="940397"/>
                </a:lnTo>
                <a:lnTo>
                  <a:pt x="2129185" y="940397"/>
                </a:lnTo>
                <a:lnTo>
                  <a:pt x="2117137" y="931388"/>
                </a:lnTo>
                <a:cubicBezTo>
                  <a:pt x="2116106" y="930629"/>
                  <a:pt x="2114803" y="930357"/>
                  <a:pt x="2113555" y="930629"/>
                </a:cubicBezTo>
                <a:lnTo>
                  <a:pt x="2112876" y="930707"/>
                </a:lnTo>
                <a:lnTo>
                  <a:pt x="2109974" y="933556"/>
                </a:lnTo>
                <a:lnTo>
                  <a:pt x="2106229" y="944518"/>
                </a:lnTo>
                <a:cubicBezTo>
                  <a:pt x="2105849" y="945658"/>
                  <a:pt x="2105903" y="946906"/>
                  <a:pt x="2106446" y="947992"/>
                </a:cubicBezTo>
                <a:lnTo>
                  <a:pt x="2110950" y="957109"/>
                </a:lnTo>
                <a:lnTo>
                  <a:pt x="2103244" y="963621"/>
                </a:lnTo>
                <a:cubicBezTo>
                  <a:pt x="2101399" y="965141"/>
                  <a:pt x="2101073" y="967800"/>
                  <a:pt x="2102430" y="969700"/>
                </a:cubicBezTo>
                <a:lnTo>
                  <a:pt x="2105143" y="973553"/>
                </a:lnTo>
                <a:lnTo>
                  <a:pt x="2107764" y="974863"/>
                </a:lnTo>
                <a:lnTo>
                  <a:pt x="2108997" y="975347"/>
                </a:lnTo>
                <a:cubicBezTo>
                  <a:pt x="2109702" y="975347"/>
                  <a:pt x="2110354" y="975293"/>
                  <a:pt x="2111004" y="974967"/>
                </a:cubicBezTo>
                <a:lnTo>
                  <a:pt x="2115662" y="972713"/>
                </a:lnTo>
                <a:lnTo>
                  <a:pt x="2115780" y="972523"/>
                </a:lnTo>
                <a:cubicBezTo>
                  <a:pt x="2115780" y="972523"/>
                  <a:pt x="2116974" y="971980"/>
                  <a:pt x="2116974" y="971980"/>
                </a:cubicBezTo>
                <a:lnTo>
                  <a:pt x="2114695" y="975617"/>
                </a:lnTo>
                <a:cubicBezTo>
                  <a:pt x="2113772" y="977136"/>
                  <a:pt x="2113826" y="979090"/>
                  <a:pt x="2114803" y="980555"/>
                </a:cubicBezTo>
                <a:lnTo>
                  <a:pt x="2120827" y="989456"/>
                </a:lnTo>
                <a:lnTo>
                  <a:pt x="2114369" y="993037"/>
                </a:lnTo>
                <a:lnTo>
                  <a:pt x="2114206" y="992657"/>
                </a:lnTo>
                <a:lnTo>
                  <a:pt x="2114401" y="992551"/>
                </a:lnTo>
                <a:lnTo>
                  <a:pt x="2113772" y="991031"/>
                </a:lnTo>
                <a:cubicBezTo>
                  <a:pt x="2112959" y="989023"/>
                  <a:pt x="2110841" y="987884"/>
                  <a:pt x="2108726" y="988318"/>
                </a:cubicBezTo>
                <a:cubicBezTo>
                  <a:pt x="2108237" y="988318"/>
                  <a:pt x="2107803" y="988372"/>
                  <a:pt x="2107314" y="988535"/>
                </a:cubicBezTo>
                <a:lnTo>
                  <a:pt x="2107214" y="988568"/>
                </a:lnTo>
                <a:lnTo>
                  <a:pt x="2108508" y="988369"/>
                </a:lnTo>
                <a:cubicBezTo>
                  <a:pt x="2108291" y="988369"/>
                  <a:pt x="2107965" y="988478"/>
                  <a:pt x="2107965" y="988478"/>
                </a:cubicBezTo>
                <a:lnTo>
                  <a:pt x="2097980" y="991734"/>
                </a:lnTo>
                <a:cubicBezTo>
                  <a:pt x="2096786" y="992113"/>
                  <a:pt x="2095809" y="992982"/>
                  <a:pt x="2095267" y="994176"/>
                </a:cubicBezTo>
                <a:lnTo>
                  <a:pt x="2095049" y="994610"/>
                </a:lnTo>
                <a:lnTo>
                  <a:pt x="2094452" y="994122"/>
                </a:lnTo>
                <a:lnTo>
                  <a:pt x="2094551" y="994036"/>
                </a:lnTo>
                <a:lnTo>
                  <a:pt x="2093584" y="993311"/>
                </a:lnTo>
                <a:cubicBezTo>
                  <a:pt x="2092607" y="992551"/>
                  <a:pt x="2091413" y="992226"/>
                  <a:pt x="2090273" y="992388"/>
                </a:cubicBezTo>
                <a:lnTo>
                  <a:pt x="2090017" y="992416"/>
                </a:lnTo>
                <a:lnTo>
                  <a:pt x="2089133" y="992602"/>
                </a:lnTo>
                <a:cubicBezTo>
                  <a:pt x="2087668" y="993145"/>
                  <a:pt x="2086582" y="994393"/>
                  <a:pt x="2086257" y="995913"/>
                </a:cubicBezTo>
                <a:lnTo>
                  <a:pt x="2084032" y="1006441"/>
                </a:lnTo>
                <a:lnTo>
                  <a:pt x="2078063" y="1009100"/>
                </a:lnTo>
                <a:cubicBezTo>
                  <a:pt x="2077248" y="1009426"/>
                  <a:pt x="2076597" y="1010022"/>
                  <a:pt x="2076108" y="1010728"/>
                </a:cubicBezTo>
                <a:lnTo>
                  <a:pt x="2070301" y="1019520"/>
                </a:lnTo>
                <a:cubicBezTo>
                  <a:pt x="2069488" y="1020768"/>
                  <a:pt x="2069325" y="1022342"/>
                  <a:pt x="2069868" y="1023699"/>
                </a:cubicBezTo>
                <a:lnTo>
                  <a:pt x="2073123" y="1031785"/>
                </a:lnTo>
                <a:cubicBezTo>
                  <a:pt x="2073666" y="1033250"/>
                  <a:pt x="2074969" y="1034281"/>
                  <a:pt x="2076434" y="1034553"/>
                </a:cubicBezTo>
                <a:lnTo>
                  <a:pt x="2076271" y="1037429"/>
                </a:lnTo>
                <a:lnTo>
                  <a:pt x="2073178" y="1039275"/>
                </a:lnTo>
                <a:lnTo>
                  <a:pt x="2072690" y="1038894"/>
                </a:lnTo>
                <a:lnTo>
                  <a:pt x="2072822" y="1038817"/>
                </a:lnTo>
                <a:lnTo>
                  <a:pt x="2071496" y="1037704"/>
                </a:lnTo>
                <a:cubicBezTo>
                  <a:pt x="2070628" y="1037053"/>
                  <a:pt x="2069543" y="1036726"/>
                  <a:pt x="2068457" y="1036726"/>
                </a:cubicBezTo>
                <a:lnTo>
                  <a:pt x="2066902" y="1037264"/>
                </a:lnTo>
                <a:lnTo>
                  <a:pt x="2064874" y="1038350"/>
                </a:lnTo>
                <a:lnTo>
                  <a:pt x="2060207" y="1044049"/>
                </a:lnTo>
                <a:cubicBezTo>
                  <a:pt x="2059230" y="1045243"/>
                  <a:pt x="2058905" y="1046925"/>
                  <a:pt x="2059447" y="1048391"/>
                </a:cubicBezTo>
                <a:lnTo>
                  <a:pt x="2064820" y="1063586"/>
                </a:lnTo>
                <a:lnTo>
                  <a:pt x="2064441" y="1064780"/>
                </a:lnTo>
                <a:lnTo>
                  <a:pt x="2063409" y="1064346"/>
                </a:lnTo>
                <a:lnTo>
                  <a:pt x="2063441" y="1064240"/>
                </a:lnTo>
                <a:lnTo>
                  <a:pt x="2056843" y="1061420"/>
                </a:lnTo>
                <a:lnTo>
                  <a:pt x="2055215" y="1048503"/>
                </a:lnTo>
                <a:cubicBezTo>
                  <a:pt x="2055052" y="1047147"/>
                  <a:pt x="2054292" y="1045953"/>
                  <a:pt x="2053153" y="1045248"/>
                </a:cubicBezTo>
                <a:lnTo>
                  <a:pt x="2046315" y="1040852"/>
                </a:lnTo>
                <a:cubicBezTo>
                  <a:pt x="2045554" y="1040363"/>
                  <a:pt x="2044632" y="1040146"/>
                  <a:pt x="2043710" y="1040146"/>
                </a:cubicBezTo>
                <a:lnTo>
                  <a:pt x="2033018" y="1040471"/>
                </a:lnTo>
                <a:cubicBezTo>
                  <a:pt x="2032041" y="1040526"/>
                  <a:pt x="2031173" y="1040852"/>
                  <a:pt x="2030413" y="1041394"/>
                </a:cubicBezTo>
                <a:lnTo>
                  <a:pt x="2014512" y="1053442"/>
                </a:lnTo>
                <a:lnTo>
                  <a:pt x="2008325" y="1052357"/>
                </a:lnTo>
                <a:lnTo>
                  <a:pt x="1988951" y="1026795"/>
                </a:lnTo>
                <a:lnTo>
                  <a:pt x="1988625" y="1026362"/>
                </a:lnTo>
                <a:cubicBezTo>
                  <a:pt x="1988571" y="1026307"/>
                  <a:pt x="1988462" y="1026253"/>
                  <a:pt x="1988462" y="1026199"/>
                </a:cubicBezTo>
                <a:cubicBezTo>
                  <a:pt x="1988137" y="1025819"/>
                  <a:pt x="1987757" y="1025493"/>
                  <a:pt x="1987377" y="1025222"/>
                </a:cubicBezTo>
                <a:cubicBezTo>
                  <a:pt x="1987268" y="1025167"/>
                  <a:pt x="1987160" y="1025113"/>
                  <a:pt x="1987051" y="1025113"/>
                </a:cubicBezTo>
                <a:cubicBezTo>
                  <a:pt x="1986672" y="1024951"/>
                  <a:pt x="1986292" y="1024734"/>
                  <a:pt x="1985857" y="1024679"/>
                </a:cubicBezTo>
                <a:cubicBezTo>
                  <a:pt x="1985803" y="1024679"/>
                  <a:pt x="1985694" y="1024679"/>
                  <a:pt x="1985640" y="1024679"/>
                </a:cubicBezTo>
                <a:cubicBezTo>
                  <a:pt x="1985152" y="1024625"/>
                  <a:pt x="1984718" y="1024571"/>
                  <a:pt x="1984229" y="1024679"/>
                </a:cubicBezTo>
                <a:cubicBezTo>
                  <a:pt x="1984067" y="1024734"/>
                  <a:pt x="1983958" y="1024841"/>
                  <a:pt x="1983850" y="1024841"/>
                </a:cubicBezTo>
                <a:cubicBezTo>
                  <a:pt x="1983415" y="1024951"/>
                  <a:pt x="1983035" y="1025059"/>
                  <a:pt x="1982656" y="1025276"/>
                </a:cubicBezTo>
                <a:lnTo>
                  <a:pt x="1964964" y="1036076"/>
                </a:lnTo>
                <a:cubicBezTo>
                  <a:pt x="1964366" y="1036455"/>
                  <a:pt x="1963878" y="1036944"/>
                  <a:pt x="1963498" y="1037487"/>
                </a:cubicBezTo>
                <a:lnTo>
                  <a:pt x="1959319" y="1043945"/>
                </a:lnTo>
                <a:lnTo>
                  <a:pt x="1949062" y="1036184"/>
                </a:lnTo>
                <a:cubicBezTo>
                  <a:pt x="1948031" y="1035425"/>
                  <a:pt x="1946728" y="1035153"/>
                  <a:pt x="1945480" y="1035369"/>
                </a:cubicBezTo>
                <a:cubicBezTo>
                  <a:pt x="1944232" y="1035588"/>
                  <a:pt x="1943093" y="1036347"/>
                  <a:pt x="1942441" y="1037432"/>
                </a:cubicBezTo>
                <a:lnTo>
                  <a:pt x="1919539" y="1074716"/>
                </a:lnTo>
                <a:lnTo>
                  <a:pt x="1902824" y="1083183"/>
                </a:lnTo>
                <a:cubicBezTo>
                  <a:pt x="1901467" y="1083888"/>
                  <a:pt x="1900544" y="1085190"/>
                  <a:pt x="1900381" y="1086655"/>
                </a:cubicBezTo>
                <a:lnTo>
                  <a:pt x="1900381" y="1088009"/>
                </a:lnTo>
                <a:lnTo>
                  <a:pt x="1900407" y="1088145"/>
                </a:lnTo>
                <a:lnTo>
                  <a:pt x="1901033" y="1088772"/>
                </a:lnTo>
                <a:lnTo>
                  <a:pt x="1902390" y="1096153"/>
                </a:lnTo>
                <a:lnTo>
                  <a:pt x="1899730" y="1096804"/>
                </a:lnTo>
                <a:lnTo>
                  <a:pt x="1895009" y="1080415"/>
                </a:lnTo>
                <a:lnTo>
                  <a:pt x="1895985" y="1064839"/>
                </a:lnTo>
                <a:lnTo>
                  <a:pt x="1960079" y="1001451"/>
                </a:lnTo>
                <a:cubicBezTo>
                  <a:pt x="1961653" y="999932"/>
                  <a:pt x="1961870" y="997490"/>
                  <a:pt x="1960622" y="995644"/>
                </a:cubicBezTo>
                <a:cubicBezTo>
                  <a:pt x="1960568" y="995590"/>
                  <a:pt x="1960568" y="995481"/>
                  <a:pt x="1960568" y="995481"/>
                </a:cubicBezTo>
                <a:lnTo>
                  <a:pt x="1957257" y="990652"/>
                </a:lnTo>
                <a:cubicBezTo>
                  <a:pt x="1956606" y="989729"/>
                  <a:pt x="1955629" y="989077"/>
                  <a:pt x="1954543" y="988806"/>
                </a:cubicBezTo>
                <a:lnTo>
                  <a:pt x="1949333" y="987612"/>
                </a:lnTo>
                <a:lnTo>
                  <a:pt x="1947814" y="977572"/>
                </a:lnTo>
                <a:cubicBezTo>
                  <a:pt x="1947759" y="977138"/>
                  <a:pt x="1947651" y="976813"/>
                  <a:pt x="1947488" y="976432"/>
                </a:cubicBezTo>
                <a:cubicBezTo>
                  <a:pt x="1947109" y="975510"/>
                  <a:pt x="1946457" y="974750"/>
                  <a:pt x="1945589" y="974208"/>
                </a:cubicBezTo>
                <a:lnTo>
                  <a:pt x="1923664" y="960966"/>
                </a:lnTo>
                <a:lnTo>
                  <a:pt x="1923555" y="957764"/>
                </a:lnTo>
                <a:cubicBezTo>
                  <a:pt x="1923555" y="957167"/>
                  <a:pt x="1923392" y="956624"/>
                  <a:pt x="1923175" y="956135"/>
                </a:cubicBezTo>
                <a:cubicBezTo>
                  <a:pt x="1923012" y="955647"/>
                  <a:pt x="1922741" y="955159"/>
                  <a:pt x="1922415" y="954779"/>
                </a:cubicBezTo>
                <a:lnTo>
                  <a:pt x="1914003" y="944793"/>
                </a:lnTo>
                <a:lnTo>
                  <a:pt x="1915143" y="944359"/>
                </a:lnTo>
                <a:cubicBezTo>
                  <a:pt x="1916337" y="943925"/>
                  <a:pt x="1917314" y="943002"/>
                  <a:pt x="1917802" y="941863"/>
                </a:cubicBezTo>
                <a:cubicBezTo>
                  <a:pt x="1918291" y="940669"/>
                  <a:pt x="1918291" y="939366"/>
                  <a:pt x="1917748" y="938226"/>
                </a:cubicBezTo>
                <a:lnTo>
                  <a:pt x="1913352" y="928675"/>
                </a:lnTo>
                <a:lnTo>
                  <a:pt x="1914275" y="928566"/>
                </a:lnTo>
                <a:cubicBezTo>
                  <a:pt x="1915578" y="928404"/>
                  <a:pt x="1916717" y="927698"/>
                  <a:pt x="1917423" y="926613"/>
                </a:cubicBezTo>
                <a:lnTo>
                  <a:pt x="1925563" y="914348"/>
                </a:lnTo>
                <a:cubicBezTo>
                  <a:pt x="1926160" y="913371"/>
                  <a:pt x="1926432" y="912231"/>
                  <a:pt x="1926269" y="911145"/>
                </a:cubicBezTo>
                <a:lnTo>
                  <a:pt x="1924315" y="898338"/>
                </a:lnTo>
                <a:cubicBezTo>
                  <a:pt x="1924152" y="897307"/>
                  <a:pt x="1923664" y="896384"/>
                  <a:pt x="1922904" y="895679"/>
                </a:cubicBezTo>
                <a:lnTo>
                  <a:pt x="1922212" y="895159"/>
                </a:lnTo>
                <a:lnTo>
                  <a:pt x="1922035" y="895027"/>
                </a:lnTo>
                <a:lnTo>
                  <a:pt x="1876287" y="868435"/>
                </a:lnTo>
                <a:cubicBezTo>
                  <a:pt x="1875962" y="868218"/>
                  <a:pt x="1875636" y="868109"/>
                  <a:pt x="1875310" y="868001"/>
                </a:cubicBezTo>
                <a:lnTo>
                  <a:pt x="1850835" y="860728"/>
                </a:lnTo>
                <a:cubicBezTo>
                  <a:pt x="1850564" y="860674"/>
                  <a:pt x="1850237" y="860566"/>
                  <a:pt x="1849966" y="860566"/>
                </a:cubicBezTo>
                <a:lnTo>
                  <a:pt x="1778058" y="853890"/>
                </a:lnTo>
                <a:cubicBezTo>
                  <a:pt x="1776809" y="853782"/>
                  <a:pt x="1775615" y="854162"/>
                  <a:pt x="1774693" y="854976"/>
                </a:cubicBezTo>
                <a:lnTo>
                  <a:pt x="1766878" y="861651"/>
                </a:lnTo>
                <a:lnTo>
                  <a:pt x="1764235" y="859600"/>
                </a:lnTo>
                <a:lnTo>
                  <a:pt x="1763702" y="859200"/>
                </a:lnTo>
                <a:lnTo>
                  <a:pt x="1760692" y="858286"/>
                </a:lnTo>
                <a:cubicBezTo>
                  <a:pt x="1760312" y="858340"/>
                  <a:pt x="1759932" y="858395"/>
                  <a:pt x="1759552" y="858503"/>
                </a:cubicBezTo>
                <a:lnTo>
                  <a:pt x="1755862" y="859643"/>
                </a:lnTo>
                <a:lnTo>
                  <a:pt x="1747558" y="862139"/>
                </a:lnTo>
                <a:cubicBezTo>
                  <a:pt x="1746906" y="862356"/>
                  <a:pt x="1746256" y="862737"/>
                  <a:pt x="1745768" y="863225"/>
                </a:cubicBezTo>
                <a:cubicBezTo>
                  <a:pt x="1745225" y="863659"/>
                  <a:pt x="1744844" y="864256"/>
                  <a:pt x="1744573" y="864907"/>
                </a:cubicBezTo>
                <a:lnTo>
                  <a:pt x="1743759" y="867024"/>
                </a:lnTo>
                <a:lnTo>
                  <a:pt x="1711251" y="822847"/>
                </a:lnTo>
                <a:lnTo>
                  <a:pt x="1710843" y="822675"/>
                </a:lnTo>
                <a:lnTo>
                  <a:pt x="1715561" y="829097"/>
                </a:lnTo>
                <a:cubicBezTo>
                  <a:pt x="1724689" y="841521"/>
                  <a:pt x="1742944" y="866370"/>
                  <a:pt x="1742944" y="866370"/>
                </a:cubicBezTo>
                <a:lnTo>
                  <a:pt x="1742944" y="866533"/>
                </a:lnTo>
                <a:lnTo>
                  <a:pt x="1710571" y="822560"/>
                </a:lnTo>
                <a:lnTo>
                  <a:pt x="1707018" y="821057"/>
                </a:lnTo>
                <a:lnTo>
                  <a:pt x="1694210" y="822739"/>
                </a:lnTo>
                <a:lnTo>
                  <a:pt x="1694302" y="822068"/>
                </a:lnTo>
                <a:lnTo>
                  <a:pt x="1693340" y="822195"/>
                </a:lnTo>
                <a:lnTo>
                  <a:pt x="1693937" y="817907"/>
                </a:lnTo>
                <a:cubicBezTo>
                  <a:pt x="1694101" y="816822"/>
                  <a:pt x="1693829" y="815682"/>
                  <a:pt x="1693233" y="814759"/>
                </a:cubicBezTo>
                <a:lnTo>
                  <a:pt x="1682703" y="799076"/>
                </a:lnTo>
                <a:lnTo>
                  <a:pt x="1679646" y="797504"/>
                </a:lnTo>
                <a:lnTo>
                  <a:pt x="1642870" y="798697"/>
                </a:lnTo>
                <a:lnTo>
                  <a:pt x="1642865" y="798233"/>
                </a:lnTo>
                <a:lnTo>
                  <a:pt x="1642001" y="798261"/>
                </a:lnTo>
                <a:lnTo>
                  <a:pt x="1641458" y="750774"/>
                </a:lnTo>
                <a:lnTo>
                  <a:pt x="1637396" y="746760"/>
                </a:lnTo>
                <a:lnTo>
                  <a:pt x="1600864" y="746760"/>
                </a:lnTo>
                <a:lnTo>
                  <a:pt x="1600853" y="746324"/>
                </a:lnTo>
                <a:lnTo>
                  <a:pt x="1599995" y="746324"/>
                </a:lnTo>
                <a:lnTo>
                  <a:pt x="1598856" y="702311"/>
                </a:lnTo>
                <a:lnTo>
                  <a:pt x="1598965" y="702202"/>
                </a:lnTo>
                <a:lnTo>
                  <a:pt x="1600105" y="746161"/>
                </a:lnTo>
                <a:lnTo>
                  <a:pt x="1600849" y="746161"/>
                </a:lnTo>
                <a:lnTo>
                  <a:pt x="1599725" y="702801"/>
                </a:lnTo>
                <a:lnTo>
                  <a:pt x="1604827" y="696777"/>
                </a:lnTo>
                <a:cubicBezTo>
                  <a:pt x="1605207" y="696289"/>
                  <a:pt x="1605532" y="695746"/>
                  <a:pt x="1605695" y="695149"/>
                </a:cubicBezTo>
                <a:lnTo>
                  <a:pt x="1610959" y="677620"/>
                </a:lnTo>
                <a:cubicBezTo>
                  <a:pt x="1611176" y="676860"/>
                  <a:pt x="1611230" y="675992"/>
                  <a:pt x="1611013" y="675232"/>
                </a:cubicBezTo>
                <a:lnTo>
                  <a:pt x="1609711" y="669859"/>
                </a:lnTo>
                <a:cubicBezTo>
                  <a:pt x="1609332" y="668339"/>
                  <a:pt x="1608192" y="667146"/>
                  <a:pt x="1606726" y="666657"/>
                </a:cubicBezTo>
                <a:lnTo>
                  <a:pt x="1600757" y="664649"/>
                </a:lnTo>
                <a:lnTo>
                  <a:pt x="1600051" y="663020"/>
                </a:lnTo>
                <a:lnTo>
                  <a:pt x="1600214" y="651353"/>
                </a:lnTo>
                <a:cubicBezTo>
                  <a:pt x="1601354" y="651733"/>
                  <a:pt x="1602602" y="651733"/>
                  <a:pt x="1603688" y="651190"/>
                </a:cubicBezTo>
                <a:lnTo>
                  <a:pt x="1611991" y="647228"/>
                </a:lnTo>
                <a:lnTo>
                  <a:pt x="1622519" y="652710"/>
                </a:lnTo>
                <a:cubicBezTo>
                  <a:pt x="1624092" y="653524"/>
                  <a:pt x="1625992" y="653307"/>
                  <a:pt x="1627403" y="652221"/>
                </a:cubicBezTo>
                <a:lnTo>
                  <a:pt x="1636087" y="645383"/>
                </a:lnTo>
                <a:cubicBezTo>
                  <a:pt x="1636684" y="644949"/>
                  <a:pt x="1637172" y="644298"/>
                  <a:pt x="1637444" y="643592"/>
                </a:cubicBezTo>
                <a:lnTo>
                  <a:pt x="1643847" y="628233"/>
                </a:lnTo>
                <a:lnTo>
                  <a:pt x="1662570" y="626714"/>
                </a:lnTo>
                <a:cubicBezTo>
                  <a:pt x="1663276" y="626659"/>
                  <a:pt x="1663927" y="626442"/>
                  <a:pt x="1664524" y="626063"/>
                </a:cubicBezTo>
                <a:lnTo>
                  <a:pt x="1671743" y="621721"/>
                </a:lnTo>
                <a:lnTo>
                  <a:pt x="1687372" y="628342"/>
                </a:lnTo>
                <a:lnTo>
                  <a:pt x="1704305" y="642235"/>
                </a:lnTo>
                <a:cubicBezTo>
                  <a:pt x="1705119" y="642886"/>
                  <a:pt x="1706149" y="643266"/>
                  <a:pt x="1707181" y="643266"/>
                </a:cubicBezTo>
                <a:lnTo>
                  <a:pt x="1713368" y="643266"/>
                </a:lnTo>
                <a:lnTo>
                  <a:pt x="1716407" y="652493"/>
                </a:lnTo>
                <a:cubicBezTo>
                  <a:pt x="1716895" y="653904"/>
                  <a:pt x="1718035" y="654989"/>
                  <a:pt x="1719500" y="655424"/>
                </a:cubicBezTo>
                <a:cubicBezTo>
                  <a:pt x="1720966" y="655803"/>
                  <a:pt x="1722539" y="655477"/>
                  <a:pt x="1723679" y="654500"/>
                </a:cubicBezTo>
                <a:lnTo>
                  <a:pt x="1742511" y="638490"/>
                </a:lnTo>
                <a:lnTo>
                  <a:pt x="1747341" y="643103"/>
                </a:lnTo>
                <a:cubicBezTo>
                  <a:pt x="1747884" y="643592"/>
                  <a:pt x="1748480" y="643971"/>
                  <a:pt x="1749186" y="644188"/>
                </a:cubicBezTo>
                <a:lnTo>
                  <a:pt x="1777407" y="652493"/>
                </a:lnTo>
                <a:cubicBezTo>
                  <a:pt x="1778330" y="652764"/>
                  <a:pt x="1779361" y="652710"/>
                  <a:pt x="1780283" y="652383"/>
                </a:cubicBezTo>
                <a:lnTo>
                  <a:pt x="1791409" y="648151"/>
                </a:lnTo>
                <a:cubicBezTo>
                  <a:pt x="1792277" y="647825"/>
                  <a:pt x="1792982" y="647228"/>
                  <a:pt x="1793526" y="646468"/>
                </a:cubicBezTo>
                <a:lnTo>
                  <a:pt x="1798952" y="638490"/>
                </a:lnTo>
                <a:lnTo>
                  <a:pt x="1803890" y="637677"/>
                </a:lnTo>
                <a:cubicBezTo>
                  <a:pt x="1804379" y="637622"/>
                  <a:pt x="1804813" y="637460"/>
                  <a:pt x="1805248" y="637243"/>
                </a:cubicBezTo>
                <a:lnTo>
                  <a:pt x="1809807" y="634908"/>
                </a:lnTo>
                <a:lnTo>
                  <a:pt x="1824948" y="628830"/>
                </a:lnTo>
                <a:lnTo>
                  <a:pt x="1828801" y="630296"/>
                </a:lnTo>
                <a:cubicBezTo>
                  <a:pt x="1830701" y="631001"/>
                  <a:pt x="1832872" y="630350"/>
                  <a:pt x="1834064" y="628722"/>
                </a:cubicBezTo>
                <a:lnTo>
                  <a:pt x="1837050" y="624652"/>
                </a:lnTo>
                <a:lnTo>
                  <a:pt x="1843454" y="626117"/>
                </a:lnTo>
                <a:cubicBezTo>
                  <a:pt x="1844973" y="626496"/>
                  <a:pt x="1846602" y="626008"/>
                  <a:pt x="1847687" y="624869"/>
                </a:cubicBezTo>
                <a:lnTo>
                  <a:pt x="1850020" y="622426"/>
                </a:lnTo>
                <a:lnTo>
                  <a:pt x="1854633" y="628016"/>
                </a:lnTo>
                <a:cubicBezTo>
                  <a:pt x="1856208" y="629916"/>
                  <a:pt x="1858975" y="630187"/>
                  <a:pt x="1860929" y="628668"/>
                </a:cubicBezTo>
                <a:lnTo>
                  <a:pt x="1862123" y="627745"/>
                </a:lnTo>
                <a:lnTo>
                  <a:pt x="1862665" y="629047"/>
                </a:lnTo>
                <a:cubicBezTo>
                  <a:pt x="1863099" y="630025"/>
                  <a:pt x="1863859" y="630784"/>
                  <a:pt x="1864782" y="631273"/>
                </a:cubicBezTo>
                <a:lnTo>
                  <a:pt x="1870480" y="634149"/>
                </a:lnTo>
                <a:cubicBezTo>
                  <a:pt x="1871186" y="634529"/>
                  <a:pt x="1872000" y="634637"/>
                  <a:pt x="1872814" y="634637"/>
                </a:cubicBezTo>
                <a:cubicBezTo>
                  <a:pt x="1872814" y="634637"/>
                  <a:pt x="1883505" y="633986"/>
                  <a:pt x="1883505" y="633986"/>
                </a:cubicBezTo>
                <a:lnTo>
                  <a:pt x="1883505" y="635071"/>
                </a:lnTo>
                <a:lnTo>
                  <a:pt x="1882257" y="635235"/>
                </a:lnTo>
                <a:cubicBezTo>
                  <a:pt x="1880629" y="635506"/>
                  <a:pt x="1879219" y="636592"/>
                  <a:pt x="1878675" y="638165"/>
                </a:cubicBezTo>
                <a:lnTo>
                  <a:pt x="1876124" y="645166"/>
                </a:lnTo>
                <a:cubicBezTo>
                  <a:pt x="1875690" y="646414"/>
                  <a:pt x="1875799" y="647771"/>
                  <a:pt x="1876450" y="648910"/>
                </a:cubicBezTo>
                <a:lnTo>
                  <a:pt x="1880304" y="655749"/>
                </a:lnTo>
                <a:cubicBezTo>
                  <a:pt x="1881171" y="657214"/>
                  <a:pt x="1882746" y="658028"/>
                  <a:pt x="1884483" y="658028"/>
                </a:cubicBezTo>
                <a:cubicBezTo>
                  <a:pt x="1886164" y="657974"/>
                  <a:pt x="1887685" y="656943"/>
                  <a:pt x="1888390" y="655368"/>
                </a:cubicBezTo>
                <a:lnTo>
                  <a:pt x="1889204" y="653577"/>
                </a:lnTo>
                <a:lnTo>
                  <a:pt x="1895117" y="654066"/>
                </a:lnTo>
                <a:cubicBezTo>
                  <a:pt x="1897017" y="654230"/>
                  <a:pt x="1898862" y="653144"/>
                  <a:pt x="1899622" y="651353"/>
                </a:cubicBezTo>
                <a:lnTo>
                  <a:pt x="1901684" y="646686"/>
                </a:lnTo>
                <a:lnTo>
                  <a:pt x="1915252" y="625683"/>
                </a:lnTo>
                <a:cubicBezTo>
                  <a:pt x="1915523" y="625248"/>
                  <a:pt x="1915740" y="624814"/>
                  <a:pt x="1915849" y="624326"/>
                </a:cubicBezTo>
                <a:lnTo>
                  <a:pt x="1922687" y="596865"/>
                </a:lnTo>
                <a:lnTo>
                  <a:pt x="1925726" y="594423"/>
                </a:lnTo>
                <a:cubicBezTo>
                  <a:pt x="1926812" y="593555"/>
                  <a:pt x="1927408" y="592252"/>
                  <a:pt x="1927408" y="590895"/>
                </a:cubicBezTo>
                <a:cubicBezTo>
                  <a:pt x="1927408" y="589538"/>
                  <a:pt x="1926757" y="588236"/>
                  <a:pt x="1925726" y="587368"/>
                </a:cubicBezTo>
                <a:lnTo>
                  <a:pt x="1922361" y="584600"/>
                </a:lnTo>
                <a:lnTo>
                  <a:pt x="1923283" y="582646"/>
                </a:lnTo>
                <a:cubicBezTo>
                  <a:pt x="1923827" y="581506"/>
                  <a:pt x="1923827" y="580204"/>
                  <a:pt x="1923392" y="579064"/>
                </a:cubicBezTo>
                <a:cubicBezTo>
                  <a:pt x="1922904" y="577925"/>
                  <a:pt x="1921981" y="577002"/>
                  <a:pt x="1920842" y="576514"/>
                </a:cubicBezTo>
                <a:lnTo>
                  <a:pt x="1917043" y="574994"/>
                </a:lnTo>
                <a:lnTo>
                  <a:pt x="1909228" y="553340"/>
                </a:lnTo>
                <a:cubicBezTo>
                  <a:pt x="1908902" y="552418"/>
                  <a:pt x="1908305" y="551658"/>
                  <a:pt x="1907491" y="551115"/>
                </a:cubicBezTo>
                <a:lnTo>
                  <a:pt x="1877806" y="531523"/>
                </a:lnTo>
                <a:lnTo>
                  <a:pt x="1862231" y="513940"/>
                </a:lnTo>
                <a:lnTo>
                  <a:pt x="1855664" y="498093"/>
                </a:lnTo>
                <a:lnTo>
                  <a:pt x="1854037" y="457010"/>
                </a:lnTo>
                <a:lnTo>
                  <a:pt x="1869720" y="465097"/>
                </a:lnTo>
                <a:cubicBezTo>
                  <a:pt x="1870480" y="465477"/>
                  <a:pt x="1871349" y="465640"/>
                  <a:pt x="1872162" y="465585"/>
                </a:cubicBezTo>
                <a:lnTo>
                  <a:pt x="1882691" y="464771"/>
                </a:lnTo>
                <a:lnTo>
                  <a:pt x="1901087" y="477850"/>
                </a:lnTo>
                <a:cubicBezTo>
                  <a:pt x="1901738" y="478338"/>
                  <a:pt x="1902553" y="478609"/>
                  <a:pt x="1903367" y="478664"/>
                </a:cubicBezTo>
                <a:lnTo>
                  <a:pt x="1909228" y="479099"/>
                </a:lnTo>
                <a:lnTo>
                  <a:pt x="1931045" y="493100"/>
                </a:lnTo>
                <a:cubicBezTo>
                  <a:pt x="1931478" y="493371"/>
                  <a:pt x="1931967" y="493589"/>
                  <a:pt x="1932456" y="493697"/>
                </a:cubicBezTo>
                <a:lnTo>
                  <a:pt x="1941682" y="495813"/>
                </a:lnTo>
                <a:lnTo>
                  <a:pt x="1943852" y="497062"/>
                </a:lnTo>
                <a:lnTo>
                  <a:pt x="1948303" y="510250"/>
                </a:lnTo>
                <a:cubicBezTo>
                  <a:pt x="1948574" y="511226"/>
                  <a:pt x="1949225" y="512040"/>
                  <a:pt x="1950039" y="512583"/>
                </a:cubicBezTo>
                <a:lnTo>
                  <a:pt x="1985043" y="536083"/>
                </a:lnTo>
                <a:cubicBezTo>
                  <a:pt x="1985966" y="536679"/>
                  <a:pt x="1987105" y="536950"/>
                  <a:pt x="1988245" y="536788"/>
                </a:cubicBezTo>
                <a:lnTo>
                  <a:pt x="2020699" y="531904"/>
                </a:lnTo>
                <a:cubicBezTo>
                  <a:pt x="2022489" y="531632"/>
                  <a:pt x="2023901" y="530384"/>
                  <a:pt x="2024389" y="528701"/>
                </a:cubicBezTo>
                <a:lnTo>
                  <a:pt x="2030413" y="507645"/>
                </a:lnTo>
                <a:cubicBezTo>
                  <a:pt x="2030684" y="506668"/>
                  <a:pt x="2030630" y="505582"/>
                  <a:pt x="2030251" y="504660"/>
                </a:cubicBezTo>
                <a:lnTo>
                  <a:pt x="2016683" y="471718"/>
                </a:lnTo>
                <a:cubicBezTo>
                  <a:pt x="2016466" y="471229"/>
                  <a:pt x="2016194" y="470740"/>
                  <a:pt x="2015814" y="470361"/>
                </a:cubicBezTo>
                <a:lnTo>
                  <a:pt x="2005123" y="458802"/>
                </a:lnTo>
                <a:cubicBezTo>
                  <a:pt x="2004689" y="458312"/>
                  <a:pt x="2004201" y="457987"/>
                  <a:pt x="2003604" y="457716"/>
                </a:cubicBezTo>
                <a:lnTo>
                  <a:pt x="1983578" y="449141"/>
                </a:lnTo>
                <a:lnTo>
                  <a:pt x="1979073" y="444528"/>
                </a:lnTo>
                <a:cubicBezTo>
                  <a:pt x="1979291" y="444257"/>
                  <a:pt x="1979454" y="443931"/>
                  <a:pt x="1979562" y="443605"/>
                </a:cubicBezTo>
                <a:lnTo>
                  <a:pt x="1984663" y="430526"/>
                </a:lnTo>
                <a:lnTo>
                  <a:pt x="1985423" y="430635"/>
                </a:lnTo>
                <a:lnTo>
                  <a:pt x="1984067" y="436116"/>
                </a:lnTo>
                <a:cubicBezTo>
                  <a:pt x="1983632" y="437798"/>
                  <a:pt x="1984229" y="439643"/>
                  <a:pt x="1985640" y="440729"/>
                </a:cubicBezTo>
                <a:lnTo>
                  <a:pt x="1993075" y="446590"/>
                </a:lnTo>
                <a:cubicBezTo>
                  <a:pt x="1993672" y="447078"/>
                  <a:pt x="1994378" y="447404"/>
                  <a:pt x="1995137" y="447512"/>
                </a:cubicBezTo>
                <a:lnTo>
                  <a:pt x="2012775" y="450497"/>
                </a:lnTo>
                <a:cubicBezTo>
                  <a:pt x="2013915" y="450660"/>
                  <a:pt x="2015109" y="450389"/>
                  <a:pt x="2016086" y="449738"/>
                </a:cubicBezTo>
                <a:lnTo>
                  <a:pt x="2038337" y="434434"/>
                </a:lnTo>
                <a:lnTo>
                  <a:pt x="2055540" y="432262"/>
                </a:lnTo>
                <a:cubicBezTo>
                  <a:pt x="2056408" y="432154"/>
                  <a:pt x="2057169" y="431829"/>
                  <a:pt x="2057819" y="431286"/>
                </a:cubicBezTo>
                <a:lnTo>
                  <a:pt x="2087343" y="407678"/>
                </a:lnTo>
                <a:lnTo>
                  <a:pt x="2104492" y="400894"/>
                </a:lnTo>
                <a:cubicBezTo>
                  <a:pt x="2105632" y="400406"/>
                  <a:pt x="2106500" y="399538"/>
                  <a:pt x="2106989" y="398398"/>
                </a:cubicBezTo>
                <a:lnTo>
                  <a:pt x="2115781" y="377178"/>
                </a:lnTo>
                <a:cubicBezTo>
                  <a:pt x="2116106" y="376473"/>
                  <a:pt x="2116160" y="375713"/>
                  <a:pt x="2116106" y="374953"/>
                </a:cubicBezTo>
                <a:lnTo>
                  <a:pt x="2115129" y="365835"/>
                </a:lnTo>
                <a:cubicBezTo>
                  <a:pt x="2115021" y="364696"/>
                  <a:pt x="2114424" y="363611"/>
                  <a:pt x="2113555" y="362851"/>
                </a:cubicBezTo>
                <a:lnTo>
                  <a:pt x="2111493" y="361114"/>
                </a:lnTo>
                <a:lnTo>
                  <a:pt x="2113881" y="335878"/>
                </a:lnTo>
                <a:lnTo>
                  <a:pt x="2123921" y="328064"/>
                </a:lnTo>
                <a:cubicBezTo>
                  <a:pt x="2125332" y="326978"/>
                  <a:pt x="2125983" y="325078"/>
                  <a:pt x="2125495" y="323342"/>
                </a:cubicBezTo>
                <a:lnTo>
                  <a:pt x="2125332" y="322691"/>
                </a:lnTo>
                <a:cubicBezTo>
                  <a:pt x="2126635" y="322799"/>
                  <a:pt x="2127937" y="322311"/>
                  <a:pt x="2128914" y="321334"/>
                </a:cubicBezTo>
                <a:lnTo>
                  <a:pt x="2131030" y="319218"/>
                </a:lnTo>
                <a:lnTo>
                  <a:pt x="2131573" y="319814"/>
                </a:lnTo>
                <a:cubicBezTo>
                  <a:pt x="2132441" y="320791"/>
                  <a:pt x="2133744" y="321280"/>
                  <a:pt x="2135046" y="321280"/>
                </a:cubicBezTo>
                <a:lnTo>
                  <a:pt x="2173741" y="319977"/>
                </a:lnTo>
                <a:lnTo>
                  <a:pt x="2184215" y="324970"/>
                </a:lnTo>
                <a:cubicBezTo>
                  <a:pt x="2184649" y="325133"/>
                  <a:pt x="2185138" y="325296"/>
                  <a:pt x="2185626" y="325350"/>
                </a:cubicBezTo>
                <a:lnTo>
                  <a:pt x="2202884" y="327250"/>
                </a:lnTo>
                <a:lnTo>
                  <a:pt x="2221390" y="347601"/>
                </a:lnTo>
                <a:lnTo>
                  <a:pt x="2226872" y="359106"/>
                </a:lnTo>
                <a:cubicBezTo>
                  <a:pt x="2227415" y="360246"/>
                  <a:pt x="2228446" y="361114"/>
                  <a:pt x="2229640" y="361494"/>
                </a:cubicBezTo>
                <a:lnTo>
                  <a:pt x="2256015" y="369580"/>
                </a:lnTo>
                <a:lnTo>
                  <a:pt x="2268660" y="379403"/>
                </a:lnTo>
                <a:cubicBezTo>
                  <a:pt x="2270016" y="380435"/>
                  <a:pt x="2271862" y="380651"/>
                  <a:pt x="2273382" y="379892"/>
                </a:cubicBezTo>
                <a:lnTo>
                  <a:pt x="2292918" y="370612"/>
                </a:lnTo>
                <a:cubicBezTo>
                  <a:pt x="2293570" y="370286"/>
                  <a:pt x="2294113" y="369851"/>
                  <a:pt x="2294547" y="369309"/>
                </a:cubicBezTo>
                <a:lnTo>
                  <a:pt x="2302362" y="359323"/>
                </a:lnTo>
                <a:cubicBezTo>
                  <a:pt x="2303447" y="357912"/>
                  <a:pt x="2303610" y="356013"/>
                  <a:pt x="2302796" y="354439"/>
                </a:cubicBezTo>
                <a:lnTo>
                  <a:pt x="2297152" y="343639"/>
                </a:lnTo>
                <a:cubicBezTo>
                  <a:pt x="2297749" y="344019"/>
                  <a:pt x="2298454" y="344236"/>
                  <a:pt x="2299160" y="344236"/>
                </a:cubicBezTo>
                <a:lnTo>
                  <a:pt x="2305238" y="344508"/>
                </a:lnTo>
                <a:lnTo>
                  <a:pt x="2310123" y="351997"/>
                </a:lnTo>
                <a:cubicBezTo>
                  <a:pt x="2310448" y="352539"/>
                  <a:pt x="2310936" y="352974"/>
                  <a:pt x="2311425" y="353299"/>
                </a:cubicBezTo>
                <a:lnTo>
                  <a:pt x="2355655" y="382714"/>
                </a:lnTo>
                <a:lnTo>
                  <a:pt x="2360594" y="389878"/>
                </a:lnTo>
                <a:cubicBezTo>
                  <a:pt x="2361299" y="390909"/>
                  <a:pt x="2362330" y="391560"/>
                  <a:pt x="2363524" y="391777"/>
                </a:cubicBezTo>
                <a:lnTo>
                  <a:pt x="2371827" y="393242"/>
                </a:lnTo>
                <a:cubicBezTo>
                  <a:pt x="2373347" y="393459"/>
                  <a:pt x="2374867" y="392971"/>
                  <a:pt x="2375898" y="391885"/>
                </a:cubicBezTo>
                <a:cubicBezTo>
                  <a:pt x="2376983" y="390800"/>
                  <a:pt x="2377363" y="389226"/>
                  <a:pt x="2376983" y="387761"/>
                </a:cubicBezTo>
                <a:lnTo>
                  <a:pt x="2376983" y="387544"/>
                </a:lnTo>
                <a:lnTo>
                  <a:pt x="2389519" y="378155"/>
                </a:lnTo>
                <a:cubicBezTo>
                  <a:pt x="2390497" y="377450"/>
                  <a:pt x="2391148" y="376364"/>
                  <a:pt x="2391311" y="375170"/>
                </a:cubicBezTo>
                <a:lnTo>
                  <a:pt x="2393698" y="357804"/>
                </a:lnTo>
                <a:cubicBezTo>
                  <a:pt x="2393861" y="356555"/>
                  <a:pt x="2393535" y="355307"/>
                  <a:pt x="2392722" y="354331"/>
                </a:cubicBezTo>
                <a:lnTo>
                  <a:pt x="2389628" y="350586"/>
                </a:lnTo>
                <a:cubicBezTo>
                  <a:pt x="2389086" y="349880"/>
                  <a:pt x="2388326" y="349392"/>
                  <a:pt x="2387458" y="349121"/>
                </a:cubicBezTo>
                <a:lnTo>
                  <a:pt x="2380565" y="347004"/>
                </a:lnTo>
                <a:lnTo>
                  <a:pt x="2377363" y="341903"/>
                </a:lnTo>
                <a:lnTo>
                  <a:pt x="2373836" y="336639"/>
                </a:lnTo>
                <a:cubicBezTo>
                  <a:pt x="2373564" y="336258"/>
                  <a:pt x="2373238" y="335878"/>
                  <a:pt x="2372859" y="335607"/>
                </a:cubicBezTo>
                <a:lnTo>
                  <a:pt x="2374162" y="336476"/>
                </a:lnTo>
                <a:cubicBezTo>
                  <a:pt x="2375193" y="337127"/>
                  <a:pt x="2376386" y="337398"/>
                  <a:pt x="2377580" y="337127"/>
                </a:cubicBezTo>
                <a:lnTo>
                  <a:pt x="2390931" y="334250"/>
                </a:lnTo>
                <a:lnTo>
                  <a:pt x="2393373" y="335878"/>
                </a:lnTo>
                <a:cubicBezTo>
                  <a:pt x="2394567" y="336639"/>
                  <a:pt x="2396032" y="336801"/>
                  <a:pt x="2397335" y="336367"/>
                </a:cubicBezTo>
                <a:cubicBezTo>
                  <a:pt x="2398692" y="335933"/>
                  <a:pt x="2399723" y="334847"/>
                  <a:pt x="2400157" y="333545"/>
                </a:cubicBezTo>
                <a:lnTo>
                  <a:pt x="2404444" y="320845"/>
                </a:lnTo>
                <a:cubicBezTo>
                  <a:pt x="2404715" y="320032"/>
                  <a:pt x="2404770" y="319164"/>
                  <a:pt x="2404552" y="318295"/>
                </a:cubicBezTo>
                <a:lnTo>
                  <a:pt x="2403087" y="312434"/>
                </a:lnTo>
                <a:cubicBezTo>
                  <a:pt x="2402762" y="311185"/>
                  <a:pt x="2401893" y="310100"/>
                  <a:pt x="2400699" y="309503"/>
                </a:cubicBezTo>
                <a:lnTo>
                  <a:pt x="2397118" y="307712"/>
                </a:lnTo>
                <a:cubicBezTo>
                  <a:pt x="2397172" y="307712"/>
                  <a:pt x="2397281" y="307712"/>
                  <a:pt x="2397281" y="307712"/>
                </a:cubicBezTo>
                <a:lnTo>
                  <a:pt x="2400211" y="307495"/>
                </a:lnTo>
                <a:lnTo>
                  <a:pt x="2401785" y="309558"/>
                </a:lnTo>
                <a:cubicBezTo>
                  <a:pt x="2402654" y="310643"/>
                  <a:pt x="2403902" y="311294"/>
                  <a:pt x="2405258" y="311294"/>
                </a:cubicBezTo>
                <a:cubicBezTo>
                  <a:pt x="2406615" y="311402"/>
                  <a:pt x="2407918" y="310752"/>
                  <a:pt x="2408785" y="309720"/>
                </a:cubicBezTo>
                <a:lnTo>
                  <a:pt x="2409437" y="309015"/>
                </a:lnTo>
                <a:lnTo>
                  <a:pt x="2410034" y="310806"/>
                </a:lnTo>
                <a:cubicBezTo>
                  <a:pt x="2410360" y="311837"/>
                  <a:pt x="2411065" y="312759"/>
                  <a:pt x="2412042" y="313302"/>
                </a:cubicBezTo>
                <a:lnTo>
                  <a:pt x="2417252" y="316342"/>
                </a:lnTo>
                <a:lnTo>
                  <a:pt x="2411390" y="329963"/>
                </a:lnTo>
                <a:lnTo>
                  <a:pt x="2407049" y="334739"/>
                </a:lnTo>
                <a:lnTo>
                  <a:pt x="2406615" y="334630"/>
                </a:lnTo>
                <a:cubicBezTo>
                  <a:pt x="2404335" y="334034"/>
                  <a:pt x="2401948" y="335336"/>
                  <a:pt x="2401188" y="337561"/>
                </a:cubicBezTo>
                <a:lnTo>
                  <a:pt x="2398908" y="344290"/>
                </a:lnTo>
                <a:cubicBezTo>
                  <a:pt x="2398312" y="346027"/>
                  <a:pt x="2398854" y="347926"/>
                  <a:pt x="2400211" y="349121"/>
                </a:cubicBezTo>
                <a:cubicBezTo>
                  <a:pt x="2401622" y="350315"/>
                  <a:pt x="2403576" y="350586"/>
                  <a:pt x="2405204" y="349772"/>
                </a:cubicBezTo>
                <a:lnTo>
                  <a:pt x="2414267" y="345267"/>
                </a:lnTo>
                <a:lnTo>
                  <a:pt x="2420020" y="353570"/>
                </a:lnTo>
                <a:cubicBezTo>
                  <a:pt x="2420833" y="354764"/>
                  <a:pt x="2422136" y="355470"/>
                  <a:pt x="2423547" y="355525"/>
                </a:cubicBezTo>
                <a:cubicBezTo>
                  <a:pt x="2425012" y="355633"/>
                  <a:pt x="2426315" y="354981"/>
                  <a:pt x="2427238" y="353896"/>
                </a:cubicBezTo>
                <a:lnTo>
                  <a:pt x="2429191" y="351563"/>
                </a:lnTo>
                <a:lnTo>
                  <a:pt x="2432719" y="354710"/>
                </a:lnTo>
                <a:lnTo>
                  <a:pt x="2441728" y="361874"/>
                </a:lnTo>
                <a:cubicBezTo>
                  <a:pt x="2443193" y="363068"/>
                  <a:pt x="2445309" y="363176"/>
                  <a:pt x="2446938" y="362145"/>
                </a:cubicBezTo>
                <a:cubicBezTo>
                  <a:pt x="2446938" y="362145"/>
                  <a:pt x="2448131" y="361440"/>
                  <a:pt x="2448131" y="361440"/>
                </a:cubicBezTo>
                <a:lnTo>
                  <a:pt x="2448131" y="361602"/>
                </a:lnTo>
                <a:cubicBezTo>
                  <a:pt x="2448403" y="362363"/>
                  <a:pt x="2448837" y="363013"/>
                  <a:pt x="2449380" y="363502"/>
                </a:cubicBezTo>
                <a:lnTo>
                  <a:pt x="2451062" y="364967"/>
                </a:lnTo>
                <a:cubicBezTo>
                  <a:pt x="2451714" y="365619"/>
                  <a:pt x="2452582" y="365998"/>
                  <a:pt x="2453504" y="366107"/>
                </a:cubicBezTo>
                <a:lnTo>
                  <a:pt x="2457737" y="366650"/>
                </a:lnTo>
                <a:cubicBezTo>
                  <a:pt x="2458281" y="366704"/>
                  <a:pt x="2458823" y="366650"/>
                  <a:pt x="2459366" y="366541"/>
                </a:cubicBezTo>
                <a:lnTo>
                  <a:pt x="2465173" y="365185"/>
                </a:lnTo>
                <a:lnTo>
                  <a:pt x="2477112" y="368983"/>
                </a:lnTo>
                <a:cubicBezTo>
                  <a:pt x="2478686" y="369526"/>
                  <a:pt x="2480422" y="369092"/>
                  <a:pt x="2481617" y="367953"/>
                </a:cubicBezTo>
                <a:lnTo>
                  <a:pt x="2493013" y="356990"/>
                </a:lnTo>
                <a:cubicBezTo>
                  <a:pt x="2493285" y="356718"/>
                  <a:pt x="2493556" y="356392"/>
                  <a:pt x="2493773" y="356013"/>
                </a:cubicBezTo>
                <a:lnTo>
                  <a:pt x="2508263" y="331049"/>
                </a:lnTo>
                <a:cubicBezTo>
                  <a:pt x="2508752" y="330234"/>
                  <a:pt x="2508969" y="329257"/>
                  <a:pt x="2508860" y="328281"/>
                </a:cubicBezTo>
                <a:lnTo>
                  <a:pt x="2508752" y="327358"/>
                </a:lnTo>
                <a:cubicBezTo>
                  <a:pt x="2509674" y="327033"/>
                  <a:pt x="2510488" y="326435"/>
                  <a:pt x="2511085" y="325567"/>
                </a:cubicBezTo>
                <a:lnTo>
                  <a:pt x="2514070" y="322094"/>
                </a:lnTo>
                <a:cubicBezTo>
                  <a:pt x="2514504" y="321606"/>
                  <a:pt x="2514830" y="321008"/>
                  <a:pt x="2514993" y="320412"/>
                </a:cubicBezTo>
                <a:lnTo>
                  <a:pt x="2521559" y="298649"/>
                </a:lnTo>
                <a:cubicBezTo>
                  <a:pt x="2521776" y="297889"/>
                  <a:pt x="2521776" y="297075"/>
                  <a:pt x="2521613" y="296315"/>
                </a:cubicBezTo>
                <a:lnTo>
                  <a:pt x="2520039" y="289477"/>
                </a:lnTo>
                <a:cubicBezTo>
                  <a:pt x="2519714" y="287958"/>
                  <a:pt x="2518629" y="286710"/>
                  <a:pt x="2517163" y="286221"/>
                </a:cubicBezTo>
                <a:lnTo>
                  <a:pt x="2512551" y="284593"/>
                </a:lnTo>
                <a:lnTo>
                  <a:pt x="2512388" y="281880"/>
                </a:lnTo>
                <a:cubicBezTo>
                  <a:pt x="2512333" y="280957"/>
                  <a:pt x="2512062" y="280143"/>
                  <a:pt x="2511520" y="279438"/>
                </a:cubicBezTo>
                <a:lnTo>
                  <a:pt x="2505930" y="271894"/>
                </a:lnTo>
                <a:cubicBezTo>
                  <a:pt x="2505441" y="271297"/>
                  <a:pt x="2504844" y="270808"/>
                  <a:pt x="2504139" y="270483"/>
                </a:cubicBezTo>
                <a:lnTo>
                  <a:pt x="2500177" y="268747"/>
                </a:lnTo>
                <a:cubicBezTo>
                  <a:pt x="2499634" y="268529"/>
                  <a:pt x="2498983" y="268366"/>
                  <a:pt x="2498386" y="268366"/>
                </a:cubicBezTo>
                <a:lnTo>
                  <a:pt x="2497246" y="265870"/>
                </a:lnTo>
                <a:lnTo>
                  <a:pt x="2500449" y="262668"/>
                </a:lnTo>
                <a:cubicBezTo>
                  <a:pt x="2501262" y="261800"/>
                  <a:pt x="2501751" y="260606"/>
                  <a:pt x="2501751" y="259412"/>
                </a:cubicBezTo>
                <a:lnTo>
                  <a:pt x="2501642" y="251109"/>
                </a:lnTo>
                <a:cubicBezTo>
                  <a:pt x="2501642" y="250077"/>
                  <a:pt x="2501262" y="249046"/>
                  <a:pt x="2500557" y="248232"/>
                </a:cubicBezTo>
                <a:lnTo>
                  <a:pt x="2492254" y="238409"/>
                </a:lnTo>
                <a:cubicBezTo>
                  <a:pt x="2490843" y="236781"/>
                  <a:pt x="2488509" y="236347"/>
                  <a:pt x="2486610" y="237378"/>
                </a:cubicBezTo>
                <a:lnTo>
                  <a:pt x="2482050" y="204816"/>
                </a:lnTo>
                <a:lnTo>
                  <a:pt x="2484493" y="172633"/>
                </a:lnTo>
                <a:lnTo>
                  <a:pt x="2500991" y="176541"/>
                </a:lnTo>
                <a:lnTo>
                  <a:pt x="2501914" y="182239"/>
                </a:lnTo>
                <a:cubicBezTo>
                  <a:pt x="2502076" y="183487"/>
                  <a:pt x="2502782" y="184573"/>
                  <a:pt x="2503813" y="185278"/>
                </a:cubicBezTo>
                <a:lnTo>
                  <a:pt x="2509348" y="189023"/>
                </a:lnTo>
                <a:cubicBezTo>
                  <a:pt x="2509837" y="189349"/>
                  <a:pt x="2510380" y="189620"/>
                  <a:pt x="2510977" y="189729"/>
                </a:cubicBezTo>
                <a:lnTo>
                  <a:pt x="2519931" y="191574"/>
                </a:lnTo>
                <a:cubicBezTo>
                  <a:pt x="2521017" y="191791"/>
                  <a:pt x="2522157" y="191628"/>
                  <a:pt x="2523133" y="191031"/>
                </a:cubicBezTo>
                <a:lnTo>
                  <a:pt x="2525629" y="189566"/>
                </a:lnTo>
                <a:lnTo>
                  <a:pt x="2528886" y="196187"/>
                </a:lnTo>
                <a:cubicBezTo>
                  <a:pt x="2529863" y="198195"/>
                  <a:pt x="2532142" y="199172"/>
                  <a:pt x="2534259" y="198520"/>
                </a:cubicBezTo>
                <a:lnTo>
                  <a:pt x="2537298" y="197598"/>
                </a:lnTo>
                <a:lnTo>
                  <a:pt x="2540717" y="197761"/>
                </a:lnTo>
                <a:cubicBezTo>
                  <a:pt x="2541856" y="197815"/>
                  <a:pt x="2542996" y="197435"/>
                  <a:pt x="2543865" y="196676"/>
                </a:cubicBezTo>
                <a:lnTo>
                  <a:pt x="2547121" y="193908"/>
                </a:lnTo>
                <a:lnTo>
                  <a:pt x="2550920" y="194830"/>
                </a:lnTo>
                <a:lnTo>
                  <a:pt x="2553742" y="205793"/>
                </a:lnTo>
                <a:cubicBezTo>
                  <a:pt x="2554067" y="207041"/>
                  <a:pt x="2554882" y="208072"/>
                  <a:pt x="2556021" y="208669"/>
                </a:cubicBezTo>
                <a:cubicBezTo>
                  <a:pt x="2557106" y="209212"/>
                  <a:pt x="2558463" y="209320"/>
                  <a:pt x="2559657" y="208886"/>
                </a:cubicBezTo>
                <a:lnTo>
                  <a:pt x="2560417" y="208615"/>
                </a:lnTo>
                <a:lnTo>
                  <a:pt x="2560905" y="209157"/>
                </a:lnTo>
                <a:lnTo>
                  <a:pt x="2558137" y="211057"/>
                </a:lnTo>
                <a:cubicBezTo>
                  <a:pt x="2556835" y="211925"/>
                  <a:pt x="2556075" y="213444"/>
                  <a:pt x="2556130" y="215018"/>
                </a:cubicBezTo>
                <a:lnTo>
                  <a:pt x="2556455" y="222400"/>
                </a:lnTo>
                <a:cubicBezTo>
                  <a:pt x="2556564" y="223593"/>
                  <a:pt x="2557052" y="224733"/>
                  <a:pt x="2557975" y="225547"/>
                </a:cubicBezTo>
                <a:lnTo>
                  <a:pt x="2575558" y="241340"/>
                </a:lnTo>
                <a:lnTo>
                  <a:pt x="2574799" y="269234"/>
                </a:lnTo>
                <a:cubicBezTo>
                  <a:pt x="2574799" y="270320"/>
                  <a:pt x="2575179" y="271406"/>
                  <a:pt x="2575884" y="272274"/>
                </a:cubicBezTo>
                <a:lnTo>
                  <a:pt x="2579195" y="276181"/>
                </a:lnTo>
                <a:lnTo>
                  <a:pt x="2579466" y="276507"/>
                </a:lnTo>
                <a:cubicBezTo>
                  <a:pt x="2579574" y="276670"/>
                  <a:pt x="2579845" y="276941"/>
                  <a:pt x="2579845" y="276941"/>
                </a:cubicBezTo>
                <a:lnTo>
                  <a:pt x="2582830" y="280034"/>
                </a:lnTo>
                <a:cubicBezTo>
                  <a:pt x="2583211" y="280414"/>
                  <a:pt x="2583699" y="280794"/>
                  <a:pt x="2584242" y="281012"/>
                </a:cubicBezTo>
                <a:lnTo>
                  <a:pt x="2594661" y="285570"/>
                </a:lnTo>
                <a:cubicBezTo>
                  <a:pt x="2596018" y="286167"/>
                  <a:pt x="2597646" y="286058"/>
                  <a:pt x="2598894" y="285244"/>
                </a:cubicBezTo>
                <a:cubicBezTo>
                  <a:pt x="2599546" y="284810"/>
                  <a:pt x="2600034" y="284213"/>
                  <a:pt x="2600414" y="283562"/>
                </a:cubicBezTo>
                <a:lnTo>
                  <a:pt x="2600957" y="284213"/>
                </a:lnTo>
                <a:cubicBezTo>
                  <a:pt x="2602368" y="285896"/>
                  <a:pt x="2604756" y="286276"/>
                  <a:pt x="2606655" y="285190"/>
                </a:cubicBezTo>
                <a:lnTo>
                  <a:pt x="2609965" y="283236"/>
                </a:lnTo>
                <a:lnTo>
                  <a:pt x="2615121" y="284322"/>
                </a:lnTo>
                <a:lnTo>
                  <a:pt x="2624131" y="292353"/>
                </a:lnTo>
                <a:cubicBezTo>
                  <a:pt x="2625433" y="293493"/>
                  <a:pt x="2627224" y="293819"/>
                  <a:pt x="2628797" y="293168"/>
                </a:cubicBezTo>
                <a:lnTo>
                  <a:pt x="2654305" y="283182"/>
                </a:lnTo>
                <a:cubicBezTo>
                  <a:pt x="2655499" y="282693"/>
                  <a:pt x="2656475" y="281717"/>
                  <a:pt x="2656910" y="280523"/>
                </a:cubicBezTo>
                <a:lnTo>
                  <a:pt x="2660871" y="269940"/>
                </a:lnTo>
                <a:cubicBezTo>
                  <a:pt x="2661197" y="269072"/>
                  <a:pt x="2661251" y="268095"/>
                  <a:pt x="2660980" y="267173"/>
                </a:cubicBezTo>
                <a:lnTo>
                  <a:pt x="2660654" y="266087"/>
                </a:lnTo>
                <a:lnTo>
                  <a:pt x="2683122" y="268584"/>
                </a:lnTo>
                <a:lnTo>
                  <a:pt x="2691534" y="275801"/>
                </a:lnTo>
                <a:cubicBezTo>
                  <a:pt x="2692565" y="276670"/>
                  <a:pt x="2693868" y="277050"/>
                  <a:pt x="2695224" y="276833"/>
                </a:cubicBezTo>
                <a:lnTo>
                  <a:pt x="2717258" y="273250"/>
                </a:lnTo>
                <a:cubicBezTo>
                  <a:pt x="2718235" y="273088"/>
                  <a:pt x="2719103" y="272654"/>
                  <a:pt x="2719754" y="271948"/>
                </a:cubicBezTo>
                <a:lnTo>
                  <a:pt x="2720351" y="271351"/>
                </a:lnTo>
                <a:cubicBezTo>
                  <a:pt x="2720243" y="272274"/>
                  <a:pt x="2720460" y="273250"/>
                  <a:pt x="2720949" y="274065"/>
                </a:cubicBezTo>
                <a:lnTo>
                  <a:pt x="2727244" y="284865"/>
                </a:lnTo>
                <a:cubicBezTo>
                  <a:pt x="2727515" y="285353"/>
                  <a:pt x="2727895" y="285787"/>
                  <a:pt x="2728329" y="286113"/>
                </a:cubicBezTo>
                <a:lnTo>
                  <a:pt x="2739129" y="294633"/>
                </a:lnTo>
                <a:cubicBezTo>
                  <a:pt x="2740377" y="295610"/>
                  <a:pt x="2742059" y="295827"/>
                  <a:pt x="2743525" y="295284"/>
                </a:cubicBezTo>
                <a:lnTo>
                  <a:pt x="2747541" y="293765"/>
                </a:lnTo>
                <a:lnTo>
                  <a:pt x="2749169" y="301254"/>
                </a:lnTo>
                <a:cubicBezTo>
                  <a:pt x="2749603" y="303370"/>
                  <a:pt x="2751448" y="304836"/>
                  <a:pt x="2753565" y="304836"/>
                </a:cubicBezTo>
                <a:lnTo>
                  <a:pt x="2757527" y="304836"/>
                </a:lnTo>
                <a:lnTo>
                  <a:pt x="2772397" y="314279"/>
                </a:lnTo>
                <a:cubicBezTo>
                  <a:pt x="2773754" y="315147"/>
                  <a:pt x="2775490" y="315256"/>
                  <a:pt x="2776901" y="314496"/>
                </a:cubicBezTo>
                <a:cubicBezTo>
                  <a:pt x="2778312" y="313791"/>
                  <a:pt x="2779235" y="312380"/>
                  <a:pt x="2779344" y="310752"/>
                </a:cubicBezTo>
                <a:lnTo>
                  <a:pt x="2779777" y="303370"/>
                </a:lnTo>
                <a:lnTo>
                  <a:pt x="2796275" y="290617"/>
                </a:lnTo>
                <a:cubicBezTo>
                  <a:pt x="2797036" y="290074"/>
                  <a:pt x="2797578" y="289261"/>
                  <a:pt x="2797850" y="288392"/>
                </a:cubicBezTo>
                <a:lnTo>
                  <a:pt x="2802951" y="272002"/>
                </a:lnTo>
                <a:cubicBezTo>
                  <a:pt x="2803168" y="271188"/>
                  <a:pt x="2803168" y="270320"/>
                  <a:pt x="2802951" y="269506"/>
                </a:cubicBezTo>
                <a:lnTo>
                  <a:pt x="2799206" y="255287"/>
                </a:lnTo>
                <a:cubicBezTo>
                  <a:pt x="2798663" y="253116"/>
                  <a:pt x="2796601" y="251705"/>
                  <a:pt x="2794376" y="251922"/>
                </a:cubicBezTo>
                <a:lnTo>
                  <a:pt x="2786996" y="252682"/>
                </a:lnTo>
                <a:lnTo>
                  <a:pt x="2784662" y="245898"/>
                </a:lnTo>
                <a:cubicBezTo>
                  <a:pt x="2784445" y="245356"/>
                  <a:pt x="2784173" y="244867"/>
                  <a:pt x="2783793" y="244433"/>
                </a:cubicBezTo>
                <a:lnTo>
                  <a:pt x="2773428" y="232493"/>
                </a:lnTo>
                <a:lnTo>
                  <a:pt x="2775382" y="231082"/>
                </a:lnTo>
                <a:cubicBezTo>
                  <a:pt x="2776630" y="230214"/>
                  <a:pt x="2777335" y="228749"/>
                  <a:pt x="2777281" y="227229"/>
                </a:cubicBezTo>
                <a:lnTo>
                  <a:pt x="2776793" y="215236"/>
                </a:lnTo>
                <a:lnTo>
                  <a:pt x="2777335" y="215453"/>
                </a:lnTo>
                <a:lnTo>
                  <a:pt x="2779126" y="220391"/>
                </a:lnTo>
                <a:cubicBezTo>
                  <a:pt x="2779398" y="221206"/>
                  <a:pt x="2779886" y="221857"/>
                  <a:pt x="2780538" y="222400"/>
                </a:cubicBezTo>
                <a:lnTo>
                  <a:pt x="2788678" y="228966"/>
                </a:lnTo>
                <a:cubicBezTo>
                  <a:pt x="2789003" y="229238"/>
                  <a:pt x="2789383" y="229455"/>
                  <a:pt x="2789817" y="229617"/>
                </a:cubicBezTo>
                <a:lnTo>
                  <a:pt x="2804905" y="235696"/>
                </a:lnTo>
                <a:lnTo>
                  <a:pt x="2812339" y="251814"/>
                </a:lnTo>
                <a:lnTo>
                  <a:pt x="2810441" y="259086"/>
                </a:lnTo>
                <a:cubicBezTo>
                  <a:pt x="2810060" y="260552"/>
                  <a:pt x="2810441" y="262125"/>
                  <a:pt x="2811472" y="263265"/>
                </a:cubicBezTo>
                <a:lnTo>
                  <a:pt x="2815922" y="268149"/>
                </a:lnTo>
                <a:cubicBezTo>
                  <a:pt x="2816735" y="269072"/>
                  <a:pt x="2817875" y="269614"/>
                  <a:pt x="2819123" y="269614"/>
                </a:cubicBezTo>
                <a:lnTo>
                  <a:pt x="2838661" y="270158"/>
                </a:lnTo>
                <a:cubicBezTo>
                  <a:pt x="2839529" y="270158"/>
                  <a:pt x="2840343" y="269940"/>
                  <a:pt x="2841103" y="269506"/>
                </a:cubicBezTo>
                <a:lnTo>
                  <a:pt x="2855105" y="261202"/>
                </a:lnTo>
                <a:cubicBezTo>
                  <a:pt x="2855376" y="261039"/>
                  <a:pt x="2855864" y="260660"/>
                  <a:pt x="2855864" y="260660"/>
                </a:cubicBezTo>
                <a:lnTo>
                  <a:pt x="2876487" y="241611"/>
                </a:lnTo>
                <a:cubicBezTo>
                  <a:pt x="2876596" y="241503"/>
                  <a:pt x="2876813" y="241286"/>
                  <a:pt x="2876813" y="241286"/>
                </a:cubicBezTo>
                <a:lnTo>
                  <a:pt x="2874262" y="253768"/>
                </a:lnTo>
                <a:cubicBezTo>
                  <a:pt x="2873882" y="255558"/>
                  <a:pt x="2874642" y="257404"/>
                  <a:pt x="2876161" y="258435"/>
                </a:cubicBezTo>
                <a:lnTo>
                  <a:pt x="2887667" y="266141"/>
                </a:lnTo>
                <a:cubicBezTo>
                  <a:pt x="2888047" y="266412"/>
                  <a:pt x="2888426" y="266629"/>
                  <a:pt x="2888860" y="266738"/>
                </a:cubicBezTo>
                <a:lnTo>
                  <a:pt x="2905848" y="271894"/>
                </a:lnTo>
                <a:lnTo>
                  <a:pt x="2916213" y="281391"/>
                </a:lnTo>
                <a:cubicBezTo>
                  <a:pt x="2916756" y="281880"/>
                  <a:pt x="2917407" y="282260"/>
                  <a:pt x="2918113" y="282423"/>
                </a:cubicBezTo>
                <a:lnTo>
                  <a:pt x="2937758" y="287524"/>
                </a:lnTo>
                <a:cubicBezTo>
                  <a:pt x="2938572" y="287741"/>
                  <a:pt x="2939386" y="287741"/>
                  <a:pt x="2940200" y="287470"/>
                </a:cubicBezTo>
                <a:lnTo>
                  <a:pt x="2956590" y="282423"/>
                </a:lnTo>
                <a:lnTo>
                  <a:pt x="2964405" y="287958"/>
                </a:lnTo>
                <a:cubicBezTo>
                  <a:pt x="2964893" y="288283"/>
                  <a:pt x="2965382" y="288500"/>
                  <a:pt x="2965924" y="288663"/>
                </a:cubicBezTo>
                <a:lnTo>
                  <a:pt x="2987145" y="294090"/>
                </a:lnTo>
                <a:cubicBezTo>
                  <a:pt x="2988338" y="294362"/>
                  <a:pt x="2989586" y="294199"/>
                  <a:pt x="2990617" y="293548"/>
                </a:cubicBezTo>
                <a:lnTo>
                  <a:pt x="2994633" y="291105"/>
                </a:lnTo>
                <a:lnTo>
                  <a:pt x="3005379" y="293656"/>
                </a:lnTo>
                <a:cubicBezTo>
                  <a:pt x="3006302" y="293873"/>
                  <a:pt x="3007224" y="293819"/>
                  <a:pt x="3008092" y="293493"/>
                </a:cubicBezTo>
                <a:lnTo>
                  <a:pt x="3021769" y="288121"/>
                </a:lnTo>
                <a:cubicBezTo>
                  <a:pt x="3022094" y="287958"/>
                  <a:pt x="3022420" y="287795"/>
                  <a:pt x="3022746" y="287578"/>
                </a:cubicBezTo>
                <a:lnTo>
                  <a:pt x="3034577" y="279057"/>
                </a:lnTo>
                <a:cubicBezTo>
                  <a:pt x="3035879" y="278081"/>
                  <a:pt x="3036584" y="276507"/>
                  <a:pt x="3036422" y="274879"/>
                </a:cubicBezTo>
                <a:lnTo>
                  <a:pt x="3036096" y="271948"/>
                </a:lnTo>
                <a:lnTo>
                  <a:pt x="3038755" y="269886"/>
                </a:lnTo>
                <a:cubicBezTo>
                  <a:pt x="3040004" y="268909"/>
                  <a:pt x="3040655" y="267281"/>
                  <a:pt x="3040438" y="265653"/>
                </a:cubicBezTo>
                <a:lnTo>
                  <a:pt x="3037887" y="248341"/>
                </a:lnTo>
                <a:lnTo>
                  <a:pt x="3051400" y="243456"/>
                </a:lnTo>
                <a:lnTo>
                  <a:pt x="3070938" y="247309"/>
                </a:lnTo>
                <a:cubicBezTo>
                  <a:pt x="3071806" y="247472"/>
                  <a:pt x="3072729" y="247363"/>
                  <a:pt x="3073542" y="247038"/>
                </a:cubicBezTo>
                <a:lnTo>
                  <a:pt x="3080489" y="244216"/>
                </a:lnTo>
                <a:lnTo>
                  <a:pt x="3091995" y="245247"/>
                </a:lnTo>
                <a:cubicBezTo>
                  <a:pt x="3093351" y="245410"/>
                  <a:pt x="3094708" y="244867"/>
                  <a:pt x="3095685" y="243890"/>
                </a:cubicBezTo>
                <a:lnTo>
                  <a:pt x="3107950" y="231082"/>
                </a:lnTo>
                <a:cubicBezTo>
                  <a:pt x="3108384" y="230649"/>
                  <a:pt x="3108709" y="230106"/>
                  <a:pt x="3108927" y="229563"/>
                </a:cubicBezTo>
                <a:lnTo>
                  <a:pt x="3118641" y="204490"/>
                </a:lnTo>
                <a:cubicBezTo>
                  <a:pt x="3119021" y="203514"/>
                  <a:pt x="3119076" y="202428"/>
                  <a:pt x="3118750" y="201451"/>
                </a:cubicBezTo>
                <a:lnTo>
                  <a:pt x="3116308" y="193908"/>
                </a:lnTo>
                <a:cubicBezTo>
                  <a:pt x="3116036" y="193039"/>
                  <a:pt x="3115493" y="192279"/>
                  <a:pt x="3114788" y="191736"/>
                </a:cubicBezTo>
                <a:lnTo>
                  <a:pt x="3105291" y="184302"/>
                </a:lnTo>
                <a:lnTo>
                  <a:pt x="3096390" y="170734"/>
                </a:lnTo>
                <a:lnTo>
                  <a:pt x="3092646" y="161725"/>
                </a:lnTo>
                <a:lnTo>
                  <a:pt x="3093297" y="146530"/>
                </a:lnTo>
                <a:cubicBezTo>
                  <a:pt x="3093351" y="145390"/>
                  <a:pt x="3092972" y="144250"/>
                  <a:pt x="3092212" y="143382"/>
                </a:cubicBezTo>
                <a:lnTo>
                  <a:pt x="3074954" y="123085"/>
                </a:lnTo>
                <a:lnTo>
                  <a:pt x="3073434" y="111254"/>
                </a:lnTo>
                <a:cubicBezTo>
                  <a:pt x="3073379" y="110548"/>
                  <a:pt x="3073109" y="109897"/>
                  <a:pt x="3072729" y="109300"/>
                </a:cubicBezTo>
                <a:lnTo>
                  <a:pt x="3066813" y="100454"/>
                </a:lnTo>
                <a:lnTo>
                  <a:pt x="3066704" y="61379"/>
                </a:lnTo>
                <a:lnTo>
                  <a:pt x="3068821" y="49603"/>
                </a:lnTo>
                <a:lnTo>
                  <a:pt x="3071698" y="48626"/>
                </a:lnTo>
                <a:cubicBezTo>
                  <a:pt x="3072946" y="48192"/>
                  <a:pt x="3073923" y="47323"/>
                  <a:pt x="3074411" y="46129"/>
                </a:cubicBezTo>
                <a:cubicBezTo>
                  <a:pt x="3074954" y="44935"/>
                  <a:pt x="3074954" y="43579"/>
                  <a:pt x="3074411" y="42439"/>
                </a:cubicBezTo>
                <a:lnTo>
                  <a:pt x="3071860" y="36849"/>
                </a:lnTo>
                <a:cubicBezTo>
                  <a:pt x="3072240" y="36686"/>
                  <a:pt x="3072620" y="36415"/>
                  <a:pt x="3072946" y="36144"/>
                </a:cubicBezTo>
                <a:lnTo>
                  <a:pt x="3074194" y="35058"/>
                </a:lnTo>
                <a:lnTo>
                  <a:pt x="3078752" y="38586"/>
                </a:lnTo>
                <a:lnTo>
                  <a:pt x="3078156" y="39020"/>
                </a:lnTo>
                <a:cubicBezTo>
                  <a:pt x="3076365" y="40269"/>
                  <a:pt x="3075714" y="42548"/>
                  <a:pt x="3076582" y="44556"/>
                </a:cubicBezTo>
                <a:lnTo>
                  <a:pt x="3083094" y="59534"/>
                </a:lnTo>
                <a:lnTo>
                  <a:pt x="3077396" y="70768"/>
                </a:lnTo>
                <a:cubicBezTo>
                  <a:pt x="3076636" y="72288"/>
                  <a:pt x="3076744" y="74025"/>
                  <a:pt x="3077667" y="75381"/>
                </a:cubicBezTo>
                <a:lnTo>
                  <a:pt x="3086622" y="88514"/>
                </a:lnTo>
                <a:cubicBezTo>
                  <a:pt x="3087056" y="89166"/>
                  <a:pt x="3087707" y="89708"/>
                  <a:pt x="3088412" y="90034"/>
                </a:cubicBezTo>
                <a:lnTo>
                  <a:pt x="3107461" y="99043"/>
                </a:lnTo>
                <a:cubicBezTo>
                  <a:pt x="3108547" y="99586"/>
                  <a:pt x="3109849" y="99640"/>
                  <a:pt x="3110989" y="99205"/>
                </a:cubicBezTo>
                <a:lnTo>
                  <a:pt x="3123525" y="94430"/>
                </a:lnTo>
                <a:lnTo>
                  <a:pt x="3128736" y="108866"/>
                </a:lnTo>
                <a:cubicBezTo>
                  <a:pt x="3129115" y="109951"/>
                  <a:pt x="3129930" y="110820"/>
                  <a:pt x="3130961" y="111362"/>
                </a:cubicBezTo>
                <a:lnTo>
                  <a:pt x="3143334" y="117604"/>
                </a:lnTo>
                <a:cubicBezTo>
                  <a:pt x="3144528" y="118200"/>
                  <a:pt x="3145885" y="118254"/>
                  <a:pt x="3147079" y="117767"/>
                </a:cubicBezTo>
                <a:lnTo>
                  <a:pt x="3150444" y="116410"/>
                </a:lnTo>
                <a:cubicBezTo>
                  <a:pt x="3150498" y="117278"/>
                  <a:pt x="3150769" y="118146"/>
                  <a:pt x="3151258" y="118906"/>
                </a:cubicBezTo>
                <a:lnTo>
                  <a:pt x="3158150" y="128946"/>
                </a:lnTo>
                <a:lnTo>
                  <a:pt x="3157282" y="134916"/>
                </a:lnTo>
                <a:cubicBezTo>
                  <a:pt x="3157119" y="136001"/>
                  <a:pt x="3157336" y="137086"/>
                  <a:pt x="3157933" y="138009"/>
                </a:cubicBezTo>
                <a:lnTo>
                  <a:pt x="3163088" y="146095"/>
                </a:lnTo>
                <a:cubicBezTo>
                  <a:pt x="3164066" y="147615"/>
                  <a:pt x="3165802" y="148374"/>
                  <a:pt x="3167539" y="148157"/>
                </a:cubicBezTo>
                <a:lnTo>
                  <a:pt x="3171446" y="147615"/>
                </a:lnTo>
                <a:lnTo>
                  <a:pt x="3178664" y="160043"/>
                </a:lnTo>
                <a:cubicBezTo>
                  <a:pt x="3179369" y="161183"/>
                  <a:pt x="3180509" y="161996"/>
                  <a:pt x="3181812" y="162214"/>
                </a:cubicBezTo>
                <a:lnTo>
                  <a:pt x="3191634" y="163951"/>
                </a:lnTo>
                <a:lnTo>
                  <a:pt x="3197224" y="170951"/>
                </a:lnTo>
                <a:cubicBezTo>
                  <a:pt x="3198039" y="171928"/>
                  <a:pt x="3199178" y="172525"/>
                  <a:pt x="3200427" y="172633"/>
                </a:cubicBezTo>
                <a:lnTo>
                  <a:pt x="3211118" y="173448"/>
                </a:lnTo>
                <a:cubicBezTo>
                  <a:pt x="3211878" y="173556"/>
                  <a:pt x="3212637" y="173394"/>
                  <a:pt x="3213343" y="173068"/>
                </a:cubicBezTo>
                <a:lnTo>
                  <a:pt x="3226422" y="167044"/>
                </a:lnTo>
                <a:cubicBezTo>
                  <a:pt x="3227073" y="166773"/>
                  <a:pt x="3227616" y="166338"/>
                  <a:pt x="3228050" y="165795"/>
                </a:cubicBezTo>
                <a:lnTo>
                  <a:pt x="3244548" y="145607"/>
                </a:lnTo>
                <a:cubicBezTo>
                  <a:pt x="3245688" y="144196"/>
                  <a:pt x="3245905" y="142242"/>
                  <a:pt x="3245036" y="140614"/>
                </a:cubicBezTo>
                <a:lnTo>
                  <a:pt x="3240695" y="132311"/>
                </a:lnTo>
                <a:lnTo>
                  <a:pt x="3249378" y="106641"/>
                </a:lnTo>
                <a:cubicBezTo>
                  <a:pt x="3249867" y="105284"/>
                  <a:pt x="3249650" y="103819"/>
                  <a:pt x="3248835" y="102625"/>
                </a:cubicBezTo>
                <a:lnTo>
                  <a:pt x="3239827" y="89491"/>
                </a:lnTo>
                <a:cubicBezTo>
                  <a:pt x="3239447" y="88895"/>
                  <a:pt x="3238904" y="88406"/>
                  <a:pt x="3238307" y="88080"/>
                </a:cubicBezTo>
                <a:lnTo>
                  <a:pt x="3225391" y="80863"/>
                </a:lnTo>
                <a:lnTo>
                  <a:pt x="3224740" y="77389"/>
                </a:lnTo>
                <a:lnTo>
                  <a:pt x="3226856" y="66589"/>
                </a:lnTo>
                <a:cubicBezTo>
                  <a:pt x="3227019" y="65993"/>
                  <a:pt x="3227019" y="65341"/>
                  <a:pt x="3226856" y="64744"/>
                </a:cubicBezTo>
                <a:lnTo>
                  <a:pt x="3223926" y="51719"/>
                </a:lnTo>
                <a:lnTo>
                  <a:pt x="3229299" y="47866"/>
                </a:lnTo>
                <a:cubicBezTo>
                  <a:pt x="3230384" y="47107"/>
                  <a:pt x="3231035" y="45912"/>
                  <a:pt x="3231143" y="44556"/>
                </a:cubicBezTo>
                <a:lnTo>
                  <a:pt x="3232012" y="32887"/>
                </a:lnTo>
                <a:cubicBezTo>
                  <a:pt x="3232121" y="31205"/>
                  <a:pt x="3231306" y="29577"/>
                  <a:pt x="3229841" y="28709"/>
                </a:cubicBezTo>
                <a:lnTo>
                  <a:pt x="3215731" y="20134"/>
                </a:lnTo>
                <a:lnTo>
                  <a:pt x="3214699" y="17366"/>
                </a:lnTo>
                <a:lnTo>
                  <a:pt x="3216979" y="14707"/>
                </a:lnTo>
                <a:lnTo>
                  <a:pt x="3218445" y="15141"/>
                </a:lnTo>
                <a:cubicBezTo>
                  <a:pt x="3219856" y="15630"/>
                  <a:pt x="3221429" y="15304"/>
                  <a:pt x="3222623" y="14327"/>
                </a:cubicBezTo>
                <a:lnTo>
                  <a:pt x="3230981" y="7435"/>
                </a:lnTo>
                <a:lnTo>
                  <a:pt x="3234237" y="6187"/>
                </a:lnTo>
                <a:cubicBezTo>
                  <a:pt x="3234563" y="6024"/>
                  <a:pt x="3235105" y="5698"/>
                  <a:pt x="3235105" y="5698"/>
                </a:cubicBezTo>
                <a:close/>
                <a:moveTo>
                  <a:pt x="3236190" y="0"/>
                </a:moveTo>
                <a:lnTo>
                  <a:pt x="3236299" y="0"/>
                </a:lnTo>
                <a:lnTo>
                  <a:pt x="3236244" y="163"/>
                </a:lnTo>
                <a:close/>
              </a:path>
            </a:pathLst>
          </a:custGeom>
          <a:solidFill>
            <a:schemeClr val="tx1"/>
          </a:solidFill>
        </p:spPr>
        <p:txBody>
          <a:bodyPr wrap="square">
            <a:noAutofit/>
          </a:bodyPr>
          <a:lstStyle/>
          <a:p>
            <a:r>
              <a:rPr lang="en-US"/>
              <a:t>Click icon to add picture</a:t>
            </a:r>
            <a:endParaRPr lang="en-EE"/>
          </a:p>
        </p:txBody>
      </p:sp>
      <p:cxnSp>
        <p:nvCxnSpPr>
          <p:cNvPr id="3" name="Straight Connector 2">
            <a:extLst>
              <a:ext uri="{FF2B5EF4-FFF2-40B4-BE49-F238E27FC236}">
                <a16:creationId xmlns:a16="http://schemas.microsoft.com/office/drawing/2014/main" id="{CBF89770-2D42-D3BE-8805-38D4738FB862}"/>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4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9B3734B-2167-EB05-D586-61F4D46C9101}"/>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46E28563-7D9E-1CB7-FC44-56DF774A3B6A}"/>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64C46ABB-CA35-5544-C921-D899E6BA38B9}"/>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5" name="Jaluse kohatäide 4">
            <a:extLst>
              <a:ext uri="{FF2B5EF4-FFF2-40B4-BE49-F238E27FC236}">
                <a16:creationId xmlns:a16="http://schemas.microsoft.com/office/drawing/2014/main" id="{1F0EC6B7-7B41-42CB-6E84-D18FD18B6AF5}"/>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48D90372-9F19-7EA3-3B76-7B949946D223}"/>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3973503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heslaid 5">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E0F8B8F7-7739-04E1-C961-D9F8BB864545}"/>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7" name="Slide Number Placeholder 3">
            <a:extLst>
              <a:ext uri="{FF2B5EF4-FFF2-40B4-BE49-F238E27FC236}">
                <a16:creationId xmlns:a16="http://schemas.microsoft.com/office/drawing/2014/main" id="{A4903882-DCED-4D4B-5C83-4B9724BD5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10" name="Title 11">
            <a:extLst>
              <a:ext uri="{FF2B5EF4-FFF2-40B4-BE49-F238E27FC236}">
                <a16:creationId xmlns:a16="http://schemas.microsoft.com/office/drawing/2014/main" id="{8A2F34A0-1367-4604-75E6-FFD40865FAC8}"/>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EDA11BF5-95A1-A901-D07F-E4D9CAA4474E}"/>
              </a:ext>
            </a:extLst>
          </p:cNvPr>
          <p:cNvPicPr>
            <a:picLocks noChangeAspect="1"/>
          </p:cNvPicPr>
          <p:nvPr userDrawn="1"/>
        </p:nvPicPr>
        <p:blipFill>
          <a:blip r:embed="rId2"/>
          <a:srcRect/>
          <a:stretch/>
        </p:blipFill>
        <p:spPr>
          <a:xfrm>
            <a:off x="245786" y="237098"/>
            <a:ext cx="1799155" cy="785504"/>
          </a:xfrm>
          <a:prstGeom prst="rect">
            <a:avLst/>
          </a:prstGeom>
        </p:spPr>
      </p:pic>
      <p:sp>
        <p:nvSpPr>
          <p:cNvPr id="5" name="Picture Placeholder 46">
            <a:extLst>
              <a:ext uri="{FF2B5EF4-FFF2-40B4-BE49-F238E27FC236}">
                <a16:creationId xmlns:a16="http://schemas.microsoft.com/office/drawing/2014/main" id="{CA81FEA3-D224-FCE9-9EC2-F3D82E2CE8F1}"/>
              </a:ext>
            </a:extLst>
          </p:cNvPr>
          <p:cNvSpPr>
            <a:spLocks noGrp="1"/>
          </p:cNvSpPr>
          <p:nvPr>
            <p:ph type="pic" sz="quarter" idx="12"/>
          </p:nvPr>
        </p:nvSpPr>
        <p:spPr>
          <a:xfrm>
            <a:off x="3615573" y="507053"/>
            <a:ext cx="4960854" cy="4802120"/>
          </a:xfrm>
          <a:custGeom>
            <a:avLst/>
            <a:gdLst>
              <a:gd name="connsiteX0" fmla="*/ 3933537 w 6676959"/>
              <a:gd name="connsiteY0" fmla="*/ 5566869 h 6938962"/>
              <a:gd name="connsiteX1" fmla="*/ 4054758 w 6676959"/>
              <a:gd name="connsiteY1" fmla="*/ 5592510 h 6938962"/>
              <a:gd name="connsiteX2" fmla="*/ 4337081 w 6676959"/>
              <a:gd name="connsiteY2" fmla="*/ 5755837 h 6938962"/>
              <a:gd name="connsiteX3" fmla="*/ 4648479 w 6676959"/>
              <a:gd name="connsiteY3" fmla="*/ 5936024 h 6938962"/>
              <a:gd name="connsiteX4" fmla="*/ 4746422 w 6676959"/>
              <a:gd name="connsiteY4" fmla="*/ 6071165 h 6938962"/>
              <a:gd name="connsiteX5" fmla="*/ 4730434 w 6676959"/>
              <a:gd name="connsiteY5" fmla="*/ 6189885 h 6938962"/>
              <a:gd name="connsiteX6" fmla="*/ 4537798 w 6676959"/>
              <a:gd name="connsiteY6" fmla="*/ 6573441 h 6938962"/>
              <a:gd name="connsiteX7" fmla="*/ 4401732 w 6676959"/>
              <a:gd name="connsiteY7" fmla="*/ 6844073 h 6938962"/>
              <a:gd name="connsiteX8" fmla="*/ 4305245 w 6676959"/>
              <a:gd name="connsiteY8" fmla="*/ 6938094 h 6938962"/>
              <a:gd name="connsiteX9" fmla="*/ 4302451 w 6676959"/>
              <a:gd name="connsiteY9" fmla="*/ 6938962 h 6938962"/>
              <a:gd name="connsiteX10" fmla="*/ 4153977 w 6676959"/>
              <a:gd name="connsiteY10" fmla="*/ 6938962 h 6938962"/>
              <a:gd name="connsiteX11" fmla="*/ 4126261 w 6676959"/>
              <a:gd name="connsiteY11" fmla="*/ 6926966 h 6938962"/>
              <a:gd name="connsiteX12" fmla="*/ 3575232 w 6676959"/>
              <a:gd name="connsiteY12" fmla="*/ 6610321 h 6938962"/>
              <a:gd name="connsiteX13" fmla="*/ 3533244 w 6676959"/>
              <a:gd name="connsiteY13" fmla="*/ 6586261 h 6938962"/>
              <a:gd name="connsiteX14" fmla="*/ 3455592 w 6676959"/>
              <a:gd name="connsiteY14" fmla="*/ 6329503 h 6938962"/>
              <a:gd name="connsiteX15" fmla="*/ 3662985 w 6676959"/>
              <a:gd name="connsiteY15" fmla="*/ 5913457 h 6938962"/>
              <a:gd name="connsiteX16" fmla="*/ 3780342 w 6676959"/>
              <a:gd name="connsiteY16" fmla="*/ 5678125 h 6938962"/>
              <a:gd name="connsiteX17" fmla="*/ 3933537 w 6676959"/>
              <a:gd name="connsiteY17" fmla="*/ 5566869 h 6938962"/>
              <a:gd name="connsiteX18" fmla="*/ 2778740 w 6676959"/>
              <a:gd name="connsiteY18" fmla="*/ 4912070 h 6938962"/>
              <a:gd name="connsiteX19" fmla="*/ 2899961 w 6676959"/>
              <a:gd name="connsiteY19" fmla="*/ 4937711 h 6938962"/>
              <a:gd name="connsiteX20" fmla="*/ 3182283 w 6676959"/>
              <a:gd name="connsiteY20" fmla="*/ 5101038 h 6938962"/>
              <a:gd name="connsiteX21" fmla="*/ 3493681 w 6676959"/>
              <a:gd name="connsiteY21" fmla="*/ 5281225 h 6938962"/>
              <a:gd name="connsiteX22" fmla="*/ 3591624 w 6676959"/>
              <a:gd name="connsiteY22" fmla="*/ 5416366 h 6938962"/>
              <a:gd name="connsiteX23" fmla="*/ 3575636 w 6676959"/>
              <a:gd name="connsiteY23" fmla="*/ 5535086 h 6938962"/>
              <a:gd name="connsiteX24" fmla="*/ 3383000 w 6676959"/>
              <a:gd name="connsiteY24" fmla="*/ 5918642 h 6938962"/>
              <a:gd name="connsiteX25" fmla="*/ 3246934 w 6676959"/>
              <a:gd name="connsiteY25" fmla="*/ 6189274 h 6938962"/>
              <a:gd name="connsiteX26" fmla="*/ 3105159 w 6676959"/>
              <a:gd name="connsiteY26" fmla="*/ 6297369 h 6938962"/>
              <a:gd name="connsiteX27" fmla="*/ 3094793 w 6676959"/>
              <a:gd name="connsiteY27" fmla="*/ 6298949 h 6938962"/>
              <a:gd name="connsiteX28" fmla="*/ 3071604 w 6676959"/>
              <a:gd name="connsiteY28" fmla="*/ 6298949 h 6938962"/>
              <a:gd name="connsiteX29" fmla="*/ 3071515 w 6676959"/>
              <a:gd name="connsiteY29" fmla="*/ 6299037 h 6938962"/>
              <a:gd name="connsiteX30" fmla="*/ 2971464 w 6676959"/>
              <a:gd name="connsiteY30" fmla="*/ 6272167 h 6938962"/>
              <a:gd name="connsiteX31" fmla="*/ 2420435 w 6676959"/>
              <a:gd name="connsiteY31" fmla="*/ 5955522 h 6938962"/>
              <a:gd name="connsiteX32" fmla="*/ 2378447 w 6676959"/>
              <a:gd name="connsiteY32" fmla="*/ 5931462 h 6938962"/>
              <a:gd name="connsiteX33" fmla="*/ 2300795 w 6676959"/>
              <a:gd name="connsiteY33" fmla="*/ 5674704 h 6938962"/>
              <a:gd name="connsiteX34" fmla="*/ 2508188 w 6676959"/>
              <a:gd name="connsiteY34" fmla="*/ 5258658 h 6938962"/>
              <a:gd name="connsiteX35" fmla="*/ 2625545 w 6676959"/>
              <a:gd name="connsiteY35" fmla="*/ 5023326 h 6938962"/>
              <a:gd name="connsiteX36" fmla="*/ 2778740 w 6676959"/>
              <a:gd name="connsiteY36" fmla="*/ 4912070 h 6938962"/>
              <a:gd name="connsiteX37" fmla="*/ 4591523 w 6676959"/>
              <a:gd name="connsiteY37" fmla="*/ 4404333 h 6938962"/>
              <a:gd name="connsiteX38" fmla="*/ 4712744 w 6676959"/>
              <a:gd name="connsiteY38" fmla="*/ 4429974 h 6938962"/>
              <a:gd name="connsiteX39" fmla="*/ 4995067 w 6676959"/>
              <a:gd name="connsiteY39" fmla="*/ 4593301 h 6938962"/>
              <a:gd name="connsiteX40" fmla="*/ 5306465 w 6676959"/>
              <a:gd name="connsiteY40" fmla="*/ 4773488 h 6938962"/>
              <a:gd name="connsiteX41" fmla="*/ 5404408 w 6676959"/>
              <a:gd name="connsiteY41" fmla="*/ 4908629 h 6938962"/>
              <a:gd name="connsiteX42" fmla="*/ 5388420 w 6676959"/>
              <a:gd name="connsiteY42" fmla="*/ 5027349 h 6938962"/>
              <a:gd name="connsiteX43" fmla="*/ 5195784 w 6676959"/>
              <a:gd name="connsiteY43" fmla="*/ 5410905 h 6938962"/>
              <a:gd name="connsiteX44" fmla="*/ 5059718 w 6676959"/>
              <a:gd name="connsiteY44" fmla="*/ 5681537 h 6938962"/>
              <a:gd name="connsiteX45" fmla="*/ 4917942 w 6676959"/>
              <a:gd name="connsiteY45" fmla="*/ 5789632 h 6938962"/>
              <a:gd name="connsiteX46" fmla="*/ 4907577 w 6676959"/>
              <a:gd name="connsiteY46" fmla="*/ 5791212 h 6938962"/>
              <a:gd name="connsiteX47" fmla="*/ 4884387 w 6676959"/>
              <a:gd name="connsiteY47" fmla="*/ 5791212 h 6938962"/>
              <a:gd name="connsiteX48" fmla="*/ 4884299 w 6676959"/>
              <a:gd name="connsiteY48" fmla="*/ 5791300 h 6938962"/>
              <a:gd name="connsiteX49" fmla="*/ 4784247 w 6676959"/>
              <a:gd name="connsiteY49" fmla="*/ 5764430 h 6938962"/>
              <a:gd name="connsiteX50" fmla="*/ 4233218 w 6676959"/>
              <a:gd name="connsiteY50" fmla="*/ 5447785 h 6938962"/>
              <a:gd name="connsiteX51" fmla="*/ 4191230 w 6676959"/>
              <a:gd name="connsiteY51" fmla="*/ 5423725 h 6938962"/>
              <a:gd name="connsiteX52" fmla="*/ 4113578 w 6676959"/>
              <a:gd name="connsiteY52" fmla="*/ 5166967 h 6938962"/>
              <a:gd name="connsiteX53" fmla="*/ 4320971 w 6676959"/>
              <a:gd name="connsiteY53" fmla="*/ 4750921 h 6938962"/>
              <a:gd name="connsiteX54" fmla="*/ 4438328 w 6676959"/>
              <a:gd name="connsiteY54" fmla="*/ 4515589 h 6938962"/>
              <a:gd name="connsiteX55" fmla="*/ 4591523 w 6676959"/>
              <a:gd name="connsiteY55" fmla="*/ 4404333 h 6938962"/>
              <a:gd name="connsiteX56" fmla="*/ 1623941 w 6676959"/>
              <a:gd name="connsiteY56" fmla="*/ 4257271 h 6938962"/>
              <a:gd name="connsiteX57" fmla="*/ 1745162 w 6676959"/>
              <a:gd name="connsiteY57" fmla="*/ 4282912 h 6938962"/>
              <a:gd name="connsiteX58" fmla="*/ 2027485 w 6676959"/>
              <a:gd name="connsiteY58" fmla="*/ 4446239 h 6938962"/>
              <a:gd name="connsiteX59" fmla="*/ 2338883 w 6676959"/>
              <a:gd name="connsiteY59" fmla="*/ 4626426 h 6938962"/>
              <a:gd name="connsiteX60" fmla="*/ 2436826 w 6676959"/>
              <a:gd name="connsiteY60" fmla="*/ 4761567 h 6938962"/>
              <a:gd name="connsiteX61" fmla="*/ 2420838 w 6676959"/>
              <a:gd name="connsiteY61" fmla="*/ 4880287 h 6938962"/>
              <a:gd name="connsiteX62" fmla="*/ 2228202 w 6676959"/>
              <a:gd name="connsiteY62" fmla="*/ 5263843 h 6938962"/>
              <a:gd name="connsiteX63" fmla="*/ 2092136 w 6676959"/>
              <a:gd name="connsiteY63" fmla="*/ 5534475 h 6938962"/>
              <a:gd name="connsiteX64" fmla="*/ 1950360 w 6676959"/>
              <a:gd name="connsiteY64" fmla="*/ 5642570 h 6938962"/>
              <a:gd name="connsiteX65" fmla="*/ 1939995 w 6676959"/>
              <a:gd name="connsiteY65" fmla="*/ 5644150 h 6938962"/>
              <a:gd name="connsiteX66" fmla="*/ 1916805 w 6676959"/>
              <a:gd name="connsiteY66" fmla="*/ 5644150 h 6938962"/>
              <a:gd name="connsiteX67" fmla="*/ 1916717 w 6676959"/>
              <a:gd name="connsiteY67" fmla="*/ 5644238 h 6938962"/>
              <a:gd name="connsiteX68" fmla="*/ 1816665 w 6676959"/>
              <a:gd name="connsiteY68" fmla="*/ 5617368 h 6938962"/>
              <a:gd name="connsiteX69" fmla="*/ 1265636 w 6676959"/>
              <a:gd name="connsiteY69" fmla="*/ 5300723 h 6938962"/>
              <a:gd name="connsiteX70" fmla="*/ 1223648 w 6676959"/>
              <a:gd name="connsiteY70" fmla="*/ 5276663 h 6938962"/>
              <a:gd name="connsiteX71" fmla="*/ 1145996 w 6676959"/>
              <a:gd name="connsiteY71" fmla="*/ 5019905 h 6938962"/>
              <a:gd name="connsiteX72" fmla="*/ 1353389 w 6676959"/>
              <a:gd name="connsiteY72" fmla="*/ 4603859 h 6938962"/>
              <a:gd name="connsiteX73" fmla="*/ 1470746 w 6676959"/>
              <a:gd name="connsiteY73" fmla="*/ 4368527 h 6938962"/>
              <a:gd name="connsiteX74" fmla="*/ 1623941 w 6676959"/>
              <a:gd name="connsiteY74" fmla="*/ 4257271 h 6938962"/>
              <a:gd name="connsiteX75" fmla="*/ 3436725 w 6676959"/>
              <a:gd name="connsiteY75" fmla="*/ 3749534 h 6938962"/>
              <a:gd name="connsiteX76" fmla="*/ 3557946 w 6676959"/>
              <a:gd name="connsiteY76" fmla="*/ 3775175 h 6938962"/>
              <a:gd name="connsiteX77" fmla="*/ 3840269 w 6676959"/>
              <a:gd name="connsiteY77" fmla="*/ 3938502 h 6938962"/>
              <a:gd name="connsiteX78" fmla="*/ 4151667 w 6676959"/>
              <a:gd name="connsiteY78" fmla="*/ 4118689 h 6938962"/>
              <a:gd name="connsiteX79" fmla="*/ 4249610 w 6676959"/>
              <a:gd name="connsiteY79" fmla="*/ 4253830 h 6938962"/>
              <a:gd name="connsiteX80" fmla="*/ 4233622 w 6676959"/>
              <a:gd name="connsiteY80" fmla="*/ 4372550 h 6938962"/>
              <a:gd name="connsiteX81" fmla="*/ 4040986 w 6676959"/>
              <a:gd name="connsiteY81" fmla="*/ 4756106 h 6938962"/>
              <a:gd name="connsiteX82" fmla="*/ 3904920 w 6676959"/>
              <a:gd name="connsiteY82" fmla="*/ 5026738 h 6938962"/>
              <a:gd name="connsiteX83" fmla="*/ 3763144 w 6676959"/>
              <a:gd name="connsiteY83" fmla="*/ 5134833 h 6938962"/>
              <a:gd name="connsiteX84" fmla="*/ 3752779 w 6676959"/>
              <a:gd name="connsiteY84" fmla="*/ 5136413 h 6938962"/>
              <a:gd name="connsiteX85" fmla="*/ 3729589 w 6676959"/>
              <a:gd name="connsiteY85" fmla="*/ 5136413 h 6938962"/>
              <a:gd name="connsiteX86" fmla="*/ 3729501 w 6676959"/>
              <a:gd name="connsiteY86" fmla="*/ 5136501 h 6938962"/>
              <a:gd name="connsiteX87" fmla="*/ 3629449 w 6676959"/>
              <a:gd name="connsiteY87" fmla="*/ 5109631 h 6938962"/>
              <a:gd name="connsiteX88" fmla="*/ 3078420 w 6676959"/>
              <a:gd name="connsiteY88" fmla="*/ 4792986 h 6938962"/>
              <a:gd name="connsiteX89" fmla="*/ 3036432 w 6676959"/>
              <a:gd name="connsiteY89" fmla="*/ 4768926 h 6938962"/>
              <a:gd name="connsiteX90" fmla="*/ 2958780 w 6676959"/>
              <a:gd name="connsiteY90" fmla="*/ 4512168 h 6938962"/>
              <a:gd name="connsiteX91" fmla="*/ 3166173 w 6676959"/>
              <a:gd name="connsiteY91" fmla="*/ 4096122 h 6938962"/>
              <a:gd name="connsiteX92" fmla="*/ 3283530 w 6676959"/>
              <a:gd name="connsiteY92" fmla="*/ 3860790 h 6938962"/>
              <a:gd name="connsiteX93" fmla="*/ 3436725 w 6676959"/>
              <a:gd name="connsiteY93" fmla="*/ 3749534 h 6938962"/>
              <a:gd name="connsiteX94" fmla="*/ 499463 w 6676959"/>
              <a:gd name="connsiteY94" fmla="*/ 3602472 h 6938962"/>
              <a:gd name="connsiteX95" fmla="*/ 620684 w 6676959"/>
              <a:gd name="connsiteY95" fmla="*/ 3628113 h 6938962"/>
              <a:gd name="connsiteX96" fmla="*/ 903007 w 6676959"/>
              <a:gd name="connsiteY96" fmla="*/ 3791440 h 6938962"/>
              <a:gd name="connsiteX97" fmla="*/ 1214405 w 6676959"/>
              <a:gd name="connsiteY97" fmla="*/ 3971627 h 6938962"/>
              <a:gd name="connsiteX98" fmla="*/ 1312348 w 6676959"/>
              <a:gd name="connsiteY98" fmla="*/ 4106768 h 6938962"/>
              <a:gd name="connsiteX99" fmla="*/ 1296360 w 6676959"/>
              <a:gd name="connsiteY99" fmla="*/ 4225488 h 6938962"/>
              <a:gd name="connsiteX100" fmla="*/ 1103724 w 6676959"/>
              <a:gd name="connsiteY100" fmla="*/ 4609044 h 6938962"/>
              <a:gd name="connsiteX101" fmla="*/ 967658 w 6676959"/>
              <a:gd name="connsiteY101" fmla="*/ 4879676 h 6938962"/>
              <a:gd name="connsiteX102" fmla="*/ 825882 w 6676959"/>
              <a:gd name="connsiteY102" fmla="*/ 4987771 h 6938962"/>
              <a:gd name="connsiteX103" fmla="*/ 815517 w 6676959"/>
              <a:gd name="connsiteY103" fmla="*/ 4989351 h 6938962"/>
              <a:gd name="connsiteX104" fmla="*/ 792327 w 6676959"/>
              <a:gd name="connsiteY104" fmla="*/ 4989351 h 6938962"/>
              <a:gd name="connsiteX105" fmla="*/ 792239 w 6676959"/>
              <a:gd name="connsiteY105" fmla="*/ 4989439 h 6938962"/>
              <a:gd name="connsiteX106" fmla="*/ 692187 w 6676959"/>
              <a:gd name="connsiteY106" fmla="*/ 4962569 h 6938962"/>
              <a:gd name="connsiteX107" fmla="*/ 141158 w 6676959"/>
              <a:gd name="connsiteY107" fmla="*/ 4645924 h 6938962"/>
              <a:gd name="connsiteX108" fmla="*/ 99170 w 6676959"/>
              <a:gd name="connsiteY108" fmla="*/ 4621864 h 6938962"/>
              <a:gd name="connsiteX109" fmla="*/ 21518 w 6676959"/>
              <a:gd name="connsiteY109" fmla="*/ 4365106 h 6938962"/>
              <a:gd name="connsiteX110" fmla="*/ 228911 w 6676959"/>
              <a:gd name="connsiteY110" fmla="*/ 3949060 h 6938962"/>
              <a:gd name="connsiteX111" fmla="*/ 346268 w 6676959"/>
              <a:gd name="connsiteY111" fmla="*/ 3713728 h 6938962"/>
              <a:gd name="connsiteX112" fmla="*/ 499463 w 6676959"/>
              <a:gd name="connsiteY112" fmla="*/ 3602472 h 6938962"/>
              <a:gd name="connsiteX113" fmla="*/ 5249509 w 6676959"/>
              <a:gd name="connsiteY113" fmla="*/ 3187577 h 6938962"/>
              <a:gd name="connsiteX114" fmla="*/ 5370730 w 6676959"/>
              <a:gd name="connsiteY114" fmla="*/ 3213218 h 6938962"/>
              <a:gd name="connsiteX115" fmla="*/ 5653053 w 6676959"/>
              <a:gd name="connsiteY115" fmla="*/ 3376545 h 6938962"/>
              <a:gd name="connsiteX116" fmla="*/ 5964451 w 6676959"/>
              <a:gd name="connsiteY116" fmla="*/ 3556732 h 6938962"/>
              <a:gd name="connsiteX117" fmla="*/ 6062394 w 6676959"/>
              <a:gd name="connsiteY117" fmla="*/ 3691873 h 6938962"/>
              <a:gd name="connsiteX118" fmla="*/ 6046406 w 6676959"/>
              <a:gd name="connsiteY118" fmla="*/ 3810593 h 6938962"/>
              <a:gd name="connsiteX119" fmla="*/ 5853770 w 6676959"/>
              <a:gd name="connsiteY119" fmla="*/ 4194149 h 6938962"/>
              <a:gd name="connsiteX120" fmla="*/ 5717704 w 6676959"/>
              <a:gd name="connsiteY120" fmla="*/ 4464781 h 6938962"/>
              <a:gd name="connsiteX121" fmla="*/ 5575928 w 6676959"/>
              <a:gd name="connsiteY121" fmla="*/ 4572876 h 6938962"/>
              <a:gd name="connsiteX122" fmla="*/ 5565563 w 6676959"/>
              <a:gd name="connsiteY122" fmla="*/ 4574456 h 6938962"/>
              <a:gd name="connsiteX123" fmla="*/ 5542373 w 6676959"/>
              <a:gd name="connsiteY123" fmla="*/ 4574456 h 6938962"/>
              <a:gd name="connsiteX124" fmla="*/ 5542285 w 6676959"/>
              <a:gd name="connsiteY124" fmla="*/ 4574544 h 6938962"/>
              <a:gd name="connsiteX125" fmla="*/ 5442233 w 6676959"/>
              <a:gd name="connsiteY125" fmla="*/ 4547674 h 6938962"/>
              <a:gd name="connsiteX126" fmla="*/ 4891204 w 6676959"/>
              <a:gd name="connsiteY126" fmla="*/ 4231029 h 6938962"/>
              <a:gd name="connsiteX127" fmla="*/ 4849216 w 6676959"/>
              <a:gd name="connsiteY127" fmla="*/ 4206969 h 6938962"/>
              <a:gd name="connsiteX128" fmla="*/ 4771564 w 6676959"/>
              <a:gd name="connsiteY128" fmla="*/ 3950211 h 6938962"/>
              <a:gd name="connsiteX129" fmla="*/ 4978957 w 6676959"/>
              <a:gd name="connsiteY129" fmla="*/ 3534165 h 6938962"/>
              <a:gd name="connsiteX130" fmla="*/ 5096314 w 6676959"/>
              <a:gd name="connsiteY130" fmla="*/ 3298833 h 6938962"/>
              <a:gd name="connsiteX131" fmla="*/ 5249509 w 6676959"/>
              <a:gd name="connsiteY131" fmla="*/ 3187577 h 6938962"/>
              <a:gd name="connsiteX132" fmla="*/ 2281927 w 6676959"/>
              <a:gd name="connsiteY132" fmla="*/ 3094735 h 6938962"/>
              <a:gd name="connsiteX133" fmla="*/ 2403149 w 6676959"/>
              <a:gd name="connsiteY133" fmla="*/ 3120376 h 6938962"/>
              <a:gd name="connsiteX134" fmla="*/ 2685471 w 6676959"/>
              <a:gd name="connsiteY134" fmla="*/ 3283703 h 6938962"/>
              <a:gd name="connsiteX135" fmla="*/ 2996869 w 6676959"/>
              <a:gd name="connsiteY135" fmla="*/ 3463890 h 6938962"/>
              <a:gd name="connsiteX136" fmla="*/ 3094812 w 6676959"/>
              <a:gd name="connsiteY136" fmla="*/ 3599031 h 6938962"/>
              <a:gd name="connsiteX137" fmla="*/ 3078824 w 6676959"/>
              <a:gd name="connsiteY137" fmla="*/ 3717751 h 6938962"/>
              <a:gd name="connsiteX138" fmla="*/ 2886188 w 6676959"/>
              <a:gd name="connsiteY138" fmla="*/ 4101307 h 6938962"/>
              <a:gd name="connsiteX139" fmla="*/ 2750123 w 6676959"/>
              <a:gd name="connsiteY139" fmla="*/ 4371939 h 6938962"/>
              <a:gd name="connsiteX140" fmla="*/ 2608347 w 6676959"/>
              <a:gd name="connsiteY140" fmla="*/ 4480034 h 6938962"/>
              <a:gd name="connsiteX141" fmla="*/ 2597981 w 6676959"/>
              <a:gd name="connsiteY141" fmla="*/ 4481614 h 6938962"/>
              <a:gd name="connsiteX142" fmla="*/ 2574792 w 6676959"/>
              <a:gd name="connsiteY142" fmla="*/ 4481614 h 6938962"/>
              <a:gd name="connsiteX143" fmla="*/ 2574704 w 6676959"/>
              <a:gd name="connsiteY143" fmla="*/ 4481702 h 6938962"/>
              <a:gd name="connsiteX144" fmla="*/ 2474651 w 6676959"/>
              <a:gd name="connsiteY144" fmla="*/ 4454832 h 6938962"/>
              <a:gd name="connsiteX145" fmla="*/ 1923622 w 6676959"/>
              <a:gd name="connsiteY145" fmla="*/ 4138187 h 6938962"/>
              <a:gd name="connsiteX146" fmla="*/ 1881634 w 6676959"/>
              <a:gd name="connsiteY146" fmla="*/ 4114127 h 6938962"/>
              <a:gd name="connsiteX147" fmla="*/ 1803982 w 6676959"/>
              <a:gd name="connsiteY147" fmla="*/ 3857369 h 6938962"/>
              <a:gd name="connsiteX148" fmla="*/ 2011375 w 6676959"/>
              <a:gd name="connsiteY148" fmla="*/ 3441323 h 6938962"/>
              <a:gd name="connsiteX149" fmla="*/ 2128733 w 6676959"/>
              <a:gd name="connsiteY149" fmla="*/ 3205991 h 6938962"/>
              <a:gd name="connsiteX150" fmla="*/ 2281927 w 6676959"/>
              <a:gd name="connsiteY150" fmla="*/ 3094735 h 6938962"/>
              <a:gd name="connsiteX151" fmla="*/ 4094711 w 6676959"/>
              <a:gd name="connsiteY151" fmla="*/ 2532778 h 6938962"/>
              <a:gd name="connsiteX152" fmla="*/ 4215932 w 6676959"/>
              <a:gd name="connsiteY152" fmla="*/ 2558419 h 6938962"/>
              <a:gd name="connsiteX153" fmla="*/ 4498255 w 6676959"/>
              <a:gd name="connsiteY153" fmla="*/ 2721746 h 6938962"/>
              <a:gd name="connsiteX154" fmla="*/ 4809653 w 6676959"/>
              <a:gd name="connsiteY154" fmla="*/ 2901933 h 6938962"/>
              <a:gd name="connsiteX155" fmla="*/ 4907596 w 6676959"/>
              <a:gd name="connsiteY155" fmla="*/ 3037074 h 6938962"/>
              <a:gd name="connsiteX156" fmla="*/ 4891608 w 6676959"/>
              <a:gd name="connsiteY156" fmla="*/ 3155794 h 6938962"/>
              <a:gd name="connsiteX157" fmla="*/ 4698972 w 6676959"/>
              <a:gd name="connsiteY157" fmla="*/ 3539350 h 6938962"/>
              <a:gd name="connsiteX158" fmla="*/ 4562906 w 6676959"/>
              <a:gd name="connsiteY158" fmla="*/ 3809982 h 6938962"/>
              <a:gd name="connsiteX159" fmla="*/ 4421130 w 6676959"/>
              <a:gd name="connsiteY159" fmla="*/ 3918077 h 6938962"/>
              <a:gd name="connsiteX160" fmla="*/ 4410765 w 6676959"/>
              <a:gd name="connsiteY160" fmla="*/ 3919657 h 6938962"/>
              <a:gd name="connsiteX161" fmla="*/ 4387575 w 6676959"/>
              <a:gd name="connsiteY161" fmla="*/ 3919657 h 6938962"/>
              <a:gd name="connsiteX162" fmla="*/ 4387487 w 6676959"/>
              <a:gd name="connsiteY162" fmla="*/ 3919745 h 6938962"/>
              <a:gd name="connsiteX163" fmla="*/ 4287435 w 6676959"/>
              <a:gd name="connsiteY163" fmla="*/ 3892875 h 6938962"/>
              <a:gd name="connsiteX164" fmla="*/ 3736406 w 6676959"/>
              <a:gd name="connsiteY164" fmla="*/ 3576230 h 6938962"/>
              <a:gd name="connsiteX165" fmla="*/ 3694418 w 6676959"/>
              <a:gd name="connsiteY165" fmla="*/ 3552170 h 6938962"/>
              <a:gd name="connsiteX166" fmla="*/ 3616766 w 6676959"/>
              <a:gd name="connsiteY166" fmla="*/ 3295412 h 6938962"/>
              <a:gd name="connsiteX167" fmla="*/ 3824159 w 6676959"/>
              <a:gd name="connsiteY167" fmla="*/ 2879366 h 6938962"/>
              <a:gd name="connsiteX168" fmla="*/ 3941516 w 6676959"/>
              <a:gd name="connsiteY168" fmla="*/ 2644034 h 6938962"/>
              <a:gd name="connsiteX169" fmla="*/ 4094711 w 6676959"/>
              <a:gd name="connsiteY169" fmla="*/ 2532778 h 6938962"/>
              <a:gd name="connsiteX170" fmla="*/ 1157449 w 6676959"/>
              <a:gd name="connsiteY170" fmla="*/ 2439936 h 6938962"/>
              <a:gd name="connsiteX171" fmla="*/ 1278670 w 6676959"/>
              <a:gd name="connsiteY171" fmla="*/ 2465577 h 6938962"/>
              <a:gd name="connsiteX172" fmla="*/ 1560993 w 6676959"/>
              <a:gd name="connsiteY172" fmla="*/ 2628904 h 6938962"/>
              <a:gd name="connsiteX173" fmla="*/ 1872391 w 6676959"/>
              <a:gd name="connsiteY173" fmla="*/ 2809091 h 6938962"/>
              <a:gd name="connsiteX174" fmla="*/ 1970334 w 6676959"/>
              <a:gd name="connsiteY174" fmla="*/ 2944232 h 6938962"/>
              <a:gd name="connsiteX175" fmla="*/ 1954346 w 6676959"/>
              <a:gd name="connsiteY175" fmla="*/ 3062952 h 6938962"/>
              <a:gd name="connsiteX176" fmla="*/ 1761710 w 6676959"/>
              <a:gd name="connsiteY176" fmla="*/ 3446508 h 6938962"/>
              <a:gd name="connsiteX177" fmla="*/ 1625644 w 6676959"/>
              <a:gd name="connsiteY177" fmla="*/ 3717140 h 6938962"/>
              <a:gd name="connsiteX178" fmla="*/ 1483868 w 6676959"/>
              <a:gd name="connsiteY178" fmla="*/ 3825235 h 6938962"/>
              <a:gd name="connsiteX179" fmla="*/ 1473503 w 6676959"/>
              <a:gd name="connsiteY179" fmla="*/ 3826815 h 6938962"/>
              <a:gd name="connsiteX180" fmla="*/ 1450313 w 6676959"/>
              <a:gd name="connsiteY180" fmla="*/ 3826815 h 6938962"/>
              <a:gd name="connsiteX181" fmla="*/ 1450225 w 6676959"/>
              <a:gd name="connsiteY181" fmla="*/ 3826903 h 6938962"/>
              <a:gd name="connsiteX182" fmla="*/ 1350173 w 6676959"/>
              <a:gd name="connsiteY182" fmla="*/ 3800033 h 6938962"/>
              <a:gd name="connsiteX183" fmla="*/ 799144 w 6676959"/>
              <a:gd name="connsiteY183" fmla="*/ 3483388 h 6938962"/>
              <a:gd name="connsiteX184" fmla="*/ 757156 w 6676959"/>
              <a:gd name="connsiteY184" fmla="*/ 3459328 h 6938962"/>
              <a:gd name="connsiteX185" fmla="*/ 679504 w 6676959"/>
              <a:gd name="connsiteY185" fmla="*/ 3202570 h 6938962"/>
              <a:gd name="connsiteX186" fmla="*/ 886897 w 6676959"/>
              <a:gd name="connsiteY186" fmla="*/ 2786524 h 6938962"/>
              <a:gd name="connsiteX187" fmla="*/ 1004254 w 6676959"/>
              <a:gd name="connsiteY187" fmla="*/ 2551192 h 6938962"/>
              <a:gd name="connsiteX188" fmla="*/ 1157449 w 6676959"/>
              <a:gd name="connsiteY188" fmla="*/ 2439936 h 6938962"/>
              <a:gd name="connsiteX189" fmla="*/ 5860450 w 6676959"/>
              <a:gd name="connsiteY189" fmla="*/ 1966141 h 6938962"/>
              <a:gd name="connsiteX190" fmla="*/ 5981671 w 6676959"/>
              <a:gd name="connsiteY190" fmla="*/ 1991782 h 6938962"/>
              <a:gd name="connsiteX191" fmla="*/ 6263994 w 6676959"/>
              <a:gd name="connsiteY191" fmla="*/ 2155109 h 6938962"/>
              <a:gd name="connsiteX192" fmla="*/ 6575392 w 6676959"/>
              <a:gd name="connsiteY192" fmla="*/ 2335296 h 6938962"/>
              <a:gd name="connsiteX193" fmla="*/ 6673335 w 6676959"/>
              <a:gd name="connsiteY193" fmla="*/ 2470437 h 6938962"/>
              <a:gd name="connsiteX194" fmla="*/ 6657347 w 6676959"/>
              <a:gd name="connsiteY194" fmla="*/ 2589157 h 6938962"/>
              <a:gd name="connsiteX195" fmla="*/ 6464711 w 6676959"/>
              <a:gd name="connsiteY195" fmla="*/ 2972713 h 6938962"/>
              <a:gd name="connsiteX196" fmla="*/ 6328645 w 6676959"/>
              <a:gd name="connsiteY196" fmla="*/ 3243345 h 6938962"/>
              <a:gd name="connsiteX197" fmla="*/ 6186869 w 6676959"/>
              <a:gd name="connsiteY197" fmla="*/ 3351440 h 6938962"/>
              <a:gd name="connsiteX198" fmla="*/ 6176504 w 6676959"/>
              <a:gd name="connsiteY198" fmla="*/ 3353020 h 6938962"/>
              <a:gd name="connsiteX199" fmla="*/ 6153314 w 6676959"/>
              <a:gd name="connsiteY199" fmla="*/ 3353020 h 6938962"/>
              <a:gd name="connsiteX200" fmla="*/ 6153226 w 6676959"/>
              <a:gd name="connsiteY200" fmla="*/ 3353108 h 6938962"/>
              <a:gd name="connsiteX201" fmla="*/ 6053174 w 6676959"/>
              <a:gd name="connsiteY201" fmla="*/ 3326238 h 6938962"/>
              <a:gd name="connsiteX202" fmla="*/ 5502145 w 6676959"/>
              <a:gd name="connsiteY202" fmla="*/ 3009593 h 6938962"/>
              <a:gd name="connsiteX203" fmla="*/ 5460157 w 6676959"/>
              <a:gd name="connsiteY203" fmla="*/ 2985533 h 6938962"/>
              <a:gd name="connsiteX204" fmla="*/ 5382505 w 6676959"/>
              <a:gd name="connsiteY204" fmla="*/ 2728775 h 6938962"/>
              <a:gd name="connsiteX205" fmla="*/ 5589898 w 6676959"/>
              <a:gd name="connsiteY205" fmla="*/ 2312729 h 6938962"/>
              <a:gd name="connsiteX206" fmla="*/ 5707255 w 6676959"/>
              <a:gd name="connsiteY206" fmla="*/ 2077397 h 6938962"/>
              <a:gd name="connsiteX207" fmla="*/ 5860450 w 6676959"/>
              <a:gd name="connsiteY207" fmla="*/ 1966141 h 6938962"/>
              <a:gd name="connsiteX208" fmla="*/ 2939914 w 6676959"/>
              <a:gd name="connsiteY208" fmla="*/ 1877979 h 6938962"/>
              <a:gd name="connsiteX209" fmla="*/ 3061135 w 6676959"/>
              <a:gd name="connsiteY209" fmla="*/ 1903620 h 6938962"/>
              <a:gd name="connsiteX210" fmla="*/ 3343457 w 6676959"/>
              <a:gd name="connsiteY210" fmla="*/ 2066947 h 6938962"/>
              <a:gd name="connsiteX211" fmla="*/ 3654855 w 6676959"/>
              <a:gd name="connsiteY211" fmla="*/ 2247134 h 6938962"/>
              <a:gd name="connsiteX212" fmla="*/ 3752798 w 6676959"/>
              <a:gd name="connsiteY212" fmla="*/ 2382275 h 6938962"/>
              <a:gd name="connsiteX213" fmla="*/ 3736810 w 6676959"/>
              <a:gd name="connsiteY213" fmla="*/ 2500995 h 6938962"/>
              <a:gd name="connsiteX214" fmla="*/ 3544174 w 6676959"/>
              <a:gd name="connsiteY214" fmla="*/ 2884551 h 6938962"/>
              <a:gd name="connsiteX215" fmla="*/ 3408108 w 6676959"/>
              <a:gd name="connsiteY215" fmla="*/ 3155183 h 6938962"/>
              <a:gd name="connsiteX216" fmla="*/ 3266332 w 6676959"/>
              <a:gd name="connsiteY216" fmla="*/ 3263278 h 6938962"/>
              <a:gd name="connsiteX217" fmla="*/ 3255967 w 6676959"/>
              <a:gd name="connsiteY217" fmla="*/ 3264858 h 6938962"/>
              <a:gd name="connsiteX218" fmla="*/ 3232777 w 6676959"/>
              <a:gd name="connsiteY218" fmla="*/ 3264858 h 6938962"/>
              <a:gd name="connsiteX219" fmla="*/ 3232690 w 6676959"/>
              <a:gd name="connsiteY219" fmla="*/ 3264946 h 6938962"/>
              <a:gd name="connsiteX220" fmla="*/ 3132637 w 6676959"/>
              <a:gd name="connsiteY220" fmla="*/ 3238076 h 6938962"/>
              <a:gd name="connsiteX221" fmla="*/ 2581609 w 6676959"/>
              <a:gd name="connsiteY221" fmla="*/ 2921431 h 6938962"/>
              <a:gd name="connsiteX222" fmla="*/ 2539621 w 6676959"/>
              <a:gd name="connsiteY222" fmla="*/ 2897371 h 6938962"/>
              <a:gd name="connsiteX223" fmla="*/ 2461969 w 6676959"/>
              <a:gd name="connsiteY223" fmla="*/ 2640613 h 6938962"/>
              <a:gd name="connsiteX224" fmla="*/ 2669362 w 6676959"/>
              <a:gd name="connsiteY224" fmla="*/ 2224567 h 6938962"/>
              <a:gd name="connsiteX225" fmla="*/ 2786719 w 6676959"/>
              <a:gd name="connsiteY225" fmla="*/ 1989235 h 6938962"/>
              <a:gd name="connsiteX226" fmla="*/ 2939914 w 6676959"/>
              <a:gd name="connsiteY226" fmla="*/ 1877979 h 6938962"/>
              <a:gd name="connsiteX227" fmla="*/ 4705652 w 6676959"/>
              <a:gd name="connsiteY227" fmla="*/ 1311342 h 6938962"/>
              <a:gd name="connsiteX228" fmla="*/ 4826873 w 6676959"/>
              <a:gd name="connsiteY228" fmla="*/ 1336983 h 6938962"/>
              <a:gd name="connsiteX229" fmla="*/ 5109196 w 6676959"/>
              <a:gd name="connsiteY229" fmla="*/ 1500310 h 6938962"/>
              <a:gd name="connsiteX230" fmla="*/ 5420594 w 6676959"/>
              <a:gd name="connsiteY230" fmla="*/ 1680497 h 6938962"/>
              <a:gd name="connsiteX231" fmla="*/ 5518537 w 6676959"/>
              <a:gd name="connsiteY231" fmla="*/ 1815638 h 6938962"/>
              <a:gd name="connsiteX232" fmla="*/ 5502549 w 6676959"/>
              <a:gd name="connsiteY232" fmla="*/ 1934358 h 6938962"/>
              <a:gd name="connsiteX233" fmla="*/ 5309913 w 6676959"/>
              <a:gd name="connsiteY233" fmla="*/ 2317914 h 6938962"/>
              <a:gd name="connsiteX234" fmla="*/ 5173847 w 6676959"/>
              <a:gd name="connsiteY234" fmla="*/ 2588546 h 6938962"/>
              <a:gd name="connsiteX235" fmla="*/ 5032071 w 6676959"/>
              <a:gd name="connsiteY235" fmla="*/ 2696641 h 6938962"/>
              <a:gd name="connsiteX236" fmla="*/ 5021706 w 6676959"/>
              <a:gd name="connsiteY236" fmla="*/ 2698221 h 6938962"/>
              <a:gd name="connsiteX237" fmla="*/ 4998516 w 6676959"/>
              <a:gd name="connsiteY237" fmla="*/ 2698221 h 6938962"/>
              <a:gd name="connsiteX238" fmla="*/ 4998428 w 6676959"/>
              <a:gd name="connsiteY238" fmla="*/ 2698309 h 6938962"/>
              <a:gd name="connsiteX239" fmla="*/ 4898376 w 6676959"/>
              <a:gd name="connsiteY239" fmla="*/ 2671439 h 6938962"/>
              <a:gd name="connsiteX240" fmla="*/ 4347347 w 6676959"/>
              <a:gd name="connsiteY240" fmla="*/ 2354794 h 6938962"/>
              <a:gd name="connsiteX241" fmla="*/ 4305359 w 6676959"/>
              <a:gd name="connsiteY241" fmla="*/ 2330734 h 6938962"/>
              <a:gd name="connsiteX242" fmla="*/ 4227707 w 6676959"/>
              <a:gd name="connsiteY242" fmla="*/ 2073976 h 6938962"/>
              <a:gd name="connsiteX243" fmla="*/ 4435100 w 6676959"/>
              <a:gd name="connsiteY243" fmla="*/ 1657930 h 6938962"/>
              <a:gd name="connsiteX244" fmla="*/ 4552457 w 6676959"/>
              <a:gd name="connsiteY244" fmla="*/ 1422598 h 6938962"/>
              <a:gd name="connsiteX245" fmla="*/ 4705652 w 6676959"/>
              <a:gd name="connsiteY245" fmla="*/ 1311342 h 6938962"/>
              <a:gd name="connsiteX246" fmla="*/ 1815436 w 6676959"/>
              <a:gd name="connsiteY246" fmla="*/ 1223180 h 6938962"/>
              <a:gd name="connsiteX247" fmla="*/ 1936657 w 6676959"/>
              <a:gd name="connsiteY247" fmla="*/ 1248821 h 6938962"/>
              <a:gd name="connsiteX248" fmla="*/ 2218980 w 6676959"/>
              <a:gd name="connsiteY248" fmla="*/ 1412148 h 6938962"/>
              <a:gd name="connsiteX249" fmla="*/ 2530378 w 6676959"/>
              <a:gd name="connsiteY249" fmla="*/ 1592335 h 6938962"/>
              <a:gd name="connsiteX250" fmla="*/ 2628321 w 6676959"/>
              <a:gd name="connsiteY250" fmla="*/ 1727476 h 6938962"/>
              <a:gd name="connsiteX251" fmla="*/ 2612333 w 6676959"/>
              <a:gd name="connsiteY251" fmla="*/ 1846196 h 6938962"/>
              <a:gd name="connsiteX252" fmla="*/ 2419697 w 6676959"/>
              <a:gd name="connsiteY252" fmla="*/ 2229752 h 6938962"/>
              <a:gd name="connsiteX253" fmla="*/ 2283631 w 6676959"/>
              <a:gd name="connsiteY253" fmla="*/ 2500384 h 6938962"/>
              <a:gd name="connsiteX254" fmla="*/ 2141855 w 6676959"/>
              <a:gd name="connsiteY254" fmla="*/ 2608479 h 6938962"/>
              <a:gd name="connsiteX255" fmla="*/ 2131490 w 6676959"/>
              <a:gd name="connsiteY255" fmla="*/ 2610059 h 6938962"/>
              <a:gd name="connsiteX256" fmla="*/ 2108300 w 6676959"/>
              <a:gd name="connsiteY256" fmla="*/ 2610059 h 6938962"/>
              <a:gd name="connsiteX257" fmla="*/ 2108212 w 6676959"/>
              <a:gd name="connsiteY257" fmla="*/ 2610148 h 6938962"/>
              <a:gd name="connsiteX258" fmla="*/ 2008160 w 6676959"/>
              <a:gd name="connsiteY258" fmla="*/ 2583277 h 6938962"/>
              <a:gd name="connsiteX259" fmla="*/ 1457131 w 6676959"/>
              <a:gd name="connsiteY259" fmla="*/ 2266632 h 6938962"/>
              <a:gd name="connsiteX260" fmla="*/ 1415143 w 6676959"/>
              <a:gd name="connsiteY260" fmla="*/ 2242572 h 6938962"/>
              <a:gd name="connsiteX261" fmla="*/ 1337491 w 6676959"/>
              <a:gd name="connsiteY261" fmla="*/ 1985814 h 6938962"/>
              <a:gd name="connsiteX262" fmla="*/ 1544884 w 6676959"/>
              <a:gd name="connsiteY262" fmla="*/ 1569768 h 6938962"/>
              <a:gd name="connsiteX263" fmla="*/ 1662241 w 6676959"/>
              <a:gd name="connsiteY263" fmla="*/ 1334436 h 6938962"/>
              <a:gd name="connsiteX264" fmla="*/ 1815436 w 6676959"/>
              <a:gd name="connsiteY264" fmla="*/ 1223180 h 6938962"/>
              <a:gd name="connsiteX265" fmla="*/ 3550854 w 6676959"/>
              <a:gd name="connsiteY265" fmla="*/ 656543 h 6938962"/>
              <a:gd name="connsiteX266" fmla="*/ 3672075 w 6676959"/>
              <a:gd name="connsiteY266" fmla="*/ 682184 h 6938962"/>
              <a:gd name="connsiteX267" fmla="*/ 3954398 w 6676959"/>
              <a:gd name="connsiteY267" fmla="*/ 845511 h 6938962"/>
              <a:gd name="connsiteX268" fmla="*/ 4265796 w 6676959"/>
              <a:gd name="connsiteY268" fmla="*/ 1025698 h 6938962"/>
              <a:gd name="connsiteX269" fmla="*/ 4363739 w 6676959"/>
              <a:gd name="connsiteY269" fmla="*/ 1160839 h 6938962"/>
              <a:gd name="connsiteX270" fmla="*/ 4347751 w 6676959"/>
              <a:gd name="connsiteY270" fmla="*/ 1279559 h 6938962"/>
              <a:gd name="connsiteX271" fmla="*/ 4155115 w 6676959"/>
              <a:gd name="connsiteY271" fmla="*/ 1663115 h 6938962"/>
              <a:gd name="connsiteX272" fmla="*/ 4019049 w 6676959"/>
              <a:gd name="connsiteY272" fmla="*/ 1933747 h 6938962"/>
              <a:gd name="connsiteX273" fmla="*/ 3877273 w 6676959"/>
              <a:gd name="connsiteY273" fmla="*/ 2041842 h 6938962"/>
              <a:gd name="connsiteX274" fmla="*/ 3866908 w 6676959"/>
              <a:gd name="connsiteY274" fmla="*/ 2043422 h 6938962"/>
              <a:gd name="connsiteX275" fmla="*/ 3843718 w 6676959"/>
              <a:gd name="connsiteY275" fmla="*/ 2043422 h 6938962"/>
              <a:gd name="connsiteX276" fmla="*/ 3843630 w 6676959"/>
              <a:gd name="connsiteY276" fmla="*/ 2043510 h 6938962"/>
              <a:gd name="connsiteX277" fmla="*/ 3743578 w 6676959"/>
              <a:gd name="connsiteY277" fmla="*/ 2016640 h 6938962"/>
              <a:gd name="connsiteX278" fmla="*/ 3192549 w 6676959"/>
              <a:gd name="connsiteY278" fmla="*/ 1699995 h 6938962"/>
              <a:gd name="connsiteX279" fmla="*/ 3150562 w 6676959"/>
              <a:gd name="connsiteY279" fmla="*/ 1675935 h 6938962"/>
              <a:gd name="connsiteX280" fmla="*/ 3072909 w 6676959"/>
              <a:gd name="connsiteY280" fmla="*/ 1419177 h 6938962"/>
              <a:gd name="connsiteX281" fmla="*/ 3280302 w 6676959"/>
              <a:gd name="connsiteY281" fmla="*/ 1003131 h 6938962"/>
              <a:gd name="connsiteX282" fmla="*/ 3397659 w 6676959"/>
              <a:gd name="connsiteY282" fmla="*/ 767799 h 6938962"/>
              <a:gd name="connsiteX283" fmla="*/ 3550854 w 6676959"/>
              <a:gd name="connsiteY283" fmla="*/ 656543 h 6938962"/>
              <a:gd name="connsiteX284" fmla="*/ 2426377 w 6676959"/>
              <a:gd name="connsiteY284" fmla="*/ 1744 h 6938962"/>
              <a:gd name="connsiteX285" fmla="*/ 2547598 w 6676959"/>
              <a:gd name="connsiteY285" fmla="*/ 27385 h 6938962"/>
              <a:gd name="connsiteX286" fmla="*/ 2829921 w 6676959"/>
              <a:gd name="connsiteY286" fmla="*/ 190712 h 6938962"/>
              <a:gd name="connsiteX287" fmla="*/ 3141318 w 6676959"/>
              <a:gd name="connsiteY287" fmla="*/ 370899 h 6938962"/>
              <a:gd name="connsiteX288" fmla="*/ 3239262 w 6676959"/>
              <a:gd name="connsiteY288" fmla="*/ 506040 h 6938962"/>
              <a:gd name="connsiteX289" fmla="*/ 3223273 w 6676959"/>
              <a:gd name="connsiteY289" fmla="*/ 624760 h 6938962"/>
              <a:gd name="connsiteX290" fmla="*/ 3030637 w 6676959"/>
              <a:gd name="connsiteY290" fmla="*/ 1008316 h 6938962"/>
              <a:gd name="connsiteX291" fmla="*/ 2894572 w 6676959"/>
              <a:gd name="connsiteY291" fmla="*/ 1278948 h 6938962"/>
              <a:gd name="connsiteX292" fmla="*/ 2752796 w 6676959"/>
              <a:gd name="connsiteY292" fmla="*/ 1387043 h 6938962"/>
              <a:gd name="connsiteX293" fmla="*/ 2742431 w 6676959"/>
              <a:gd name="connsiteY293" fmla="*/ 1388623 h 6938962"/>
              <a:gd name="connsiteX294" fmla="*/ 2719241 w 6676959"/>
              <a:gd name="connsiteY294" fmla="*/ 1388623 h 6938962"/>
              <a:gd name="connsiteX295" fmla="*/ 2719153 w 6676959"/>
              <a:gd name="connsiteY295" fmla="*/ 1388711 h 6938962"/>
              <a:gd name="connsiteX296" fmla="*/ 2619101 w 6676959"/>
              <a:gd name="connsiteY296" fmla="*/ 1361841 h 6938962"/>
              <a:gd name="connsiteX297" fmla="*/ 2068072 w 6676959"/>
              <a:gd name="connsiteY297" fmla="*/ 1045196 h 6938962"/>
              <a:gd name="connsiteX298" fmla="*/ 2026084 w 6676959"/>
              <a:gd name="connsiteY298" fmla="*/ 1021136 h 6938962"/>
              <a:gd name="connsiteX299" fmla="*/ 1948432 w 6676959"/>
              <a:gd name="connsiteY299" fmla="*/ 764378 h 6938962"/>
              <a:gd name="connsiteX300" fmla="*/ 2155825 w 6676959"/>
              <a:gd name="connsiteY300" fmla="*/ 348332 h 6938962"/>
              <a:gd name="connsiteX301" fmla="*/ 2273182 w 6676959"/>
              <a:gd name="connsiteY301" fmla="*/ 113000 h 6938962"/>
              <a:gd name="connsiteX302" fmla="*/ 2426377 w 6676959"/>
              <a:gd name="connsiteY302" fmla="*/ 1744 h 693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676959" h="6938962">
                <a:moveTo>
                  <a:pt x="3933537" y="5566869"/>
                </a:moveTo>
                <a:cubicBezTo>
                  <a:pt x="3976843" y="5560810"/>
                  <a:pt x="4017162" y="5570820"/>
                  <a:pt x="4054758" y="5592510"/>
                </a:cubicBezTo>
                <a:cubicBezTo>
                  <a:pt x="4148924" y="5646864"/>
                  <a:pt x="4243002" y="5701395"/>
                  <a:pt x="4337081" y="5755837"/>
                </a:cubicBezTo>
                <a:cubicBezTo>
                  <a:pt x="4440909" y="5815900"/>
                  <a:pt x="4544650" y="5876050"/>
                  <a:pt x="4648479" y="5936024"/>
                </a:cubicBezTo>
                <a:cubicBezTo>
                  <a:pt x="4701271" y="5966582"/>
                  <a:pt x="4734827" y="6011015"/>
                  <a:pt x="4746422" y="6071165"/>
                </a:cubicBezTo>
                <a:cubicBezTo>
                  <a:pt x="4754415" y="6112436"/>
                  <a:pt x="4749233" y="6152302"/>
                  <a:pt x="4730434" y="6189885"/>
                </a:cubicBezTo>
                <a:cubicBezTo>
                  <a:pt x="4666486" y="6317824"/>
                  <a:pt x="4602098" y="6445589"/>
                  <a:pt x="4537798" y="6573441"/>
                </a:cubicBezTo>
                <a:cubicBezTo>
                  <a:pt x="4492472" y="6663622"/>
                  <a:pt x="4447058" y="6753891"/>
                  <a:pt x="4401732" y="6844073"/>
                </a:cubicBezTo>
                <a:cubicBezTo>
                  <a:pt x="4379465" y="6888329"/>
                  <a:pt x="4347265" y="6919694"/>
                  <a:pt x="4305245" y="6938094"/>
                </a:cubicBezTo>
                <a:lnTo>
                  <a:pt x="4302451" y="6938962"/>
                </a:lnTo>
                <a:lnTo>
                  <a:pt x="4153977" y="6938962"/>
                </a:lnTo>
                <a:lnTo>
                  <a:pt x="4126261" y="6926966"/>
                </a:lnTo>
                <a:cubicBezTo>
                  <a:pt x="3942585" y="6821418"/>
                  <a:pt x="3758908" y="6715869"/>
                  <a:pt x="3575232" y="6610321"/>
                </a:cubicBezTo>
                <a:cubicBezTo>
                  <a:pt x="3561265" y="6602243"/>
                  <a:pt x="3547123" y="6594428"/>
                  <a:pt x="3533244" y="6586261"/>
                </a:cubicBezTo>
                <a:cubicBezTo>
                  <a:pt x="3441186" y="6532521"/>
                  <a:pt x="3408245" y="6425129"/>
                  <a:pt x="3455592" y="6329503"/>
                </a:cubicBezTo>
                <a:cubicBezTo>
                  <a:pt x="3524284" y="6190587"/>
                  <a:pt x="3593766" y="6052110"/>
                  <a:pt x="3662985" y="5913457"/>
                </a:cubicBezTo>
                <a:cubicBezTo>
                  <a:pt x="3702075" y="5835042"/>
                  <a:pt x="3741164" y="5756540"/>
                  <a:pt x="3780342" y="5678125"/>
                </a:cubicBezTo>
                <a:cubicBezTo>
                  <a:pt x="3812052" y="5614462"/>
                  <a:pt x="3862825" y="5576704"/>
                  <a:pt x="3933537" y="5566869"/>
                </a:cubicBezTo>
                <a:close/>
                <a:moveTo>
                  <a:pt x="2778740" y="4912070"/>
                </a:moveTo>
                <a:cubicBezTo>
                  <a:pt x="2822046" y="4906011"/>
                  <a:pt x="2862365" y="4916021"/>
                  <a:pt x="2899961" y="4937711"/>
                </a:cubicBezTo>
                <a:cubicBezTo>
                  <a:pt x="2994126" y="4992065"/>
                  <a:pt x="3088204" y="5046596"/>
                  <a:pt x="3182283" y="5101038"/>
                </a:cubicBezTo>
                <a:cubicBezTo>
                  <a:pt x="3286111" y="5161101"/>
                  <a:pt x="3389852" y="5221251"/>
                  <a:pt x="3493681" y="5281225"/>
                </a:cubicBezTo>
                <a:cubicBezTo>
                  <a:pt x="3546473" y="5311783"/>
                  <a:pt x="3580029" y="5356216"/>
                  <a:pt x="3591624" y="5416366"/>
                </a:cubicBezTo>
                <a:cubicBezTo>
                  <a:pt x="3599617" y="5457637"/>
                  <a:pt x="3594435" y="5497503"/>
                  <a:pt x="3575636" y="5535086"/>
                </a:cubicBezTo>
                <a:cubicBezTo>
                  <a:pt x="3511688" y="5663025"/>
                  <a:pt x="3447300" y="5790790"/>
                  <a:pt x="3383000" y="5918642"/>
                </a:cubicBezTo>
                <a:cubicBezTo>
                  <a:pt x="3337674" y="6008823"/>
                  <a:pt x="3292261" y="6099092"/>
                  <a:pt x="3246934" y="6189274"/>
                </a:cubicBezTo>
                <a:cubicBezTo>
                  <a:pt x="3217244" y="6248282"/>
                  <a:pt x="3169897" y="6284373"/>
                  <a:pt x="3105159" y="6297369"/>
                </a:cubicBezTo>
                <a:cubicBezTo>
                  <a:pt x="3101732" y="6298071"/>
                  <a:pt x="3098218" y="6298861"/>
                  <a:pt x="3094793" y="6298949"/>
                </a:cubicBezTo>
                <a:cubicBezTo>
                  <a:pt x="3087062" y="6299213"/>
                  <a:pt x="3079332" y="6298949"/>
                  <a:pt x="3071604" y="6298949"/>
                </a:cubicBezTo>
                <a:lnTo>
                  <a:pt x="3071515" y="6299037"/>
                </a:lnTo>
                <a:cubicBezTo>
                  <a:pt x="3035324" y="6300881"/>
                  <a:pt x="3002472" y="6289992"/>
                  <a:pt x="2971464" y="6272167"/>
                </a:cubicBezTo>
                <a:cubicBezTo>
                  <a:pt x="2787788" y="6166619"/>
                  <a:pt x="2604110" y="6061070"/>
                  <a:pt x="2420435" y="5955522"/>
                </a:cubicBezTo>
                <a:cubicBezTo>
                  <a:pt x="2406467" y="5947444"/>
                  <a:pt x="2392325" y="5939629"/>
                  <a:pt x="2378447" y="5931462"/>
                </a:cubicBezTo>
                <a:cubicBezTo>
                  <a:pt x="2286389" y="5877722"/>
                  <a:pt x="2253448" y="5770330"/>
                  <a:pt x="2300795" y="5674704"/>
                </a:cubicBezTo>
                <a:cubicBezTo>
                  <a:pt x="2369487" y="5535788"/>
                  <a:pt x="2438969" y="5397311"/>
                  <a:pt x="2508188" y="5258658"/>
                </a:cubicBezTo>
                <a:cubicBezTo>
                  <a:pt x="2547278" y="5180243"/>
                  <a:pt x="2586367" y="5101741"/>
                  <a:pt x="2625545" y="5023326"/>
                </a:cubicBezTo>
                <a:cubicBezTo>
                  <a:pt x="2657255" y="4959663"/>
                  <a:pt x="2708028" y="4921905"/>
                  <a:pt x="2778740" y="4912070"/>
                </a:cubicBezTo>
                <a:close/>
                <a:moveTo>
                  <a:pt x="4591523" y="4404333"/>
                </a:moveTo>
                <a:cubicBezTo>
                  <a:pt x="4634829" y="4398274"/>
                  <a:pt x="4675148" y="4408284"/>
                  <a:pt x="4712744" y="4429974"/>
                </a:cubicBezTo>
                <a:cubicBezTo>
                  <a:pt x="4806910" y="4484328"/>
                  <a:pt x="4900988" y="4538859"/>
                  <a:pt x="4995067" y="4593301"/>
                </a:cubicBezTo>
                <a:cubicBezTo>
                  <a:pt x="5098895" y="4653364"/>
                  <a:pt x="5202636" y="4713514"/>
                  <a:pt x="5306465" y="4773488"/>
                </a:cubicBezTo>
                <a:cubicBezTo>
                  <a:pt x="5359257" y="4804046"/>
                  <a:pt x="5392813" y="4848479"/>
                  <a:pt x="5404408" y="4908629"/>
                </a:cubicBezTo>
                <a:cubicBezTo>
                  <a:pt x="5412401" y="4949900"/>
                  <a:pt x="5407219" y="4989766"/>
                  <a:pt x="5388420" y="5027349"/>
                </a:cubicBezTo>
                <a:cubicBezTo>
                  <a:pt x="5324472" y="5155288"/>
                  <a:pt x="5260084" y="5283053"/>
                  <a:pt x="5195784" y="5410905"/>
                </a:cubicBezTo>
                <a:cubicBezTo>
                  <a:pt x="5150458" y="5501086"/>
                  <a:pt x="5105044" y="5591355"/>
                  <a:pt x="5059718" y="5681537"/>
                </a:cubicBezTo>
                <a:cubicBezTo>
                  <a:pt x="5030028" y="5740545"/>
                  <a:pt x="4982681" y="5776636"/>
                  <a:pt x="4917942" y="5789632"/>
                </a:cubicBezTo>
                <a:cubicBezTo>
                  <a:pt x="4914516" y="5790334"/>
                  <a:pt x="4911002" y="5791124"/>
                  <a:pt x="4907577" y="5791212"/>
                </a:cubicBezTo>
                <a:cubicBezTo>
                  <a:pt x="4899846" y="5791476"/>
                  <a:pt x="4892116" y="5791212"/>
                  <a:pt x="4884387" y="5791212"/>
                </a:cubicBezTo>
                <a:lnTo>
                  <a:pt x="4884299" y="5791300"/>
                </a:lnTo>
                <a:cubicBezTo>
                  <a:pt x="4848108" y="5793144"/>
                  <a:pt x="4815255" y="5782255"/>
                  <a:pt x="4784247" y="5764430"/>
                </a:cubicBezTo>
                <a:cubicBezTo>
                  <a:pt x="4600571" y="5658882"/>
                  <a:pt x="4416894" y="5553333"/>
                  <a:pt x="4233218" y="5447785"/>
                </a:cubicBezTo>
                <a:cubicBezTo>
                  <a:pt x="4219251" y="5439707"/>
                  <a:pt x="4205109" y="5431892"/>
                  <a:pt x="4191230" y="5423725"/>
                </a:cubicBezTo>
                <a:cubicBezTo>
                  <a:pt x="4099172" y="5369985"/>
                  <a:pt x="4066231" y="5262593"/>
                  <a:pt x="4113578" y="5166967"/>
                </a:cubicBezTo>
                <a:cubicBezTo>
                  <a:pt x="4182270" y="5028051"/>
                  <a:pt x="4251752" y="4889574"/>
                  <a:pt x="4320971" y="4750921"/>
                </a:cubicBezTo>
                <a:cubicBezTo>
                  <a:pt x="4360061" y="4672506"/>
                  <a:pt x="4399150" y="4594004"/>
                  <a:pt x="4438328" y="4515589"/>
                </a:cubicBezTo>
                <a:cubicBezTo>
                  <a:pt x="4470038" y="4451926"/>
                  <a:pt x="4520811" y="4414168"/>
                  <a:pt x="4591523" y="4404333"/>
                </a:cubicBezTo>
                <a:close/>
                <a:moveTo>
                  <a:pt x="1623941" y="4257271"/>
                </a:moveTo>
                <a:cubicBezTo>
                  <a:pt x="1667247" y="4251212"/>
                  <a:pt x="1707566" y="4261222"/>
                  <a:pt x="1745162" y="4282912"/>
                </a:cubicBezTo>
                <a:cubicBezTo>
                  <a:pt x="1839328" y="4337266"/>
                  <a:pt x="1933406" y="4391797"/>
                  <a:pt x="2027485" y="4446239"/>
                </a:cubicBezTo>
                <a:cubicBezTo>
                  <a:pt x="2131313" y="4506302"/>
                  <a:pt x="2235054" y="4566452"/>
                  <a:pt x="2338883" y="4626426"/>
                </a:cubicBezTo>
                <a:cubicBezTo>
                  <a:pt x="2391675" y="4656984"/>
                  <a:pt x="2425231" y="4701417"/>
                  <a:pt x="2436826" y="4761567"/>
                </a:cubicBezTo>
                <a:cubicBezTo>
                  <a:pt x="2444819" y="4802838"/>
                  <a:pt x="2439637" y="4842704"/>
                  <a:pt x="2420838" y="4880287"/>
                </a:cubicBezTo>
                <a:cubicBezTo>
                  <a:pt x="2356890" y="5008226"/>
                  <a:pt x="2292502" y="5135991"/>
                  <a:pt x="2228202" y="5263843"/>
                </a:cubicBezTo>
                <a:cubicBezTo>
                  <a:pt x="2182876" y="5354024"/>
                  <a:pt x="2137462" y="5444293"/>
                  <a:pt x="2092136" y="5534475"/>
                </a:cubicBezTo>
                <a:cubicBezTo>
                  <a:pt x="2062446" y="5593483"/>
                  <a:pt x="2015099" y="5629574"/>
                  <a:pt x="1950360" y="5642570"/>
                </a:cubicBezTo>
                <a:cubicBezTo>
                  <a:pt x="1946934" y="5643272"/>
                  <a:pt x="1943420" y="5644062"/>
                  <a:pt x="1939995" y="5644150"/>
                </a:cubicBezTo>
                <a:cubicBezTo>
                  <a:pt x="1932264" y="5644414"/>
                  <a:pt x="1924534" y="5644150"/>
                  <a:pt x="1916805" y="5644150"/>
                </a:cubicBezTo>
                <a:lnTo>
                  <a:pt x="1916717" y="5644238"/>
                </a:lnTo>
                <a:cubicBezTo>
                  <a:pt x="1880526" y="5646082"/>
                  <a:pt x="1847673" y="5635193"/>
                  <a:pt x="1816665" y="5617368"/>
                </a:cubicBezTo>
                <a:cubicBezTo>
                  <a:pt x="1632989" y="5511820"/>
                  <a:pt x="1449312" y="5406271"/>
                  <a:pt x="1265636" y="5300723"/>
                </a:cubicBezTo>
                <a:cubicBezTo>
                  <a:pt x="1251669" y="5292645"/>
                  <a:pt x="1237527" y="5284830"/>
                  <a:pt x="1223648" y="5276663"/>
                </a:cubicBezTo>
                <a:cubicBezTo>
                  <a:pt x="1131590" y="5222923"/>
                  <a:pt x="1098649" y="5115531"/>
                  <a:pt x="1145996" y="5019905"/>
                </a:cubicBezTo>
                <a:cubicBezTo>
                  <a:pt x="1214688" y="4880989"/>
                  <a:pt x="1284170" y="4742512"/>
                  <a:pt x="1353389" y="4603859"/>
                </a:cubicBezTo>
                <a:cubicBezTo>
                  <a:pt x="1392479" y="4525444"/>
                  <a:pt x="1431568" y="4446942"/>
                  <a:pt x="1470746" y="4368527"/>
                </a:cubicBezTo>
                <a:cubicBezTo>
                  <a:pt x="1502456" y="4304864"/>
                  <a:pt x="1553229" y="4267106"/>
                  <a:pt x="1623941" y="4257271"/>
                </a:cubicBezTo>
                <a:close/>
                <a:moveTo>
                  <a:pt x="3436725" y="3749534"/>
                </a:moveTo>
                <a:cubicBezTo>
                  <a:pt x="3480031" y="3743475"/>
                  <a:pt x="3520350" y="3753485"/>
                  <a:pt x="3557946" y="3775175"/>
                </a:cubicBezTo>
                <a:cubicBezTo>
                  <a:pt x="3652112" y="3829529"/>
                  <a:pt x="3746190" y="3884060"/>
                  <a:pt x="3840269" y="3938502"/>
                </a:cubicBezTo>
                <a:cubicBezTo>
                  <a:pt x="3944097" y="3998565"/>
                  <a:pt x="4047838" y="4058715"/>
                  <a:pt x="4151667" y="4118689"/>
                </a:cubicBezTo>
                <a:cubicBezTo>
                  <a:pt x="4204459" y="4149247"/>
                  <a:pt x="4238015" y="4193680"/>
                  <a:pt x="4249610" y="4253830"/>
                </a:cubicBezTo>
                <a:cubicBezTo>
                  <a:pt x="4257603" y="4295101"/>
                  <a:pt x="4252421" y="4334967"/>
                  <a:pt x="4233622" y="4372550"/>
                </a:cubicBezTo>
                <a:cubicBezTo>
                  <a:pt x="4169674" y="4500489"/>
                  <a:pt x="4105286" y="4628254"/>
                  <a:pt x="4040986" y="4756106"/>
                </a:cubicBezTo>
                <a:cubicBezTo>
                  <a:pt x="3995660" y="4846287"/>
                  <a:pt x="3950246" y="4936556"/>
                  <a:pt x="3904920" y="5026738"/>
                </a:cubicBezTo>
                <a:cubicBezTo>
                  <a:pt x="3875230" y="5085746"/>
                  <a:pt x="3827883" y="5121837"/>
                  <a:pt x="3763144" y="5134833"/>
                </a:cubicBezTo>
                <a:cubicBezTo>
                  <a:pt x="3759718" y="5135535"/>
                  <a:pt x="3756204" y="5136325"/>
                  <a:pt x="3752779" y="5136413"/>
                </a:cubicBezTo>
                <a:cubicBezTo>
                  <a:pt x="3745048" y="5136677"/>
                  <a:pt x="3737318" y="5136413"/>
                  <a:pt x="3729589" y="5136413"/>
                </a:cubicBezTo>
                <a:lnTo>
                  <a:pt x="3729501" y="5136501"/>
                </a:lnTo>
                <a:cubicBezTo>
                  <a:pt x="3693310" y="5138345"/>
                  <a:pt x="3660457" y="5127456"/>
                  <a:pt x="3629449" y="5109631"/>
                </a:cubicBezTo>
                <a:cubicBezTo>
                  <a:pt x="3445773" y="5004083"/>
                  <a:pt x="3262096" y="4898534"/>
                  <a:pt x="3078420" y="4792986"/>
                </a:cubicBezTo>
                <a:cubicBezTo>
                  <a:pt x="3064453" y="4784908"/>
                  <a:pt x="3050312" y="4777093"/>
                  <a:pt x="3036432" y="4768926"/>
                </a:cubicBezTo>
                <a:cubicBezTo>
                  <a:pt x="2944374" y="4715186"/>
                  <a:pt x="2911434" y="4607794"/>
                  <a:pt x="2958780" y="4512168"/>
                </a:cubicBezTo>
                <a:cubicBezTo>
                  <a:pt x="3027472" y="4373252"/>
                  <a:pt x="3096955" y="4234775"/>
                  <a:pt x="3166173" y="4096122"/>
                </a:cubicBezTo>
                <a:cubicBezTo>
                  <a:pt x="3205263" y="4017707"/>
                  <a:pt x="3244352" y="3939205"/>
                  <a:pt x="3283530" y="3860790"/>
                </a:cubicBezTo>
                <a:cubicBezTo>
                  <a:pt x="3315240" y="3797127"/>
                  <a:pt x="3366013" y="3759369"/>
                  <a:pt x="3436725" y="3749534"/>
                </a:cubicBezTo>
                <a:close/>
                <a:moveTo>
                  <a:pt x="499463" y="3602472"/>
                </a:moveTo>
                <a:cubicBezTo>
                  <a:pt x="542769" y="3596413"/>
                  <a:pt x="583088" y="3606423"/>
                  <a:pt x="620684" y="3628113"/>
                </a:cubicBezTo>
                <a:cubicBezTo>
                  <a:pt x="714850" y="3682467"/>
                  <a:pt x="808928" y="3736998"/>
                  <a:pt x="903007" y="3791440"/>
                </a:cubicBezTo>
                <a:cubicBezTo>
                  <a:pt x="1006835" y="3851503"/>
                  <a:pt x="1110576" y="3911653"/>
                  <a:pt x="1214405" y="3971627"/>
                </a:cubicBezTo>
                <a:cubicBezTo>
                  <a:pt x="1267197" y="4002185"/>
                  <a:pt x="1300753" y="4046618"/>
                  <a:pt x="1312348" y="4106768"/>
                </a:cubicBezTo>
                <a:cubicBezTo>
                  <a:pt x="1320341" y="4148039"/>
                  <a:pt x="1315159" y="4187905"/>
                  <a:pt x="1296360" y="4225488"/>
                </a:cubicBezTo>
                <a:cubicBezTo>
                  <a:pt x="1232412" y="4353427"/>
                  <a:pt x="1168024" y="4481192"/>
                  <a:pt x="1103724" y="4609044"/>
                </a:cubicBezTo>
                <a:cubicBezTo>
                  <a:pt x="1058398" y="4699225"/>
                  <a:pt x="1012984" y="4789494"/>
                  <a:pt x="967658" y="4879676"/>
                </a:cubicBezTo>
                <a:cubicBezTo>
                  <a:pt x="937968" y="4938684"/>
                  <a:pt x="890621" y="4974775"/>
                  <a:pt x="825882" y="4987771"/>
                </a:cubicBezTo>
                <a:cubicBezTo>
                  <a:pt x="822456" y="4988473"/>
                  <a:pt x="818942" y="4989263"/>
                  <a:pt x="815517" y="4989351"/>
                </a:cubicBezTo>
                <a:cubicBezTo>
                  <a:pt x="807786" y="4989615"/>
                  <a:pt x="800056" y="4989351"/>
                  <a:pt x="792327" y="4989351"/>
                </a:cubicBezTo>
                <a:lnTo>
                  <a:pt x="792239" y="4989439"/>
                </a:lnTo>
                <a:cubicBezTo>
                  <a:pt x="756048" y="4991283"/>
                  <a:pt x="723195" y="4980394"/>
                  <a:pt x="692187" y="4962569"/>
                </a:cubicBezTo>
                <a:cubicBezTo>
                  <a:pt x="508511" y="4857021"/>
                  <a:pt x="324834" y="4751472"/>
                  <a:pt x="141158" y="4645924"/>
                </a:cubicBezTo>
                <a:cubicBezTo>
                  <a:pt x="127191" y="4637846"/>
                  <a:pt x="113049" y="4630031"/>
                  <a:pt x="99170" y="4621864"/>
                </a:cubicBezTo>
                <a:cubicBezTo>
                  <a:pt x="7112" y="4568124"/>
                  <a:pt x="-25829" y="4460732"/>
                  <a:pt x="21518" y="4365106"/>
                </a:cubicBezTo>
                <a:cubicBezTo>
                  <a:pt x="90210" y="4226190"/>
                  <a:pt x="159692" y="4087713"/>
                  <a:pt x="228911" y="3949060"/>
                </a:cubicBezTo>
                <a:cubicBezTo>
                  <a:pt x="268001" y="3870645"/>
                  <a:pt x="307090" y="3792143"/>
                  <a:pt x="346268" y="3713728"/>
                </a:cubicBezTo>
                <a:cubicBezTo>
                  <a:pt x="377978" y="3650065"/>
                  <a:pt x="428751" y="3612307"/>
                  <a:pt x="499463" y="3602472"/>
                </a:cubicBezTo>
                <a:close/>
                <a:moveTo>
                  <a:pt x="5249509" y="3187577"/>
                </a:moveTo>
                <a:cubicBezTo>
                  <a:pt x="5292815" y="3181518"/>
                  <a:pt x="5333134" y="3191528"/>
                  <a:pt x="5370730" y="3213218"/>
                </a:cubicBezTo>
                <a:cubicBezTo>
                  <a:pt x="5464896" y="3267572"/>
                  <a:pt x="5558974" y="3322103"/>
                  <a:pt x="5653053" y="3376545"/>
                </a:cubicBezTo>
                <a:cubicBezTo>
                  <a:pt x="5756881" y="3436608"/>
                  <a:pt x="5860622" y="3496758"/>
                  <a:pt x="5964451" y="3556732"/>
                </a:cubicBezTo>
                <a:cubicBezTo>
                  <a:pt x="6017243" y="3587290"/>
                  <a:pt x="6050799" y="3631723"/>
                  <a:pt x="6062394" y="3691873"/>
                </a:cubicBezTo>
                <a:cubicBezTo>
                  <a:pt x="6070387" y="3733144"/>
                  <a:pt x="6065205" y="3773010"/>
                  <a:pt x="6046406" y="3810593"/>
                </a:cubicBezTo>
                <a:cubicBezTo>
                  <a:pt x="5982458" y="3938532"/>
                  <a:pt x="5918070" y="4066297"/>
                  <a:pt x="5853770" y="4194149"/>
                </a:cubicBezTo>
                <a:cubicBezTo>
                  <a:pt x="5808444" y="4284330"/>
                  <a:pt x="5763030" y="4374599"/>
                  <a:pt x="5717704" y="4464781"/>
                </a:cubicBezTo>
                <a:cubicBezTo>
                  <a:pt x="5688014" y="4523789"/>
                  <a:pt x="5640667" y="4559880"/>
                  <a:pt x="5575928" y="4572876"/>
                </a:cubicBezTo>
                <a:cubicBezTo>
                  <a:pt x="5572502" y="4573578"/>
                  <a:pt x="5568988" y="4574368"/>
                  <a:pt x="5565563" y="4574456"/>
                </a:cubicBezTo>
                <a:cubicBezTo>
                  <a:pt x="5557832" y="4574720"/>
                  <a:pt x="5550102" y="4574456"/>
                  <a:pt x="5542373" y="4574456"/>
                </a:cubicBezTo>
                <a:lnTo>
                  <a:pt x="5542285" y="4574544"/>
                </a:lnTo>
                <a:cubicBezTo>
                  <a:pt x="5506094" y="4576388"/>
                  <a:pt x="5473241" y="4565499"/>
                  <a:pt x="5442233" y="4547674"/>
                </a:cubicBezTo>
                <a:cubicBezTo>
                  <a:pt x="5258557" y="4442126"/>
                  <a:pt x="5074880" y="4336577"/>
                  <a:pt x="4891204" y="4231029"/>
                </a:cubicBezTo>
                <a:cubicBezTo>
                  <a:pt x="4877237" y="4222951"/>
                  <a:pt x="4863095" y="4215136"/>
                  <a:pt x="4849216" y="4206969"/>
                </a:cubicBezTo>
                <a:cubicBezTo>
                  <a:pt x="4757158" y="4153229"/>
                  <a:pt x="4724217" y="4045837"/>
                  <a:pt x="4771564" y="3950211"/>
                </a:cubicBezTo>
                <a:cubicBezTo>
                  <a:pt x="4840256" y="3811295"/>
                  <a:pt x="4909738" y="3672818"/>
                  <a:pt x="4978957" y="3534165"/>
                </a:cubicBezTo>
                <a:cubicBezTo>
                  <a:pt x="5018047" y="3455750"/>
                  <a:pt x="5057136" y="3377248"/>
                  <a:pt x="5096314" y="3298833"/>
                </a:cubicBezTo>
                <a:cubicBezTo>
                  <a:pt x="5128024" y="3235170"/>
                  <a:pt x="5178797" y="3197412"/>
                  <a:pt x="5249509" y="3187577"/>
                </a:cubicBezTo>
                <a:close/>
                <a:moveTo>
                  <a:pt x="2281927" y="3094735"/>
                </a:moveTo>
                <a:cubicBezTo>
                  <a:pt x="2325234" y="3088676"/>
                  <a:pt x="2365552" y="3098686"/>
                  <a:pt x="2403149" y="3120376"/>
                </a:cubicBezTo>
                <a:cubicBezTo>
                  <a:pt x="2497315" y="3174730"/>
                  <a:pt x="2591393" y="3229261"/>
                  <a:pt x="2685471" y="3283703"/>
                </a:cubicBezTo>
                <a:cubicBezTo>
                  <a:pt x="2789299" y="3343766"/>
                  <a:pt x="2893040" y="3403916"/>
                  <a:pt x="2996869" y="3463890"/>
                </a:cubicBezTo>
                <a:cubicBezTo>
                  <a:pt x="3049662" y="3494448"/>
                  <a:pt x="3083218" y="3538881"/>
                  <a:pt x="3094812" y="3599031"/>
                </a:cubicBezTo>
                <a:cubicBezTo>
                  <a:pt x="3102805" y="3640302"/>
                  <a:pt x="3097624" y="3680168"/>
                  <a:pt x="3078824" y="3717751"/>
                </a:cubicBezTo>
                <a:cubicBezTo>
                  <a:pt x="3014876" y="3845690"/>
                  <a:pt x="2950489" y="3973455"/>
                  <a:pt x="2886188" y="4101307"/>
                </a:cubicBezTo>
                <a:cubicBezTo>
                  <a:pt x="2840862" y="4191488"/>
                  <a:pt x="2795448" y="4281757"/>
                  <a:pt x="2750123" y="4371939"/>
                </a:cubicBezTo>
                <a:cubicBezTo>
                  <a:pt x="2720432" y="4430947"/>
                  <a:pt x="2673085" y="4467038"/>
                  <a:pt x="2608347" y="4480034"/>
                </a:cubicBezTo>
                <a:cubicBezTo>
                  <a:pt x="2604921" y="4480736"/>
                  <a:pt x="2601406" y="4481526"/>
                  <a:pt x="2597981" y="4481614"/>
                </a:cubicBezTo>
                <a:cubicBezTo>
                  <a:pt x="2590250" y="4481878"/>
                  <a:pt x="2582520" y="4481614"/>
                  <a:pt x="2574792" y="4481614"/>
                </a:cubicBezTo>
                <a:lnTo>
                  <a:pt x="2574704" y="4481702"/>
                </a:lnTo>
                <a:cubicBezTo>
                  <a:pt x="2538512" y="4483546"/>
                  <a:pt x="2505660" y="4472657"/>
                  <a:pt x="2474651" y="4454832"/>
                </a:cubicBezTo>
                <a:cubicBezTo>
                  <a:pt x="2290975" y="4349284"/>
                  <a:pt x="2107299" y="4243735"/>
                  <a:pt x="1923622" y="4138187"/>
                </a:cubicBezTo>
                <a:cubicBezTo>
                  <a:pt x="1909655" y="4130109"/>
                  <a:pt x="1895513" y="4122294"/>
                  <a:pt x="1881634" y="4114127"/>
                </a:cubicBezTo>
                <a:cubicBezTo>
                  <a:pt x="1789576" y="4060387"/>
                  <a:pt x="1756635" y="3952995"/>
                  <a:pt x="1803982" y="3857369"/>
                </a:cubicBezTo>
                <a:cubicBezTo>
                  <a:pt x="1872674" y="3718453"/>
                  <a:pt x="1942156" y="3579976"/>
                  <a:pt x="2011375" y="3441323"/>
                </a:cubicBezTo>
                <a:cubicBezTo>
                  <a:pt x="2050466" y="3362908"/>
                  <a:pt x="2089555" y="3284406"/>
                  <a:pt x="2128733" y="3205991"/>
                </a:cubicBezTo>
                <a:cubicBezTo>
                  <a:pt x="2160442" y="3142328"/>
                  <a:pt x="2211216" y="3104570"/>
                  <a:pt x="2281927" y="3094735"/>
                </a:cubicBezTo>
                <a:close/>
                <a:moveTo>
                  <a:pt x="4094711" y="2532778"/>
                </a:moveTo>
                <a:cubicBezTo>
                  <a:pt x="4138017" y="2526719"/>
                  <a:pt x="4178336" y="2536729"/>
                  <a:pt x="4215932" y="2558419"/>
                </a:cubicBezTo>
                <a:cubicBezTo>
                  <a:pt x="4310098" y="2612773"/>
                  <a:pt x="4404176" y="2667304"/>
                  <a:pt x="4498255" y="2721746"/>
                </a:cubicBezTo>
                <a:cubicBezTo>
                  <a:pt x="4602083" y="2781809"/>
                  <a:pt x="4705824" y="2841959"/>
                  <a:pt x="4809653" y="2901933"/>
                </a:cubicBezTo>
                <a:cubicBezTo>
                  <a:pt x="4862445" y="2932491"/>
                  <a:pt x="4896001" y="2976924"/>
                  <a:pt x="4907596" y="3037074"/>
                </a:cubicBezTo>
                <a:cubicBezTo>
                  <a:pt x="4915589" y="3078345"/>
                  <a:pt x="4910407" y="3118211"/>
                  <a:pt x="4891608" y="3155794"/>
                </a:cubicBezTo>
                <a:cubicBezTo>
                  <a:pt x="4827660" y="3283733"/>
                  <a:pt x="4763272" y="3411498"/>
                  <a:pt x="4698972" y="3539350"/>
                </a:cubicBezTo>
                <a:cubicBezTo>
                  <a:pt x="4653646" y="3629531"/>
                  <a:pt x="4608232" y="3719800"/>
                  <a:pt x="4562906" y="3809982"/>
                </a:cubicBezTo>
                <a:cubicBezTo>
                  <a:pt x="4533216" y="3868990"/>
                  <a:pt x="4485869" y="3905081"/>
                  <a:pt x="4421130" y="3918077"/>
                </a:cubicBezTo>
                <a:cubicBezTo>
                  <a:pt x="4417704" y="3918779"/>
                  <a:pt x="4414190" y="3919569"/>
                  <a:pt x="4410765" y="3919657"/>
                </a:cubicBezTo>
                <a:cubicBezTo>
                  <a:pt x="4403034" y="3919921"/>
                  <a:pt x="4395304" y="3919657"/>
                  <a:pt x="4387575" y="3919657"/>
                </a:cubicBezTo>
                <a:lnTo>
                  <a:pt x="4387487" y="3919745"/>
                </a:lnTo>
                <a:cubicBezTo>
                  <a:pt x="4351296" y="3921589"/>
                  <a:pt x="4318443" y="3910700"/>
                  <a:pt x="4287435" y="3892875"/>
                </a:cubicBezTo>
                <a:cubicBezTo>
                  <a:pt x="4103759" y="3787327"/>
                  <a:pt x="3920082" y="3681778"/>
                  <a:pt x="3736406" y="3576230"/>
                </a:cubicBezTo>
                <a:cubicBezTo>
                  <a:pt x="3722439" y="3568152"/>
                  <a:pt x="3708297" y="3560337"/>
                  <a:pt x="3694418" y="3552170"/>
                </a:cubicBezTo>
                <a:cubicBezTo>
                  <a:pt x="3602360" y="3498430"/>
                  <a:pt x="3569419" y="3391038"/>
                  <a:pt x="3616766" y="3295412"/>
                </a:cubicBezTo>
                <a:cubicBezTo>
                  <a:pt x="3685458" y="3156496"/>
                  <a:pt x="3754940" y="3018019"/>
                  <a:pt x="3824159" y="2879366"/>
                </a:cubicBezTo>
                <a:cubicBezTo>
                  <a:pt x="3863249" y="2800951"/>
                  <a:pt x="3902338" y="2722449"/>
                  <a:pt x="3941516" y="2644034"/>
                </a:cubicBezTo>
                <a:cubicBezTo>
                  <a:pt x="3973226" y="2580371"/>
                  <a:pt x="4023999" y="2542613"/>
                  <a:pt x="4094711" y="2532778"/>
                </a:cubicBezTo>
                <a:close/>
                <a:moveTo>
                  <a:pt x="1157449" y="2439936"/>
                </a:moveTo>
                <a:cubicBezTo>
                  <a:pt x="1200755" y="2433877"/>
                  <a:pt x="1241074" y="2443887"/>
                  <a:pt x="1278670" y="2465577"/>
                </a:cubicBezTo>
                <a:cubicBezTo>
                  <a:pt x="1372836" y="2519931"/>
                  <a:pt x="1466914" y="2574462"/>
                  <a:pt x="1560993" y="2628904"/>
                </a:cubicBezTo>
                <a:cubicBezTo>
                  <a:pt x="1664821" y="2688967"/>
                  <a:pt x="1768562" y="2749117"/>
                  <a:pt x="1872391" y="2809091"/>
                </a:cubicBezTo>
                <a:cubicBezTo>
                  <a:pt x="1925183" y="2839649"/>
                  <a:pt x="1958739" y="2884082"/>
                  <a:pt x="1970334" y="2944232"/>
                </a:cubicBezTo>
                <a:cubicBezTo>
                  <a:pt x="1978327" y="2985503"/>
                  <a:pt x="1973145" y="3025369"/>
                  <a:pt x="1954346" y="3062952"/>
                </a:cubicBezTo>
                <a:cubicBezTo>
                  <a:pt x="1890398" y="3190891"/>
                  <a:pt x="1826010" y="3318656"/>
                  <a:pt x="1761710" y="3446508"/>
                </a:cubicBezTo>
                <a:cubicBezTo>
                  <a:pt x="1716384" y="3536689"/>
                  <a:pt x="1670970" y="3626958"/>
                  <a:pt x="1625644" y="3717140"/>
                </a:cubicBezTo>
                <a:cubicBezTo>
                  <a:pt x="1595954" y="3776148"/>
                  <a:pt x="1548607" y="3812239"/>
                  <a:pt x="1483868" y="3825235"/>
                </a:cubicBezTo>
                <a:cubicBezTo>
                  <a:pt x="1480442" y="3825937"/>
                  <a:pt x="1476928" y="3826727"/>
                  <a:pt x="1473503" y="3826815"/>
                </a:cubicBezTo>
                <a:cubicBezTo>
                  <a:pt x="1465772" y="3827079"/>
                  <a:pt x="1458042" y="3826815"/>
                  <a:pt x="1450313" y="3826815"/>
                </a:cubicBezTo>
                <a:lnTo>
                  <a:pt x="1450225" y="3826903"/>
                </a:lnTo>
                <a:cubicBezTo>
                  <a:pt x="1414034" y="3828747"/>
                  <a:pt x="1381181" y="3817858"/>
                  <a:pt x="1350173" y="3800033"/>
                </a:cubicBezTo>
                <a:cubicBezTo>
                  <a:pt x="1166497" y="3694485"/>
                  <a:pt x="982820" y="3588936"/>
                  <a:pt x="799144" y="3483388"/>
                </a:cubicBezTo>
                <a:cubicBezTo>
                  <a:pt x="785177" y="3475310"/>
                  <a:pt x="771035" y="3467495"/>
                  <a:pt x="757156" y="3459328"/>
                </a:cubicBezTo>
                <a:cubicBezTo>
                  <a:pt x="665098" y="3405588"/>
                  <a:pt x="632157" y="3298196"/>
                  <a:pt x="679504" y="3202570"/>
                </a:cubicBezTo>
                <a:cubicBezTo>
                  <a:pt x="748196" y="3063654"/>
                  <a:pt x="817678" y="2925177"/>
                  <a:pt x="886897" y="2786524"/>
                </a:cubicBezTo>
                <a:cubicBezTo>
                  <a:pt x="925987" y="2708109"/>
                  <a:pt x="965076" y="2629607"/>
                  <a:pt x="1004254" y="2551192"/>
                </a:cubicBezTo>
                <a:cubicBezTo>
                  <a:pt x="1035964" y="2487529"/>
                  <a:pt x="1086737" y="2449771"/>
                  <a:pt x="1157449" y="2439936"/>
                </a:cubicBezTo>
                <a:close/>
                <a:moveTo>
                  <a:pt x="5860450" y="1966141"/>
                </a:moveTo>
                <a:cubicBezTo>
                  <a:pt x="5903756" y="1960082"/>
                  <a:pt x="5944075" y="1970092"/>
                  <a:pt x="5981671" y="1991782"/>
                </a:cubicBezTo>
                <a:cubicBezTo>
                  <a:pt x="6075837" y="2046136"/>
                  <a:pt x="6169915" y="2100667"/>
                  <a:pt x="6263994" y="2155109"/>
                </a:cubicBezTo>
                <a:cubicBezTo>
                  <a:pt x="6367822" y="2215172"/>
                  <a:pt x="6471563" y="2275322"/>
                  <a:pt x="6575392" y="2335296"/>
                </a:cubicBezTo>
                <a:cubicBezTo>
                  <a:pt x="6628184" y="2365854"/>
                  <a:pt x="6661740" y="2410287"/>
                  <a:pt x="6673335" y="2470437"/>
                </a:cubicBezTo>
                <a:cubicBezTo>
                  <a:pt x="6681328" y="2511709"/>
                  <a:pt x="6676146" y="2551574"/>
                  <a:pt x="6657347" y="2589157"/>
                </a:cubicBezTo>
                <a:cubicBezTo>
                  <a:pt x="6593399" y="2717096"/>
                  <a:pt x="6529011" y="2844861"/>
                  <a:pt x="6464711" y="2972713"/>
                </a:cubicBezTo>
                <a:cubicBezTo>
                  <a:pt x="6419385" y="3062894"/>
                  <a:pt x="6373971" y="3153163"/>
                  <a:pt x="6328645" y="3243345"/>
                </a:cubicBezTo>
                <a:cubicBezTo>
                  <a:pt x="6298955" y="3302353"/>
                  <a:pt x="6251608" y="3338444"/>
                  <a:pt x="6186869" y="3351440"/>
                </a:cubicBezTo>
                <a:cubicBezTo>
                  <a:pt x="6183443" y="3352142"/>
                  <a:pt x="6179929" y="3352932"/>
                  <a:pt x="6176504" y="3353020"/>
                </a:cubicBezTo>
                <a:cubicBezTo>
                  <a:pt x="6168773" y="3353284"/>
                  <a:pt x="6161043" y="3353020"/>
                  <a:pt x="6153314" y="3353020"/>
                </a:cubicBezTo>
                <a:lnTo>
                  <a:pt x="6153226" y="3353108"/>
                </a:lnTo>
                <a:cubicBezTo>
                  <a:pt x="6117035" y="3354952"/>
                  <a:pt x="6084182" y="3344063"/>
                  <a:pt x="6053174" y="3326238"/>
                </a:cubicBezTo>
                <a:cubicBezTo>
                  <a:pt x="5869498" y="3220690"/>
                  <a:pt x="5685821" y="3115141"/>
                  <a:pt x="5502145" y="3009593"/>
                </a:cubicBezTo>
                <a:cubicBezTo>
                  <a:pt x="5488178" y="3001515"/>
                  <a:pt x="5474036" y="2993700"/>
                  <a:pt x="5460157" y="2985533"/>
                </a:cubicBezTo>
                <a:cubicBezTo>
                  <a:pt x="5368099" y="2931793"/>
                  <a:pt x="5335158" y="2824401"/>
                  <a:pt x="5382505" y="2728775"/>
                </a:cubicBezTo>
                <a:cubicBezTo>
                  <a:pt x="5451197" y="2589859"/>
                  <a:pt x="5520679" y="2451382"/>
                  <a:pt x="5589898" y="2312729"/>
                </a:cubicBezTo>
                <a:cubicBezTo>
                  <a:pt x="5628988" y="2234314"/>
                  <a:pt x="5668077" y="2155812"/>
                  <a:pt x="5707255" y="2077397"/>
                </a:cubicBezTo>
                <a:cubicBezTo>
                  <a:pt x="5738965" y="2013734"/>
                  <a:pt x="5789738" y="1975976"/>
                  <a:pt x="5860450" y="1966141"/>
                </a:cubicBezTo>
                <a:close/>
                <a:moveTo>
                  <a:pt x="2939914" y="1877979"/>
                </a:moveTo>
                <a:cubicBezTo>
                  <a:pt x="2983220" y="1871920"/>
                  <a:pt x="3023538" y="1881930"/>
                  <a:pt x="3061135" y="1903620"/>
                </a:cubicBezTo>
                <a:cubicBezTo>
                  <a:pt x="3155300" y="1957974"/>
                  <a:pt x="3249379" y="2012505"/>
                  <a:pt x="3343457" y="2066947"/>
                </a:cubicBezTo>
                <a:cubicBezTo>
                  <a:pt x="3447285" y="2127010"/>
                  <a:pt x="3551026" y="2187160"/>
                  <a:pt x="3654855" y="2247134"/>
                </a:cubicBezTo>
                <a:cubicBezTo>
                  <a:pt x="3707647" y="2277692"/>
                  <a:pt x="3741203" y="2322125"/>
                  <a:pt x="3752798" y="2382275"/>
                </a:cubicBezTo>
                <a:cubicBezTo>
                  <a:pt x="3760791" y="2423546"/>
                  <a:pt x="3755609" y="2463412"/>
                  <a:pt x="3736810" y="2500995"/>
                </a:cubicBezTo>
                <a:cubicBezTo>
                  <a:pt x="3672862" y="2628934"/>
                  <a:pt x="3608474" y="2756699"/>
                  <a:pt x="3544174" y="2884551"/>
                </a:cubicBezTo>
                <a:cubicBezTo>
                  <a:pt x="3498848" y="2974732"/>
                  <a:pt x="3453434" y="3065001"/>
                  <a:pt x="3408108" y="3155183"/>
                </a:cubicBezTo>
                <a:cubicBezTo>
                  <a:pt x="3378418" y="3214191"/>
                  <a:pt x="3331072" y="3250282"/>
                  <a:pt x="3266332" y="3263278"/>
                </a:cubicBezTo>
                <a:cubicBezTo>
                  <a:pt x="3262906" y="3263980"/>
                  <a:pt x="3259392" y="3264770"/>
                  <a:pt x="3255967" y="3264858"/>
                </a:cubicBezTo>
                <a:cubicBezTo>
                  <a:pt x="3248237" y="3265122"/>
                  <a:pt x="3240506" y="3264858"/>
                  <a:pt x="3232777" y="3264858"/>
                </a:cubicBezTo>
                <a:lnTo>
                  <a:pt x="3232690" y="3264946"/>
                </a:lnTo>
                <a:cubicBezTo>
                  <a:pt x="3196499" y="3266790"/>
                  <a:pt x="3163645" y="3255901"/>
                  <a:pt x="3132637" y="3238076"/>
                </a:cubicBezTo>
                <a:cubicBezTo>
                  <a:pt x="2948962" y="3132528"/>
                  <a:pt x="2765285" y="3026979"/>
                  <a:pt x="2581609" y="2921431"/>
                </a:cubicBezTo>
                <a:cubicBezTo>
                  <a:pt x="2567642" y="2913353"/>
                  <a:pt x="2553500" y="2905538"/>
                  <a:pt x="2539621" y="2897371"/>
                </a:cubicBezTo>
                <a:cubicBezTo>
                  <a:pt x="2447563" y="2843631"/>
                  <a:pt x="2414622" y="2736239"/>
                  <a:pt x="2461969" y="2640613"/>
                </a:cubicBezTo>
                <a:cubicBezTo>
                  <a:pt x="2530661" y="2501697"/>
                  <a:pt x="2600143" y="2363220"/>
                  <a:pt x="2669362" y="2224567"/>
                </a:cubicBezTo>
                <a:cubicBezTo>
                  <a:pt x="2708452" y="2146152"/>
                  <a:pt x="2747541" y="2067650"/>
                  <a:pt x="2786719" y="1989235"/>
                </a:cubicBezTo>
                <a:cubicBezTo>
                  <a:pt x="2818429" y="1925572"/>
                  <a:pt x="2869202" y="1887814"/>
                  <a:pt x="2939914" y="1877979"/>
                </a:cubicBezTo>
                <a:close/>
                <a:moveTo>
                  <a:pt x="4705652" y="1311342"/>
                </a:moveTo>
                <a:cubicBezTo>
                  <a:pt x="4748958" y="1305283"/>
                  <a:pt x="4789277" y="1315293"/>
                  <a:pt x="4826873" y="1336983"/>
                </a:cubicBezTo>
                <a:cubicBezTo>
                  <a:pt x="4921039" y="1391337"/>
                  <a:pt x="5015117" y="1445868"/>
                  <a:pt x="5109196" y="1500310"/>
                </a:cubicBezTo>
                <a:cubicBezTo>
                  <a:pt x="5213024" y="1560373"/>
                  <a:pt x="5316765" y="1620523"/>
                  <a:pt x="5420594" y="1680497"/>
                </a:cubicBezTo>
                <a:cubicBezTo>
                  <a:pt x="5473386" y="1711055"/>
                  <a:pt x="5506942" y="1755488"/>
                  <a:pt x="5518537" y="1815638"/>
                </a:cubicBezTo>
                <a:cubicBezTo>
                  <a:pt x="5526530" y="1856909"/>
                  <a:pt x="5521348" y="1896775"/>
                  <a:pt x="5502549" y="1934358"/>
                </a:cubicBezTo>
                <a:cubicBezTo>
                  <a:pt x="5438601" y="2062297"/>
                  <a:pt x="5374213" y="2190062"/>
                  <a:pt x="5309913" y="2317914"/>
                </a:cubicBezTo>
                <a:cubicBezTo>
                  <a:pt x="5264587" y="2408095"/>
                  <a:pt x="5219173" y="2498364"/>
                  <a:pt x="5173847" y="2588546"/>
                </a:cubicBezTo>
                <a:cubicBezTo>
                  <a:pt x="5144157" y="2647554"/>
                  <a:pt x="5096810" y="2683645"/>
                  <a:pt x="5032071" y="2696641"/>
                </a:cubicBezTo>
                <a:cubicBezTo>
                  <a:pt x="5028645" y="2697343"/>
                  <a:pt x="5025131" y="2698133"/>
                  <a:pt x="5021706" y="2698221"/>
                </a:cubicBezTo>
                <a:cubicBezTo>
                  <a:pt x="5013975" y="2698485"/>
                  <a:pt x="5006245" y="2698221"/>
                  <a:pt x="4998516" y="2698221"/>
                </a:cubicBezTo>
                <a:lnTo>
                  <a:pt x="4998428" y="2698309"/>
                </a:lnTo>
                <a:cubicBezTo>
                  <a:pt x="4962237" y="2700153"/>
                  <a:pt x="4929384" y="2689264"/>
                  <a:pt x="4898376" y="2671439"/>
                </a:cubicBezTo>
                <a:cubicBezTo>
                  <a:pt x="4714700" y="2565891"/>
                  <a:pt x="4531023" y="2460342"/>
                  <a:pt x="4347347" y="2354794"/>
                </a:cubicBezTo>
                <a:cubicBezTo>
                  <a:pt x="4333380" y="2346716"/>
                  <a:pt x="4319238" y="2338901"/>
                  <a:pt x="4305359" y="2330734"/>
                </a:cubicBezTo>
                <a:cubicBezTo>
                  <a:pt x="4213301" y="2276994"/>
                  <a:pt x="4180360" y="2169602"/>
                  <a:pt x="4227707" y="2073976"/>
                </a:cubicBezTo>
                <a:cubicBezTo>
                  <a:pt x="4296399" y="1935060"/>
                  <a:pt x="4365881" y="1796583"/>
                  <a:pt x="4435100" y="1657930"/>
                </a:cubicBezTo>
                <a:cubicBezTo>
                  <a:pt x="4474190" y="1579515"/>
                  <a:pt x="4513279" y="1501013"/>
                  <a:pt x="4552457" y="1422598"/>
                </a:cubicBezTo>
                <a:cubicBezTo>
                  <a:pt x="4584167" y="1358935"/>
                  <a:pt x="4634940" y="1321177"/>
                  <a:pt x="4705652" y="1311342"/>
                </a:cubicBezTo>
                <a:close/>
                <a:moveTo>
                  <a:pt x="1815436" y="1223180"/>
                </a:moveTo>
                <a:cubicBezTo>
                  <a:pt x="1858742" y="1217121"/>
                  <a:pt x="1899061" y="1227131"/>
                  <a:pt x="1936657" y="1248821"/>
                </a:cubicBezTo>
                <a:cubicBezTo>
                  <a:pt x="2030823" y="1303175"/>
                  <a:pt x="2124901" y="1357706"/>
                  <a:pt x="2218980" y="1412148"/>
                </a:cubicBezTo>
                <a:cubicBezTo>
                  <a:pt x="2322808" y="1472211"/>
                  <a:pt x="2426549" y="1532361"/>
                  <a:pt x="2530378" y="1592335"/>
                </a:cubicBezTo>
                <a:cubicBezTo>
                  <a:pt x="2583170" y="1622893"/>
                  <a:pt x="2616726" y="1667326"/>
                  <a:pt x="2628321" y="1727476"/>
                </a:cubicBezTo>
                <a:cubicBezTo>
                  <a:pt x="2636314" y="1768747"/>
                  <a:pt x="2631132" y="1808613"/>
                  <a:pt x="2612333" y="1846196"/>
                </a:cubicBezTo>
                <a:cubicBezTo>
                  <a:pt x="2548385" y="1974135"/>
                  <a:pt x="2483997" y="2101900"/>
                  <a:pt x="2419697" y="2229752"/>
                </a:cubicBezTo>
                <a:cubicBezTo>
                  <a:pt x="2374371" y="2319933"/>
                  <a:pt x="2328957" y="2410202"/>
                  <a:pt x="2283631" y="2500384"/>
                </a:cubicBezTo>
                <a:cubicBezTo>
                  <a:pt x="2253941" y="2559392"/>
                  <a:pt x="2206594" y="2595483"/>
                  <a:pt x="2141855" y="2608479"/>
                </a:cubicBezTo>
                <a:cubicBezTo>
                  <a:pt x="2138429" y="2609181"/>
                  <a:pt x="2134915" y="2609971"/>
                  <a:pt x="2131490" y="2610059"/>
                </a:cubicBezTo>
                <a:cubicBezTo>
                  <a:pt x="2123759" y="2610323"/>
                  <a:pt x="2116029" y="2610059"/>
                  <a:pt x="2108300" y="2610059"/>
                </a:cubicBezTo>
                <a:lnTo>
                  <a:pt x="2108212" y="2610148"/>
                </a:lnTo>
                <a:cubicBezTo>
                  <a:pt x="2072021" y="2611991"/>
                  <a:pt x="2039168" y="2601102"/>
                  <a:pt x="2008160" y="2583277"/>
                </a:cubicBezTo>
                <a:cubicBezTo>
                  <a:pt x="1824484" y="2477729"/>
                  <a:pt x="1640807" y="2372180"/>
                  <a:pt x="1457131" y="2266632"/>
                </a:cubicBezTo>
                <a:cubicBezTo>
                  <a:pt x="1443164" y="2258554"/>
                  <a:pt x="1429022" y="2250739"/>
                  <a:pt x="1415143" y="2242572"/>
                </a:cubicBezTo>
                <a:cubicBezTo>
                  <a:pt x="1323085" y="2188832"/>
                  <a:pt x="1290144" y="2081440"/>
                  <a:pt x="1337491" y="1985814"/>
                </a:cubicBezTo>
                <a:cubicBezTo>
                  <a:pt x="1406183" y="1846898"/>
                  <a:pt x="1475665" y="1708421"/>
                  <a:pt x="1544884" y="1569768"/>
                </a:cubicBezTo>
                <a:cubicBezTo>
                  <a:pt x="1583974" y="1491353"/>
                  <a:pt x="1623063" y="1412851"/>
                  <a:pt x="1662241" y="1334436"/>
                </a:cubicBezTo>
                <a:cubicBezTo>
                  <a:pt x="1693951" y="1270773"/>
                  <a:pt x="1744724" y="1233015"/>
                  <a:pt x="1815436" y="1223180"/>
                </a:cubicBezTo>
                <a:close/>
                <a:moveTo>
                  <a:pt x="3550854" y="656543"/>
                </a:moveTo>
                <a:cubicBezTo>
                  <a:pt x="3594160" y="650484"/>
                  <a:pt x="3634479" y="660494"/>
                  <a:pt x="3672075" y="682184"/>
                </a:cubicBezTo>
                <a:cubicBezTo>
                  <a:pt x="3766241" y="736538"/>
                  <a:pt x="3860319" y="791069"/>
                  <a:pt x="3954398" y="845511"/>
                </a:cubicBezTo>
                <a:cubicBezTo>
                  <a:pt x="4058226" y="905574"/>
                  <a:pt x="4161967" y="965724"/>
                  <a:pt x="4265796" y="1025698"/>
                </a:cubicBezTo>
                <a:cubicBezTo>
                  <a:pt x="4318588" y="1056256"/>
                  <a:pt x="4352144" y="1100689"/>
                  <a:pt x="4363739" y="1160839"/>
                </a:cubicBezTo>
                <a:cubicBezTo>
                  <a:pt x="4371732" y="1202110"/>
                  <a:pt x="4366550" y="1241976"/>
                  <a:pt x="4347751" y="1279559"/>
                </a:cubicBezTo>
                <a:cubicBezTo>
                  <a:pt x="4283803" y="1407498"/>
                  <a:pt x="4219415" y="1535263"/>
                  <a:pt x="4155115" y="1663115"/>
                </a:cubicBezTo>
                <a:cubicBezTo>
                  <a:pt x="4109789" y="1753296"/>
                  <a:pt x="4064375" y="1843565"/>
                  <a:pt x="4019049" y="1933747"/>
                </a:cubicBezTo>
                <a:cubicBezTo>
                  <a:pt x="3989359" y="1992755"/>
                  <a:pt x="3942012" y="2028846"/>
                  <a:pt x="3877273" y="2041842"/>
                </a:cubicBezTo>
                <a:cubicBezTo>
                  <a:pt x="3873847" y="2042544"/>
                  <a:pt x="3870333" y="2043334"/>
                  <a:pt x="3866908" y="2043422"/>
                </a:cubicBezTo>
                <a:cubicBezTo>
                  <a:pt x="3859177" y="2043686"/>
                  <a:pt x="3851447" y="2043422"/>
                  <a:pt x="3843718" y="2043422"/>
                </a:cubicBezTo>
                <a:lnTo>
                  <a:pt x="3843630" y="2043510"/>
                </a:lnTo>
                <a:cubicBezTo>
                  <a:pt x="3807439" y="2045354"/>
                  <a:pt x="3774586" y="2034465"/>
                  <a:pt x="3743578" y="2016640"/>
                </a:cubicBezTo>
                <a:cubicBezTo>
                  <a:pt x="3559902" y="1911092"/>
                  <a:pt x="3376225" y="1805543"/>
                  <a:pt x="3192549" y="1699995"/>
                </a:cubicBezTo>
                <a:cubicBezTo>
                  <a:pt x="3178582" y="1691917"/>
                  <a:pt x="3164440" y="1684102"/>
                  <a:pt x="3150562" y="1675935"/>
                </a:cubicBezTo>
                <a:cubicBezTo>
                  <a:pt x="3058503" y="1622195"/>
                  <a:pt x="3025562" y="1514803"/>
                  <a:pt x="3072909" y="1419177"/>
                </a:cubicBezTo>
                <a:cubicBezTo>
                  <a:pt x="3141601" y="1280261"/>
                  <a:pt x="3211083" y="1141784"/>
                  <a:pt x="3280302" y="1003131"/>
                </a:cubicBezTo>
                <a:cubicBezTo>
                  <a:pt x="3319392" y="924716"/>
                  <a:pt x="3358481" y="846214"/>
                  <a:pt x="3397659" y="767799"/>
                </a:cubicBezTo>
                <a:cubicBezTo>
                  <a:pt x="3429369" y="704136"/>
                  <a:pt x="3480142" y="666378"/>
                  <a:pt x="3550854" y="656543"/>
                </a:cubicBezTo>
                <a:close/>
                <a:moveTo>
                  <a:pt x="2426377" y="1744"/>
                </a:moveTo>
                <a:cubicBezTo>
                  <a:pt x="2469683" y="-4315"/>
                  <a:pt x="2510002" y="5695"/>
                  <a:pt x="2547598" y="27385"/>
                </a:cubicBezTo>
                <a:cubicBezTo>
                  <a:pt x="2641764" y="81739"/>
                  <a:pt x="2735842" y="136270"/>
                  <a:pt x="2829921" y="190712"/>
                </a:cubicBezTo>
                <a:cubicBezTo>
                  <a:pt x="2933749" y="250775"/>
                  <a:pt x="3037489" y="310925"/>
                  <a:pt x="3141318" y="370899"/>
                </a:cubicBezTo>
                <a:cubicBezTo>
                  <a:pt x="3194110" y="401457"/>
                  <a:pt x="3227666" y="445890"/>
                  <a:pt x="3239262" y="506040"/>
                </a:cubicBezTo>
                <a:cubicBezTo>
                  <a:pt x="3247255" y="547311"/>
                  <a:pt x="3242072" y="587177"/>
                  <a:pt x="3223273" y="624760"/>
                </a:cubicBezTo>
                <a:cubicBezTo>
                  <a:pt x="3159325" y="752699"/>
                  <a:pt x="3094937" y="880464"/>
                  <a:pt x="3030637" y="1008316"/>
                </a:cubicBezTo>
                <a:cubicBezTo>
                  <a:pt x="2985312" y="1098497"/>
                  <a:pt x="2939898" y="1188766"/>
                  <a:pt x="2894572" y="1278948"/>
                </a:cubicBezTo>
                <a:cubicBezTo>
                  <a:pt x="2864882" y="1337956"/>
                  <a:pt x="2817535" y="1374047"/>
                  <a:pt x="2752796" y="1387043"/>
                </a:cubicBezTo>
                <a:cubicBezTo>
                  <a:pt x="2749370" y="1387745"/>
                  <a:pt x="2745856" y="1388535"/>
                  <a:pt x="2742431" y="1388623"/>
                </a:cubicBezTo>
                <a:cubicBezTo>
                  <a:pt x="2734700" y="1388887"/>
                  <a:pt x="2726970" y="1388623"/>
                  <a:pt x="2719241" y="1388623"/>
                </a:cubicBezTo>
                <a:lnTo>
                  <a:pt x="2719153" y="1388711"/>
                </a:lnTo>
                <a:cubicBezTo>
                  <a:pt x="2682962" y="1390555"/>
                  <a:pt x="2650109" y="1379666"/>
                  <a:pt x="2619101" y="1361841"/>
                </a:cubicBezTo>
                <a:cubicBezTo>
                  <a:pt x="2435425" y="1256293"/>
                  <a:pt x="2251748" y="1150744"/>
                  <a:pt x="2068072" y="1045196"/>
                </a:cubicBezTo>
                <a:cubicBezTo>
                  <a:pt x="2054105" y="1037118"/>
                  <a:pt x="2039963" y="1029303"/>
                  <a:pt x="2026084" y="1021136"/>
                </a:cubicBezTo>
                <a:cubicBezTo>
                  <a:pt x="1934026" y="967396"/>
                  <a:pt x="1901085" y="860004"/>
                  <a:pt x="1948432" y="764378"/>
                </a:cubicBezTo>
                <a:cubicBezTo>
                  <a:pt x="2017124" y="625462"/>
                  <a:pt x="2086606" y="486985"/>
                  <a:pt x="2155825" y="348332"/>
                </a:cubicBezTo>
                <a:cubicBezTo>
                  <a:pt x="2194915" y="269917"/>
                  <a:pt x="2234004" y="191415"/>
                  <a:pt x="2273182" y="113000"/>
                </a:cubicBezTo>
                <a:cubicBezTo>
                  <a:pt x="2304892" y="49337"/>
                  <a:pt x="2355665" y="11579"/>
                  <a:pt x="2426377" y="1744"/>
                </a:cubicBezTo>
                <a:close/>
              </a:path>
            </a:pathLst>
          </a:custGeom>
          <a:solidFill>
            <a:schemeClr val="tx1"/>
          </a:solidFill>
        </p:spPr>
        <p:txBody>
          <a:bodyPr wrap="square">
            <a:noAutofit/>
          </a:bodyPr>
          <a:lstStyle/>
          <a:p>
            <a:r>
              <a:rPr lang="en-US"/>
              <a:t>Click icon to add picture</a:t>
            </a:r>
            <a:endParaRPr lang="en-EE"/>
          </a:p>
        </p:txBody>
      </p:sp>
      <p:cxnSp>
        <p:nvCxnSpPr>
          <p:cNvPr id="3" name="Straight Connector 2">
            <a:extLst>
              <a:ext uri="{FF2B5EF4-FFF2-40B4-BE49-F238E27FC236}">
                <a16:creationId xmlns:a16="http://schemas.microsoft.com/office/drawing/2014/main" id="{12253F44-D2A4-6459-C9B0-BBBC7A785878}"/>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44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aheslaid 6">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2D856C0-A0A5-42AB-A90D-A620685B8D80}"/>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5" name="Slide Number Placeholder 3">
            <a:extLst>
              <a:ext uri="{FF2B5EF4-FFF2-40B4-BE49-F238E27FC236}">
                <a16:creationId xmlns:a16="http://schemas.microsoft.com/office/drawing/2014/main" id="{D0961397-3DB3-9A37-9442-4652982C9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6" name="Picture Placeholder 1">
            <a:extLst>
              <a:ext uri="{FF2B5EF4-FFF2-40B4-BE49-F238E27FC236}">
                <a16:creationId xmlns:a16="http://schemas.microsoft.com/office/drawing/2014/main" id="{A64DD33B-D5FE-FE64-54FF-A7EFEF8C70D4}"/>
              </a:ext>
            </a:extLst>
          </p:cNvPr>
          <p:cNvSpPr>
            <a:spLocks noGrp="1"/>
          </p:cNvSpPr>
          <p:nvPr>
            <p:ph type="pic" sz="quarter" idx="11"/>
          </p:nvPr>
        </p:nvSpPr>
        <p:spPr>
          <a:xfrm>
            <a:off x="4555514" y="441086"/>
            <a:ext cx="3080972" cy="4934053"/>
          </a:xfrm>
          <a:custGeom>
            <a:avLst/>
            <a:gdLst>
              <a:gd name="connsiteX0" fmla="*/ 1066849 w 3102105"/>
              <a:gd name="connsiteY0" fmla="*/ 4688601 h 4967896"/>
              <a:gd name="connsiteX1" fmla="*/ 2035241 w 3102105"/>
              <a:gd name="connsiteY1" fmla="*/ 4688601 h 4967896"/>
              <a:gd name="connsiteX2" fmla="*/ 1828726 w 3102105"/>
              <a:gd name="connsiteY2" fmla="*/ 4865309 h 4967896"/>
              <a:gd name="connsiteX3" fmla="*/ 1551070 w 3102105"/>
              <a:gd name="connsiteY3" fmla="*/ 4967896 h 4967896"/>
              <a:gd name="connsiteX4" fmla="*/ 1273414 w 3102105"/>
              <a:gd name="connsiteY4" fmla="*/ 4865309 h 4967896"/>
              <a:gd name="connsiteX5" fmla="*/ 1273364 w 3102105"/>
              <a:gd name="connsiteY5" fmla="*/ 4865309 h 4967896"/>
              <a:gd name="connsiteX6" fmla="*/ 1036892 w 3102105"/>
              <a:gd name="connsiteY6" fmla="*/ 4250681 h 4967896"/>
              <a:gd name="connsiteX7" fmla="*/ 2065148 w 3102105"/>
              <a:gd name="connsiteY7" fmla="*/ 4250681 h 4967896"/>
              <a:gd name="connsiteX8" fmla="*/ 2199777 w 3102105"/>
              <a:gd name="connsiteY8" fmla="*/ 4385311 h 4967896"/>
              <a:gd name="connsiteX9" fmla="*/ 2065148 w 3102105"/>
              <a:gd name="connsiteY9" fmla="*/ 4519941 h 4967896"/>
              <a:gd name="connsiteX10" fmla="*/ 1036892 w 3102105"/>
              <a:gd name="connsiteY10" fmla="*/ 4519941 h 4967896"/>
              <a:gd name="connsiteX11" fmla="*/ 902262 w 3102105"/>
              <a:gd name="connsiteY11" fmla="*/ 4385311 h 4967896"/>
              <a:gd name="connsiteX12" fmla="*/ 1036892 w 3102105"/>
              <a:gd name="connsiteY12" fmla="*/ 4250681 h 4967896"/>
              <a:gd name="connsiteX13" fmla="*/ 1036892 w 3102105"/>
              <a:gd name="connsiteY13" fmla="*/ 3818176 h 4967896"/>
              <a:gd name="connsiteX14" fmla="*/ 2065148 w 3102105"/>
              <a:gd name="connsiteY14" fmla="*/ 3818176 h 4967896"/>
              <a:gd name="connsiteX15" fmla="*/ 2199777 w 3102105"/>
              <a:gd name="connsiteY15" fmla="*/ 3952806 h 4967896"/>
              <a:gd name="connsiteX16" fmla="*/ 2065148 w 3102105"/>
              <a:gd name="connsiteY16" fmla="*/ 4087436 h 4967896"/>
              <a:gd name="connsiteX17" fmla="*/ 1036892 w 3102105"/>
              <a:gd name="connsiteY17" fmla="*/ 4087436 h 4967896"/>
              <a:gd name="connsiteX18" fmla="*/ 902262 w 3102105"/>
              <a:gd name="connsiteY18" fmla="*/ 3952806 h 4967896"/>
              <a:gd name="connsiteX19" fmla="*/ 1036892 w 3102105"/>
              <a:gd name="connsiteY19" fmla="*/ 3818176 h 4967896"/>
              <a:gd name="connsiteX20" fmla="*/ 1524839 w 3102105"/>
              <a:gd name="connsiteY20" fmla="*/ 0 h 4967896"/>
              <a:gd name="connsiteX21" fmla="*/ 1577052 w 3102105"/>
              <a:gd name="connsiteY21" fmla="*/ 0 h 4967896"/>
              <a:gd name="connsiteX22" fmla="*/ 1952774 w 3102105"/>
              <a:gd name="connsiteY22" fmla="*/ 51269 h 4967896"/>
              <a:gd name="connsiteX23" fmla="*/ 2300875 w 3102105"/>
              <a:gd name="connsiteY23" fmla="*/ 191910 h 4967896"/>
              <a:gd name="connsiteX24" fmla="*/ 2827174 w 3102105"/>
              <a:gd name="connsiteY24" fmla="*/ 672902 h 4967896"/>
              <a:gd name="connsiteX25" fmla="*/ 3087740 w 3102105"/>
              <a:gd name="connsiteY25" fmla="*/ 1347592 h 4967896"/>
              <a:gd name="connsiteX26" fmla="*/ 3002739 w 3102105"/>
              <a:gd name="connsiteY26" fmla="*/ 2102513 h 4967896"/>
              <a:gd name="connsiteX27" fmla="*/ 2895333 w 3102105"/>
              <a:gd name="connsiteY27" fmla="*/ 2360894 h 4967896"/>
              <a:gd name="connsiteX28" fmla="*/ 2857379 w 3102105"/>
              <a:gd name="connsiteY28" fmla="*/ 2441572 h 4967896"/>
              <a:gd name="connsiteX29" fmla="*/ 2639984 w 3102105"/>
              <a:gd name="connsiteY29" fmla="*/ 2841437 h 4967896"/>
              <a:gd name="connsiteX30" fmla="*/ 2380311 w 3102105"/>
              <a:gd name="connsiteY30" fmla="*/ 3483339 h 4967896"/>
              <a:gd name="connsiteX31" fmla="*/ 2199579 w 3102105"/>
              <a:gd name="connsiteY31" fmla="*/ 3657613 h 4967896"/>
              <a:gd name="connsiteX32" fmla="*/ 902809 w 3102105"/>
              <a:gd name="connsiteY32" fmla="*/ 3657613 h 4967896"/>
              <a:gd name="connsiteX33" fmla="*/ 721630 w 3102105"/>
              <a:gd name="connsiteY33" fmla="*/ 3483339 h 4967896"/>
              <a:gd name="connsiteX34" fmla="*/ 462356 w 3102105"/>
              <a:gd name="connsiteY34" fmla="*/ 2841437 h 4967896"/>
              <a:gd name="connsiteX35" fmla="*/ 226381 w 3102105"/>
              <a:gd name="connsiteY35" fmla="*/ 2402723 h 4967896"/>
              <a:gd name="connsiteX36" fmla="*/ 226434 w 3102105"/>
              <a:gd name="connsiteY36" fmla="*/ 2402723 h 4967896"/>
              <a:gd name="connsiteX37" fmla="*/ 189370 w 3102105"/>
              <a:gd name="connsiteY37" fmla="*/ 2322144 h 4967896"/>
              <a:gd name="connsiteX38" fmla="*/ 99202 w 3102105"/>
              <a:gd name="connsiteY38" fmla="*/ 2102563 h 4967896"/>
              <a:gd name="connsiteX39" fmla="*/ 14202 w 3102105"/>
              <a:gd name="connsiteY39" fmla="*/ 1347642 h 4967896"/>
              <a:gd name="connsiteX40" fmla="*/ 274669 w 3102105"/>
              <a:gd name="connsiteY40" fmla="*/ 672952 h 4967896"/>
              <a:gd name="connsiteX41" fmla="*/ 800967 w 3102105"/>
              <a:gd name="connsiteY41" fmla="*/ 191960 h 4967896"/>
              <a:gd name="connsiteX42" fmla="*/ 1524839 w 3102105"/>
              <a:gd name="connsiteY42" fmla="*/ 0 h 496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102105" h="4967896">
                <a:moveTo>
                  <a:pt x="1066849" y="4688601"/>
                </a:moveTo>
                <a:lnTo>
                  <a:pt x="2035241" y="4688601"/>
                </a:lnTo>
                <a:lnTo>
                  <a:pt x="1828726" y="4865309"/>
                </a:lnTo>
                <a:cubicBezTo>
                  <a:pt x="1751376" y="4931531"/>
                  <a:pt x="1652912" y="4967896"/>
                  <a:pt x="1551070" y="4967896"/>
                </a:cubicBezTo>
                <a:cubicBezTo>
                  <a:pt x="1449228" y="4967896"/>
                  <a:pt x="1350765" y="4931481"/>
                  <a:pt x="1273414" y="4865309"/>
                </a:cubicBezTo>
                <a:lnTo>
                  <a:pt x="1273364" y="4865309"/>
                </a:lnTo>
                <a:close/>
                <a:moveTo>
                  <a:pt x="1036892" y="4250681"/>
                </a:moveTo>
                <a:lnTo>
                  <a:pt x="2065148" y="4250681"/>
                </a:lnTo>
                <a:cubicBezTo>
                  <a:pt x="2139467" y="4250681"/>
                  <a:pt x="2199777" y="4310991"/>
                  <a:pt x="2199777" y="4385311"/>
                </a:cubicBezTo>
                <a:cubicBezTo>
                  <a:pt x="2199777" y="4459630"/>
                  <a:pt x="2139517" y="4519941"/>
                  <a:pt x="2065148" y="4519941"/>
                </a:cubicBezTo>
                <a:lnTo>
                  <a:pt x="1036892" y="4519941"/>
                </a:lnTo>
                <a:cubicBezTo>
                  <a:pt x="962573" y="4519941"/>
                  <a:pt x="902262" y="4459680"/>
                  <a:pt x="902262" y="4385311"/>
                </a:cubicBezTo>
                <a:cubicBezTo>
                  <a:pt x="902262" y="4310942"/>
                  <a:pt x="962523" y="4250681"/>
                  <a:pt x="1036892" y="4250681"/>
                </a:cubicBezTo>
                <a:close/>
                <a:moveTo>
                  <a:pt x="1036892" y="3818176"/>
                </a:moveTo>
                <a:lnTo>
                  <a:pt x="2065148" y="3818176"/>
                </a:lnTo>
                <a:cubicBezTo>
                  <a:pt x="2139467" y="3818176"/>
                  <a:pt x="2199777" y="3878486"/>
                  <a:pt x="2199777" y="3952806"/>
                </a:cubicBezTo>
                <a:cubicBezTo>
                  <a:pt x="2199777" y="4027125"/>
                  <a:pt x="2139517" y="4087436"/>
                  <a:pt x="2065148" y="4087436"/>
                </a:cubicBezTo>
                <a:lnTo>
                  <a:pt x="1036892" y="4087436"/>
                </a:lnTo>
                <a:cubicBezTo>
                  <a:pt x="962573" y="4087436"/>
                  <a:pt x="902262" y="4027175"/>
                  <a:pt x="902262" y="3952806"/>
                </a:cubicBezTo>
                <a:cubicBezTo>
                  <a:pt x="902262" y="3878437"/>
                  <a:pt x="962523" y="3818176"/>
                  <a:pt x="1036892" y="3818176"/>
                </a:cubicBezTo>
                <a:close/>
                <a:moveTo>
                  <a:pt x="1524839" y="0"/>
                </a:moveTo>
                <a:lnTo>
                  <a:pt x="1577052" y="0"/>
                </a:lnTo>
                <a:cubicBezTo>
                  <a:pt x="1706068" y="1739"/>
                  <a:pt x="1832005" y="18978"/>
                  <a:pt x="1952774" y="51269"/>
                </a:cubicBezTo>
                <a:cubicBezTo>
                  <a:pt x="2073544" y="83213"/>
                  <a:pt x="2189991" y="130209"/>
                  <a:pt x="2300875" y="191910"/>
                </a:cubicBezTo>
                <a:cubicBezTo>
                  <a:pt x="2509228" y="307513"/>
                  <a:pt x="2690855" y="474037"/>
                  <a:pt x="2827174" y="672902"/>
                </a:cubicBezTo>
                <a:cubicBezTo>
                  <a:pt x="2965232" y="874350"/>
                  <a:pt x="3054952" y="1107742"/>
                  <a:pt x="3087740" y="1347592"/>
                </a:cubicBezTo>
                <a:cubicBezTo>
                  <a:pt x="3122664" y="1603389"/>
                  <a:pt x="3093751" y="1857049"/>
                  <a:pt x="3002739" y="2102513"/>
                </a:cubicBezTo>
                <a:cubicBezTo>
                  <a:pt x="2968659" y="2194816"/>
                  <a:pt x="2932443" y="2280662"/>
                  <a:pt x="2895333" y="2360894"/>
                </a:cubicBezTo>
                <a:cubicBezTo>
                  <a:pt x="2882814" y="2388515"/>
                  <a:pt x="2869898" y="2415242"/>
                  <a:pt x="2857379" y="2441572"/>
                </a:cubicBezTo>
                <a:cubicBezTo>
                  <a:pt x="2832390" y="2485984"/>
                  <a:pt x="2664128" y="2799608"/>
                  <a:pt x="2639984" y="2841437"/>
                </a:cubicBezTo>
                <a:cubicBezTo>
                  <a:pt x="2499789" y="3085163"/>
                  <a:pt x="2389353" y="3277569"/>
                  <a:pt x="2380311" y="3483339"/>
                </a:cubicBezTo>
                <a:cubicBezTo>
                  <a:pt x="2375990" y="3581256"/>
                  <a:pt x="2296603" y="3657613"/>
                  <a:pt x="2199579" y="3657613"/>
                </a:cubicBezTo>
                <a:lnTo>
                  <a:pt x="902809" y="3657613"/>
                </a:lnTo>
                <a:cubicBezTo>
                  <a:pt x="805290" y="3657613"/>
                  <a:pt x="725903" y="3581256"/>
                  <a:pt x="721630" y="3483339"/>
                </a:cubicBezTo>
                <a:cubicBezTo>
                  <a:pt x="712589" y="3277569"/>
                  <a:pt x="602152" y="3085212"/>
                  <a:pt x="462356" y="2841437"/>
                </a:cubicBezTo>
                <a:cubicBezTo>
                  <a:pt x="435182" y="2794392"/>
                  <a:pt x="254002" y="2453196"/>
                  <a:pt x="226381" y="2402723"/>
                </a:cubicBezTo>
                <a:lnTo>
                  <a:pt x="226434" y="2402723"/>
                </a:lnTo>
                <a:lnTo>
                  <a:pt x="189370" y="2322144"/>
                </a:lnTo>
                <a:cubicBezTo>
                  <a:pt x="158320" y="2253090"/>
                  <a:pt x="128116" y="2180211"/>
                  <a:pt x="99202" y="2102563"/>
                </a:cubicBezTo>
                <a:cubicBezTo>
                  <a:pt x="8141" y="1857099"/>
                  <a:pt x="-20325" y="1603439"/>
                  <a:pt x="14202" y="1347642"/>
                </a:cubicBezTo>
                <a:cubicBezTo>
                  <a:pt x="46990" y="1107792"/>
                  <a:pt x="137108" y="874400"/>
                  <a:pt x="274669" y="672952"/>
                </a:cubicBezTo>
                <a:cubicBezTo>
                  <a:pt x="410988" y="474086"/>
                  <a:pt x="593061" y="307563"/>
                  <a:pt x="800967" y="191960"/>
                </a:cubicBezTo>
                <a:cubicBezTo>
                  <a:pt x="1023132" y="68607"/>
                  <a:pt x="1266460" y="3875"/>
                  <a:pt x="1524839" y="0"/>
                </a:cubicBezTo>
                <a:close/>
              </a:path>
            </a:pathLst>
          </a:custGeom>
          <a:solidFill>
            <a:schemeClr val="tx1"/>
          </a:solidFill>
        </p:spPr>
        <p:txBody>
          <a:bodyPr wrap="square">
            <a:noAutofit/>
          </a:bodyPr>
          <a:lstStyle/>
          <a:p>
            <a:r>
              <a:rPr lang="en-US"/>
              <a:t>Click icon to add picture</a:t>
            </a:r>
            <a:endParaRPr lang="en-EE"/>
          </a:p>
        </p:txBody>
      </p:sp>
      <p:sp>
        <p:nvSpPr>
          <p:cNvPr id="9" name="Title 11">
            <a:extLst>
              <a:ext uri="{FF2B5EF4-FFF2-40B4-BE49-F238E27FC236}">
                <a16:creationId xmlns:a16="http://schemas.microsoft.com/office/drawing/2014/main" id="{4A91F2E9-AEA3-D22A-2875-0304F20C3602}"/>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C789E4EB-B196-77A0-E757-1D856751B304}"/>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3" name="Straight Connector 2">
            <a:extLst>
              <a:ext uri="{FF2B5EF4-FFF2-40B4-BE49-F238E27FC236}">
                <a16:creationId xmlns:a16="http://schemas.microsoft.com/office/drawing/2014/main" id="{0B9D76EB-8BD9-7494-35B3-D7F8B42FD709}"/>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764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heslaid 7">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F669F2B-8C8E-7A2F-CA27-78944335B9F6}"/>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6" name="Slide Number Placeholder 3">
            <a:extLst>
              <a:ext uri="{FF2B5EF4-FFF2-40B4-BE49-F238E27FC236}">
                <a16:creationId xmlns:a16="http://schemas.microsoft.com/office/drawing/2014/main" id="{4C49B4AC-D65F-CC15-B564-6F6D10A02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9" name="Title 11">
            <a:extLst>
              <a:ext uri="{FF2B5EF4-FFF2-40B4-BE49-F238E27FC236}">
                <a16:creationId xmlns:a16="http://schemas.microsoft.com/office/drawing/2014/main" id="{95E6A9EF-86CB-6817-BDD3-7806F6D13BFA}"/>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DEFC66AD-87BA-0211-742B-587F577965D2}"/>
              </a:ext>
            </a:extLst>
          </p:cNvPr>
          <p:cNvPicPr>
            <a:picLocks noChangeAspect="1"/>
          </p:cNvPicPr>
          <p:nvPr userDrawn="1"/>
        </p:nvPicPr>
        <p:blipFill>
          <a:blip r:embed="rId2"/>
          <a:srcRect/>
          <a:stretch/>
        </p:blipFill>
        <p:spPr>
          <a:xfrm>
            <a:off x="245786" y="237098"/>
            <a:ext cx="1799155" cy="785504"/>
          </a:xfrm>
          <a:prstGeom prst="rect">
            <a:avLst/>
          </a:prstGeom>
        </p:spPr>
      </p:pic>
      <p:sp>
        <p:nvSpPr>
          <p:cNvPr id="5" name="Picture Placeholder 34">
            <a:extLst>
              <a:ext uri="{FF2B5EF4-FFF2-40B4-BE49-F238E27FC236}">
                <a16:creationId xmlns:a16="http://schemas.microsoft.com/office/drawing/2014/main" id="{3592DEEE-3309-BB95-BF23-CE9FE1D1BE87}"/>
              </a:ext>
            </a:extLst>
          </p:cNvPr>
          <p:cNvSpPr>
            <a:spLocks noGrp="1"/>
          </p:cNvSpPr>
          <p:nvPr>
            <p:ph type="pic" sz="quarter" idx="11"/>
          </p:nvPr>
        </p:nvSpPr>
        <p:spPr>
          <a:xfrm>
            <a:off x="3794148" y="641667"/>
            <a:ext cx="4603703" cy="4533797"/>
          </a:xfrm>
          <a:custGeom>
            <a:avLst/>
            <a:gdLst>
              <a:gd name="connsiteX0" fmla="*/ 2732865 w 4729074"/>
              <a:gd name="connsiteY0" fmla="*/ 3412934 h 4657265"/>
              <a:gd name="connsiteX1" fmla="*/ 3185770 w 4729074"/>
              <a:gd name="connsiteY1" fmla="*/ 4657265 h 4657265"/>
              <a:gd name="connsiteX2" fmla="*/ 2732865 w 4729074"/>
              <a:gd name="connsiteY2" fmla="*/ 3412934 h 4657265"/>
              <a:gd name="connsiteX3" fmla="*/ 1996264 w 4729074"/>
              <a:gd name="connsiteY3" fmla="*/ 3412934 h 4657265"/>
              <a:gd name="connsiteX4" fmla="*/ 1543360 w 4729074"/>
              <a:gd name="connsiteY4" fmla="*/ 4657265 h 4657265"/>
              <a:gd name="connsiteX5" fmla="*/ 1996264 w 4729074"/>
              <a:gd name="connsiteY5" fmla="*/ 3412934 h 4657265"/>
              <a:gd name="connsiteX6" fmla="*/ 3576983 w 4729074"/>
              <a:gd name="connsiteY6" fmla="*/ 2908064 h 4657265"/>
              <a:gd name="connsiteX7" fmla="*/ 4443950 w 4729074"/>
              <a:gd name="connsiteY7" fmla="*/ 3601573 h 4657265"/>
              <a:gd name="connsiteX8" fmla="*/ 3297130 w 4729074"/>
              <a:gd name="connsiteY8" fmla="*/ 2939457 h 4657265"/>
              <a:gd name="connsiteX9" fmla="*/ 3576983 w 4729074"/>
              <a:gd name="connsiteY9" fmla="*/ 2908064 h 4657265"/>
              <a:gd name="connsiteX10" fmla="*/ 1152110 w 4729074"/>
              <a:gd name="connsiteY10" fmla="*/ 2908043 h 4657265"/>
              <a:gd name="connsiteX11" fmla="*/ 1431944 w 4729074"/>
              <a:gd name="connsiteY11" fmla="*/ 2939457 h 4657265"/>
              <a:gd name="connsiteX12" fmla="*/ 285124 w 4729074"/>
              <a:gd name="connsiteY12" fmla="*/ 3601572 h 4657265"/>
              <a:gd name="connsiteX13" fmla="*/ 1152110 w 4729074"/>
              <a:gd name="connsiteY13" fmla="*/ 2908043 h 4657265"/>
              <a:gd name="connsiteX14" fmla="*/ 4208519 w 4729074"/>
              <a:gd name="connsiteY14" fmla="*/ 1814802 h 4657265"/>
              <a:gd name="connsiteX15" fmla="*/ 4729074 w 4729074"/>
              <a:gd name="connsiteY15" fmla="*/ 1984068 h 4657265"/>
              <a:gd name="connsiteX16" fmla="*/ 3425016 w 4729074"/>
              <a:gd name="connsiteY16" fmla="*/ 2214025 h 4657265"/>
              <a:gd name="connsiteX17" fmla="*/ 4208519 w 4729074"/>
              <a:gd name="connsiteY17" fmla="*/ 1814802 h 4657265"/>
              <a:gd name="connsiteX18" fmla="*/ 520530 w 4729074"/>
              <a:gd name="connsiteY18" fmla="*/ 1814801 h 4657265"/>
              <a:gd name="connsiteX19" fmla="*/ 1304058 w 4729074"/>
              <a:gd name="connsiteY19" fmla="*/ 2214025 h 4657265"/>
              <a:gd name="connsiteX20" fmla="*/ 0 w 4729074"/>
              <a:gd name="connsiteY20" fmla="*/ 1984068 h 4657265"/>
              <a:gd name="connsiteX21" fmla="*/ 520530 w 4729074"/>
              <a:gd name="connsiteY21" fmla="*/ 1814801 h 4657265"/>
              <a:gd name="connsiteX22" fmla="*/ 2364485 w 4729074"/>
              <a:gd name="connsiteY22" fmla="*/ 1431217 h 4657265"/>
              <a:gd name="connsiteX23" fmla="*/ 3050235 w 4729074"/>
              <a:gd name="connsiteY23" fmla="*/ 1715264 h 4657265"/>
              <a:gd name="connsiteX24" fmla="*/ 3050236 w 4729074"/>
              <a:gd name="connsiteY24" fmla="*/ 3086766 h 4657265"/>
              <a:gd name="connsiteX25" fmla="*/ 1678734 w 4729074"/>
              <a:gd name="connsiteY25" fmla="*/ 3086766 h 4657265"/>
              <a:gd name="connsiteX26" fmla="*/ 1678734 w 4729074"/>
              <a:gd name="connsiteY26" fmla="*/ 1715264 h 4657265"/>
              <a:gd name="connsiteX27" fmla="*/ 2364485 w 4729074"/>
              <a:gd name="connsiteY27" fmla="*/ 1431217 h 4657265"/>
              <a:gd name="connsiteX28" fmla="*/ 3907897 w 4729074"/>
              <a:gd name="connsiteY28" fmla="*/ 561756 h 4657265"/>
              <a:gd name="connsiteX29" fmla="*/ 3056744 w 4729074"/>
              <a:gd name="connsiteY29" fmla="*/ 1576130 h 4657265"/>
              <a:gd name="connsiteX30" fmla="*/ 3907897 w 4729074"/>
              <a:gd name="connsiteY30" fmla="*/ 561756 h 4657265"/>
              <a:gd name="connsiteX31" fmla="*/ 821177 w 4729074"/>
              <a:gd name="connsiteY31" fmla="*/ 561756 h 4657265"/>
              <a:gd name="connsiteX32" fmla="*/ 1672330 w 4729074"/>
              <a:gd name="connsiteY32" fmla="*/ 1576130 h 4657265"/>
              <a:gd name="connsiteX33" fmla="*/ 821177 w 4729074"/>
              <a:gd name="connsiteY33" fmla="*/ 561756 h 4657265"/>
              <a:gd name="connsiteX34" fmla="*/ 2364537 w 4729074"/>
              <a:gd name="connsiteY34" fmla="*/ 0 h 4657265"/>
              <a:gd name="connsiteX35" fmla="*/ 2364536 w 4729074"/>
              <a:gd name="connsiteY35" fmla="*/ 1324174 h 4657265"/>
              <a:gd name="connsiteX36" fmla="*/ 2364537 w 4729074"/>
              <a:gd name="connsiteY36" fmla="*/ 0 h 465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29074" h="4657265">
                <a:moveTo>
                  <a:pt x="2732865" y="3412934"/>
                </a:moveTo>
                <a:cubicBezTo>
                  <a:pt x="3201555" y="3631492"/>
                  <a:pt x="3404329" y="4188575"/>
                  <a:pt x="3185770" y="4657265"/>
                </a:cubicBezTo>
                <a:cubicBezTo>
                  <a:pt x="2717079" y="4438706"/>
                  <a:pt x="2514308" y="3881624"/>
                  <a:pt x="2732865" y="3412934"/>
                </a:cubicBezTo>
                <a:close/>
                <a:moveTo>
                  <a:pt x="1996264" y="3412934"/>
                </a:moveTo>
                <a:cubicBezTo>
                  <a:pt x="2214823" y="3881624"/>
                  <a:pt x="2012050" y="4438706"/>
                  <a:pt x="1543360" y="4657265"/>
                </a:cubicBezTo>
                <a:cubicBezTo>
                  <a:pt x="1324801" y="4188575"/>
                  <a:pt x="1527573" y="3631492"/>
                  <a:pt x="1996264" y="3412934"/>
                </a:cubicBezTo>
                <a:close/>
                <a:moveTo>
                  <a:pt x="3576983" y="2908064"/>
                </a:moveTo>
                <a:cubicBezTo>
                  <a:pt x="3975843" y="2923937"/>
                  <a:pt x="4335180" y="3195711"/>
                  <a:pt x="4443950" y="3601573"/>
                </a:cubicBezTo>
                <a:cubicBezTo>
                  <a:pt x="3944370" y="3735386"/>
                  <a:pt x="3430944" y="3438979"/>
                  <a:pt x="3297130" y="2939457"/>
                </a:cubicBezTo>
                <a:cubicBezTo>
                  <a:pt x="3390790" y="2914367"/>
                  <a:pt x="3484939" y="2904401"/>
                  <a:pt x="3576983" y="2908064"/>
                </a:cubicBezTo>
                <a:close/>
                <a:moveTo>
                  <a:pt x="1152110" y="2908043"/>
                </a:moveTo>
                <a:cubicBezTo>
                  <a:pt x="1244152" y="2904384"/>
                  <a:pt x="1338294" y="2914356"/>
                  <a:pt x="1431944" y="2939457"/>
                </a:cubicBezTo>
                <a:cubicBezTo>
                  <a:pt x="1298073" y="3438978"/>
                  <a:pt x="784645" y="3735386"/>
                  <a:pt x="285124" y="3601572"/>
                </a:cubicBezTo>
                <a:cubicBezTo>
                  <a:pt x="393894" y="3195710"/>
                  <a:pt x="753268" y="2923899"/>
                  <a:pt x="1152110" y="2908043"/>
                </a:cubicBezTo>
                <a:close/>
                <a:moveTo>
                  <a:pt x="4208519" y="1814802"/>
                </a:moveTo>
                <a:cubicBezTo>
                  <a:pt x="4388837" y="1817814"/>
                  <a:pt x="4570220" y="1872851"/>
                  <a:pt x="4729074" y="1984068"/>
                </a:cubicBezTo>
                <a:cubicBezTo>
                  <a:pt x="4432494" y="2407678"/>
                  <a:pt x="3848627" y="2510660"/>
                  <a:pt x="3425016" y="2214025"/>
                </a:cubicBezTo>
                <a:cubicBezTo>
                  <a:pt x="3610414" y="1949269"/>
                  <a:pt x="3907989" y="1809780"/>
                  <a:pt x="4208519" y="1814802"/>
                </a:cubicBezTo>
                <a:close/>
                <a:moveTo>
                  <a:pt x="520530" y="1814801"/>
                </a:moveTo>
                <a:cubicBezTo>
                  <a:pt x="821063" y="1809779"/>
                  <a:pt x="1118660" y="1949269"/>
                  <a:pt x="1304058" y="2214025"/>
                </a:cubicBezTo>
                <a:cubicBezTo>
                  <a:pt x="880446" y="2510660"/>
                  <a:pt x="296580" y="2407678"/>
                  <a:pt x="0" y="1984068"/>
                </a:cubicBezTo>
                <a:cubicBezTo>
                  <a:pt x="158832" y="1872851"/>
                  <a:pt x="340210" y="1817814"/>
                  <a:pt x="520530" y="1814801"/>
                </a:cubicBezTo>
                <a:close/>
                <a:moveTo>
                  <a:pt x="2364485" y="1431217"/>
                </a:moveTo>
                <a:cubicBezTo>
                  <a:pt x="2612678" y="1431217"/>
                  <a:pt x="2860871" y="1525900"/>
                  <a:pt x="3050235" y="1715264"/>
                </a:cubicBezTo>
                <a:cubicBezTo>
                  <a:pt x="3428965" y="2093994"/>
                  <a:pt x="3428966" y="2708036"/>
                  <a:pt x="3050236" y="3086766"/>
                </a:cubicBezTo>
                <a:cubicBezTo>
                  <a:pt x="2671506" y="3465496"/>
                  <a:pt x="2057464" y="3465496"/>
                  <a:pt x="1678734" y="3086766"/>
                </a:cubicBezTo>
                <a:cubicBezTo>
                  <a:pt x="1300004" y="2708036"/>
                  <a:pt x="1300004" y="2093994"/>
                  <a:pt x="1678734" y="1715264"/>
                </a:cubicBezTo>
                <a:cubicBezTo>
                  <a:pt x="1868099" y="1525899"/>
                  <a:pt x="2116292" y="1431217"/>
                  <a:pt x="2364485" y="1431217"/>
                </a:cubicBezTo>
                <a:close/>
                <a:moveTo>
                  <a:pt x="3907897" y="561756"/>
                </a:moveTo>
                <a:cubicBezTo>
                  <a:pt x="3952975" y="1076893"/>
                  <a:pt x="3571880" y="1531051"/>
                  <a:pt x="3056744" y="1576130"/>
                </a:cubicBezTo>
                <a:cubicBezTo>
                  <a:pt x="3011664" y="1060936"/>
                  <a:pt x="3392759" y="606778"/>
                  <a:pt x="3907897" y="561756"/>
                </a:cubicBezTo>
                <a:close/>
                <a:moveTo>
                  <a:pt x="821177" y="561756"/>
                </a:moveTo>
                <a:cubicBezTo>
                  <a:pt x="1336313" y="606778"/>
                  <a:pt x="1717410" y="1060936"/>
                  <a:pt x="1672330" y="1576130"/>
                </a:cubicBezTo>
                <a:cubicBezTo>
                  <a:pt x="1157136" y="1531051"/>
                  <a:pt x="776097" y="1076893"/>
                  <a:pt x="821177" y="561756"/>
                </a:cubicBezTo>
                <a:close/>
                <a:moveTo>
                  <a:pt x="2364537" y="0"/>
                </a:moveTo>
                <a:cubicBezTo>
                  <a:pt x="2730187" y="365651"/>
                  <a:pt x="2730187" y="958523"/>
                  <a:pt x="2364536" y="1324174"/>
                </a:cubicBezTo>
                <a:cubicBezTo>
                  <a:pt x="1998885" y="958524"/>
                  <a:pt x="1998885" y="365651"/>
                  <a:pt x="2364537" y="0"/>
                </a:cubicBezTo>
                <a:close/>
              </a:path>
            </a:pathLst>
          </a:custGeom>
          <a:solidFill>
            <a:schemeClr val="tx1"/>
          </a:solidFill>
        </p:spPr>
        <p:txBody>
          <a:bodyPr wrap="square">
            <a:noAutofit/>
          </a:bodyPr>
          <a:lstStyle/>
          <a:p>
            <a:r>
              <a:rPr lang="en-US"/>
              <a:t>Click icon to add picture</a:t>
            </a:r>
            <a:endParaRPr lang="en-EE"/>
          </a:p>
        </p:txBody>
      </p:sp>
      <p:cxnSp>
        <p:nvCxnSpPr>
          <p:cNvPr id="3" name="Straight Connector 2">
            <a:extLst>
              <a:ext uri="{FF2B5EF4-FFF2-40B4-BE49-F238E27FC236}">
                <a16:creationId xmlns:a16="http://schemas.microsoft.com/office/drawing/2014/main" id="{C4372EDD-34B2-F0EF-CBC3-5A13573837C4}"/>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918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heslaid 8">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12E72AC-7B79-B0DE-4033-39F4159A1858}"/>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6" name="Slide Number Placeholder 3">
            <a:extLst>
              <a:ext uri="{FF2B5EF4-FFF2-40B4-BE49-F238E27FC236}">
                <a16:creationId xmlns:a16="http://schemas.microsoft.com/office/drawing/2014/main" id="{EE058299-B43A-0AF6-532C-0E793241B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4" name="Picture Placeholder 3">
            <a:extLst>
              <a:ext uri="{FF2B5EF4-FFF2-40B4-BE49-F238E27FC236}">
                <a16:creationId xmlns:a16="http://schemas.microsoft.com/office/drawing/2014/main" id="{4EAD0C1F-9160-8538-3424-EC1363EBDE8A}"/>
              </a:ext>
            </a:extLst>
          </p:cNvPr>
          <p:cNvSpPr>
            <a:spLocks noGrp="1"/>
          </p:cNvSpPr>
          <p:nvPr>
            <p:ph type="pic" sz="quarter" idx="11"/>
          </p:nvPr>
        </p:nvSpPr>
        <p:spPr>
          <a:xfrm>
            <a:off x="2946812" y="913498"/>
            <a:ext cx="6298376" cy="3994496"/>
          </a:xfrm>
          <a:custGeom>
            <a:avLst/>
            <a:gdLst>
              <a:gd name="connsiteX0" fmla="*/ 4354721 w 4585063"/>
              <a:gd name="connsiteY0" fmla="*/ 1588769 h 2907895"/>
              <a:gd name="connsiteX1" fmla="*/ 2905091 w 4585063"/>
              <a:gd name="connsiteY1" fmla="*/ 2907895 h 2907895"/>
              <a:gd name="connsiteX2" fmla="*/ 1180311 w 4585063"/>
              <a:gd name="connsiteY2" fmla="*/ 1727687 h 2907895"/>
              <a:gd name="connsiteX3" fmla="*/ 2847428 w 4585063"/>
              <a:gd name="connsiteY3" fmla="*/ 2361567 h 2907895"/>
              <a:gd name="connsiteX4" fmla="*/ 4354721 w 4585063"/>
              <a:gd name="connsiteY4" fmla="*/ 1588769 h 2907895"/>
              <a:gd name="connsiteX5" fmla="*/ 4585063 w 4585063"/>
              <a:gd name="connsiteY5" fmla="*/ 407219 h 2907895"/>
              <a:gd name="connsiteX6" fmla="*/ 3188090 w 4585063"/>
              <a:gd name="connsiteY6" fmla="*/ 1992875 h 2907895"/>
              <a:gd name="connsiteX7" fmla="*/ 1049860 w 4585063"/>
              <a:gd name="connsiteY7" fmla="*/ 1438288 h 2907895"/>
              <a:gd name="connsiteX8" fmla="*/ 0 w 4585063"/>
              <a:gd name="connsiteY8" fmla="*/ 1677974 h 2907895"/>
              <a:gd name="connsiteX9" fmla="*/ 1255939 w 4585063"/>
              <a:gd name="connsiteY9" fmla="*/ 726766 h 2907895"/>
              <a:gd name="connsiteX10" fmla="*/ 3165685 w 4585063"/>
              <a:gd name="connsiteY10" fmla="*/ 1216721 h 2907895"/>
              <a:gd name="connsiteX11" fmla="*/ 4585063 w 4585063"/>
              <a:gd name="connsiteY11" fmla="*/ 407219 h 2907895"/>
              <a:gd name="connsiteX12" fmla="*/ 4191179 w 4585063"/>
              <a:gd name="connsiteY12" fmla="*/ 0 h 2907895"/>
              <a:gd name="connsiteX13" fmla="*/ 3172964 w 4585063"/>
              <a:gd name="connsiteY13" fmla="*/ 916001 h 2907895"/>
              <a:gd name="connsiteX14" fmla="*/ 2089447 w 4585063"/>
              <a:gd name="connsiteY14" fmla="*/ 531099 h 2907895"/>
              <a:gd name="connsiteX15" fmla="*/ 1099986 w 4585063"/>
              <a:gd name="connsiteY15" fmla="*/ 414998 h 2907895"/>
              <a:gd name="connsiteX16" fmla="*/ 2073443 w 4585063"/>
              <a:gd name="connsiteY16" fmla="*/ 68814 h 2907895"/>
              <a:gd name="connsiteX17" fmla="*/ 3321742 w 4585063"/>
              <a:gd name="connsiteY17" fmla="*/ 390942 h 2907895"/>
              <a:gd name="connsiteX18" fmla="*/ 4191179 w 4585063"/>
              <a:gd name="connsiteY18" fmla="*/ 0 h 29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063" h="2907895">
                <a:moveTo>
                  <a:pt x="4354721" y="1588769"/>
                </a:moveTo>
                <a:cubicBezTo>
                  <a:pt x="4354721" y="1588769"/>
                  <a:pt x="4005490" y="2907895"/>
                  <a:pt x="2905091" y="2907895"/>
                </a:cubicBezTo>
                <a:cubicBezTo>
                  <a:pt x="1895033" y="2907895"/>
                  <a:pt x="1180311" y="1727687"/>
                  <a:pt x="1180311" y="1727687"/>
                </a:cubicBezTo>
                <a:cubicBezTo>
                  <a:pt x="1180311" y="1727687"/>
                  <a:pt x="2132809" y="2361619"/>
                  <a:pt x="2847428" y="2361567"/>
                </a:cubicBezTo>
                <a:cubicBezTo>
                  <a:pt x="3960939" y="2361567"/>
                  <a:pt x="4354721" y="1588769"/>
                  <a:pt x="4354721" y="1588769"/>
                </a:cubicBezTo>
                <a:close/>
                <a:moveTo>
                  <a:pt x="4585063" y="407219"/>
                </a:moveTo>
                <a:cubicBezTo>
                  <a:pt x="4443822" y="736729"/>
                  <a:pt x="4211105" y="1992875"/>
                  <a:pt x="3188090" y="1992875"/>
                </a:cubicBezTo>
                <a:cubicBezTo>
                  <a:pt x="2103075" y="1992875"/>
                  <a:pt x="1627471" y="1438288"/>
                  <a:pt x="1049860" y="1438288"/>
                </a:cubicBezTo>
                <a:cubicBezTo>
                  <a:pt x="352638" y="1438288"/>
                  <a:pt x="0" y="1677974"/>
                  <a:pt x="0" y="1677974"/>
                </a:cubicBezTo>
                <a:cubicBezTo>
                  <a:pt x="372667" y="1016991"/>
                  <a:pt x="765055" y="726818"/>
                  <a:pt x="1255939" y="726766"/>
                </a:cubicBezTo>
                <a:cubicBezTo>
                  <a:pt x="1761226" y="726766"/>
                  <a:pt x="2407755" y="1216721"/>
                  <a:pt x="3165685" y="1216721"/>
                </a:cubicBezTo>
                <a:cubicBezTo>
                  <a:pt x="4168929" y="1216721"/>
                  <a:pt x="4585063" y="407219"/>
                  <a:pt x="4585063" y="407219"/>
                </a:cubicBezTo>
                <a:close/>
                <a:moveTo>
                  <a:pt x="4191179" y="0"/>
                </a:moveTo>
                <a:cubicBezTo>
                  <a:pt x="4094850" y="189922"/>
                  <a:pt x="3737876" y="916001"/>
                  <a:pt x="3172964" y="916001"/>
                </a:cubicBezTo>
                <a:cubicBezTo>
                  <a:pt x="2742118" y="916001"/>
                  <a:pt x="2444872" y="621336"/>
                  <a:pt x="2089447" y="531099"/>
                </a:cubicBezTo>
                <a:cubicBezTo>
                  <a:pt x="1542861" y="392336"/>
                  <a:pt x="1099986" y="414998"/>
                  <a:pt x="1099986" y="414998"/>
                </a:cubicBezTo>
                <a:cubicBezTo>
                  <a:pt x="1099986" y="414998"/>
                  <a:pt x="1582920" y="68814"/>
                  <a:pt x="2073443" y="68814"/>
                </a:cubicBezTo>
                <a:cubicBezTo>
                  <a:pt x="2548892" y="68814"/>
                  <a:pt x="2846138" y="390942"/>
                  <a:pt x="3321742" y="390942"/>
                </a:cubicBezTo>
                <a:cubicBezTo>
                  <a:pt x="3965431" y="390942"/>
                  <a:pt x="4191179" y="0"/>
                  <a:pt x="4191179" y="0"/>
                </a:cubicBezTo>
                <a:close/>
              </a:path>
            </a:pathLst>
          </a:custGeom>
          <a:solidFill>
            <a:schemeClr val="tx1"/>
          </a:solidFill>
        </p:spPr>
        <p:txBody>
          <a:bodyPr wrap="square">
            <a:noAutofit/>
          </a:bodyPr>
          <a:lstStyle/>
          <a:p>
            <a:r>
              <a:rPr lang="en-US"/>
              <a:t>Click icon to add picture</a:t>
            </a:r>
            <a:endParaRPr lang="en-EE"/>
          </a:p>
        </p:txBody>
      </p:sp>
      <p:sp>
        <p:nvSpPr>
          <p:cNvPr id="10" name="Title 11">
            <a:extLst>
              <a:ext uri="{FF2B5EF4-FFF2-40B4-BE49-F238E27FC236}">
                <a16:creationId xmlns:a16="http://schemas.microsoft.com/office/drawing/2014/main" id="{1F7D9AEE-6ED8-5F69-9FE1-A5325848F35E}"/>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7A208660-D251-C56C-B2BC-46125A0C0096}"/>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3" name="Straight Connector 2">
            <a:extLst>
              <a:ext uri="{FF2B5EF4-FFF2-40B4-BE49-F238E27FC236}">
                <a16:creationId xmlns:a16="http://schemas.microsoft.com/office/drawing/2014/main" id="{835E7171-00E9-DB9B-CB7B-86D1D6D08641}"/>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08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aheslaid 9">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6395B6B-3EEE-6371-56F7-6966B94E8A18}"/>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6" name="Slide Number Placeholder 3">
            <a:extLst>
              <a:ext uri="{FF2B5EF4-FFF2-40B4-BE49-F238E27FC236}">
                <a16:creationId xmlns:a16="http://schemas.microsoft.com/office/drawing/2014/main" id="{D7B05F17-B02D-5B35-50F7-E1D66BDA4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9" name="Title 11">
            <a:extLst>
              <a:ext uri="{FF2B5EF4-FFF2-40B4-BE49-F238E27FC236}">
                <a16:creationId xmlns:a16="http://schemas.microsoft.com/office/drawing/2014/main" id="{F706A61D-F995-AB60-B381-275A35DF6953}"/>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0CF91F6E-C0C1-BAE9-FAEC-CFA7B6EA1E1C}"/>
              </a:ext>
            </a:extLst>
          </p:cNvPr>
          <p:cNvPicPr>
            <a:picLocks noChangeAspect="1"/>
          </p:cNvPicPr>
          <p:nvPr userDrawn="1"/>
        </p:nvPicPr>
        <p:blipFill>
          <a:blip r:embed="rId2"/>
          <a:srcRect/>
          <a:stretch/>
        </p:blipFill>
        <p:spPr>
          <a:xfrm>
            <a:off x="245786" y="237098"/>
            <a:ext cx="1799155" cy="785504"/>
          </a:xfrm>
          <a:prstGeom prst="rect">
            <a:avLst/>
          </a:prstGeom>
        </p:spPr>
      </p:pic>
      <p:sp>
        <p:nvSpPr>
          <p:cNvPr id="5" name="Picture Placeholder 4">
            <a:extLst>
              <a:ext uri="{FF2B5EF4-FFF2-40B4-BE49-F238E27FC236}">
                <a16:creationId xmlns:a16="http://schemas.microsoft.com/office/drawing/2014/main" id="{714C35A4-E3EF-9314-22A3-2E6C2F41E194}"/>
              </a:ext>
            </a:extLst>
          </p:cNvPr>
          <p:cNvSpPr>
            <a:spLocks noGrp="1"/>
          </p:cNvSpPr>
          <p:nvPr>
            <p:ph type="pic" sz="quarter" idx="11"/>
          </p:nvPr>
        </p:nvSpPr>
        <p:spPr>
          <a:xfrm>
            <a:off x="3183029" y="764969"/>
            <a:ext cx="5825942" cy="4276760"/>
          </a:xfrm>
          <a:custGeom>
            <a:avLst/>
            <a:gdLst>
              <a:gd name="connsiteX0" fmla="*/ 1980155 w 4374552"/>
              <a:gd name="connsiteY0" fmla="*/ 1290658 h 3211311"/>
              <a:gd name="connsiteX1" fmla="*/ 1951695 w 4374552"/>
              <a:gd name="connsiteY1" fmla="*/ 2074277 h 3211311"/>
              <a:gd name="connsiteX2" fmla="*/ 2422857 w 4374552"/>
              <a:gd name="connsiteY2" fmla="*/ 2074277 h 3211311"/>
              <a:gd name="connsiteX3" fmla="*/ 2394398 w 4374552"/>
              <a:gd name="connsiteY3" fmla="*/ 1290658 h 3211311"/>
              <a:gd name="connsiteX4" fmla="*/ 2010127 w 4374552"/>
              <a:gd name="connsiteY4" fmla="*/ 460966 h 3211311"/>
              <a:gd name="connsiteX5" fmla="*/ 1989733 w 4374552"/>
              <a:gd name="connsiteY5" fmla="*/ 1014125 h 3211311"/>
              <a:gd name="connsiteX6" fmla="*/ 2384774 w 4374552"/>
              <a:gd name="connsiteY6" fmla="*/ 1014125 h 3211311"/>
              <a:gd name="connsiteX7" fmla="*/ 2364380 w 4374552"/>
              <a:gd name="connsiteY7" fmla="*/ 460966 h 3211311"/>
              <a:gd name="connsiteX8" fmla="*/ 2010172 w 4374552"/>
              <a:gd name="connsiteY8" fmla="*/ 460966 h 3211311"/>
              <a:gd name="connsiteX9" fmla="*/ 3236449 w 4374552"/>
              <a:gd name="connsiteY9" fmla="*/ 0 h 3211311"/>
              <a:gd name="connsiteX10" fmla="*/ 3456425 w 4374552"/>
              <a:gd name="connsiteY10" fmla="*/ 0 h 3211311"/>
              <a:gd name="connsiteX11" fmla="*/ 4374552 w 4374552"/>
              <a:gd name="connsiteY11" fmla="*/ 3211311 h 3211311"/>
              <a:gd name="connsiteX12" fmla="*/ 3995459 w 4374552"/>
              <a:gd name="connsiteY12" fmla="*/ 3211311 h 3211311"/>
              <a:gd name="connsiteX13" fmla="*/ 1332737 w 4374552"/>
              <a:gd name="connsiteY13" fmla="*/ 0 h 3211311"/>
              <a:gd name="connsiteX14" fmla="*/ 2026533 w 4374552"/>
              <a:gd name="connsiteY14" fmla="*/ 0 h 3211311"/>
              <a:gd name="connsiteX15" fmla="*/ 2017276 w 4374552"/>
              <a:gd name="connsiteY15" fmla="*/ 261222 h 3211311"/>
              <a:gd name="connsiteX16" fmla="*/ 2357369 w 4374552"/>
              <a:gd name="connsiteY16" fmla="*/ 261222 h 3211311"/>
              <a:gd name="connsiteX17" fmla="*/ 2348065 w 4374552"/>
              <a:gd name="connsiteY17" fmla="*/ 0 h 3211311"/>
              <a:gd name="connsiteX18" fmla="*/ 3041862 w 4374552"/>
              <a:gd name="connsiteY18" fmla="*/ 0 h 3211311"/>
              <a:gd name="connsiteX19" fmla="*/ 3660088 w 4374552"/>
              <a:gd name="connsiteY19" fmla="*/ 3211311 h 3211311"/>
              <a:gd name="connsiteX20" fmla="*/ 2464378 w 4374552"/>
              <a:gd name="connsiteY20" fmla="*/ 3211311 h 3211311"/>
              <a:gd name="connsiteX21" fmla="*/ 2436698 w 4374552"/>
              <a:gd name="connsiteY21" fmla="*/ 2443050 h 3211311"/>
              <a:gd name="connsiteX22" fmla="*/ 1937901 w 4374552"/>
              <a:gd name="connsiteY22" fmla="*/ 2443050 h 3211311"/>
              <a:gd name="connsiteX23" fmla="*/ 1910221 w 4374552"/>
              <a:gd name="connsiteY23" fmla="*/ 3211311 h 3211311"/>
              <a:gd name="connsiteX24" fmla="*/ 714511 w 4374552"/>
              <a:gd name="connsiteY24" fmla="*/ 3211311 h 3211311"/>
              <a:gd name="connsiteX25" fmla="*/ 918127 w 4374552"/>
              <a:gd name="connsiteY25" fmla="*/ 0 h 3211311"/>
              <a:gd name="connsiteX26" fmla="*/ 1138103 w 4374552"/>
              <a:gd name="connsiteY26" fmla="*/ 0 h 3211311"/>
              <a:gd name="connsiteX27" fmla="*/ 379139 w 4374552"/>
              <a:gd name="connsiteY27" fmla="*/ 3211311 h 3211311"/>
              <a:gd name="connsiteX28" fmla="*/ 0 w 4374552"/>
              <a:gd name="connsiteY28" fmla="*/ 3211311 h 321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74552" h="3211311">
                <a:moveTo>
                  <a:pt x="1980155" y="1290658"/>
                </a:moveTo>
                <a:lnTo>
                  <a:pt x="1951695" y="2074277"/>
                </a:lnTo>
                <a:lnTo>
                  <a:pt x="2422857" y="2074277"/>
                </a:lnTo>
                <a:lnTo>
                  <a:pt x="2394398" y="1290658"/>
                </a:lnTo>
                <a:close/>
                <a:moveTo>
                  <a:pt x="2010127" y="460966"/>
                </a:moveTo>
                <a:lnTo>
                  <a:pt x="1989733" y="1014125"/>
                </a:lnTo>
                <a:lnTo>
                  <a:pt x="2384774" y="1014125"/>
                </a:lnTo>
                <a:lnTo>
                  <a:pt x="2364380" y="460966"/>
                </a:lnTo>
                <a:lnTo>
                  <a:pt x="2010172" y="460966"/>
                </a:lnTo>
                <a:close/>
                <a:moveTo>
                  <a:pt x="3236449" y="0"/>
                </a:moveTo>
                <a:lnTo>
                  <a:pt x="3456425" y="0"/>
                </a:lnTo>
                <a:lnTo>
                  <a:pt x="4374552" y="3211311"/>
                </a:lnTo>
                <a:lnTo>
                  <a:pt x="3995459" y="3211311"/>
                </a:lnTo>
                <a:close/>
                <a:moveTo>
                  <a:pt x="1332737" y="0"/>
                </a:moveTo>
                <a:lnTo>
                  <a:pt x="2026533" y="0"/>
                </a:lnTo>
                <a:lnTo>
                  <a:pt x="2017276" y="261222"/>
                </a:lnTo>
                <a:lnTo>
                  <a:pt x="2357369" y="261222"/>
                </a:lnTo>
                <a:lnTo>
                  <a:pt x="2348065" y="0"/>
                </a:lnTo>
                <a:lnTo>
                  <a:pt x="3041862" y="0"/>
                </a:lnTo>
                <a:lnTo>
                  <a:pt x="3660088" y="3211311"/>
                </a:lnTo>
                <a:lnTo>
                  <a:pt x="2464378" y="3211311"/>
                </a:lnTo>
                <a:lnTo>
                  <a:pt x="2436698" y="2443050"/>
                </a:lnTo>
                <a:lnTo>
                  <a:pt x="1937901" y="2443050"/>
                </a:lnTo>
                <a:lnTo>
                  <a:pt x="1910221" y="3211311"/>
                </a:lnTo>
                <a:lnTo>
                  <a:pt x="714511" y="3211311"/>
                </a:lnTo>
                <a:close/>
                <a:moveTo>
                  <a:pt x="918127" y="0"/>
                </a:moveTo>
                <a:lnTo>
                  <a:pt x="1138103" y="0"/>
                </a:lnTo>
                <a:lnTo>
                  <a:pt x="379139" y="3211311"/>
                </a:lnTo>
                <a:lnTo>
                  <a:pt x="0" y="3211311"/>
                </a:lnTo>
                <a:close/>
              </a:path>
            </a:pathLst>
          </a:custGeom>
          <a:solidFill>
            <a:schemeClr val="tx1"/>
          </a:solidFill>
        </p:spPr>
        <p:txBody>
          <a:bodyPr wrap="square">
            <a:noAutofit/>
          </a:bodyPr>
          <a:lstStyle/>
          <a:p>
            <a:r>
              <a:rPr lang="en-US"/>
              <a:t>Click icon to add picture</a:t>
            </a:r>
            <a:endParaRPr lang="en-EE"/>
          </a:p>
        </p:txBody>
      </p:sp>
      <p:cxnSp>
        <p:nvCxnSpPr>
          <p:cNvPr id="3" name="Straight Connector 2">
            <a:extLst>
              <a:ext uri="{FF2B5EF4-FFF2-40B4-BE49-F238E27FC236}">
                <a16:creationId xmlns:a16="http://schemas.microsoft.com/office/drawing/2014/main" id="{994EBB60-2DA8-5F0F-CFF2-900DB73A3821}"/>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948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heslaid 10">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D024B2C-3F6C-FC37-34B3-161F08335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9" name="Title 11">
            <a:extLst>
              <a:ext uri="{FF2B5EF4-FFF2-40B4-BE49-F238E27FC236}">
                <a16:creationId xmlns:a16="http://schemas.microsoft.com/office/drawing/2014/main" id="{EA4C05A2-FD53-4BC0-E486-D48A1A23B99C}"/>
              </a:ext>
            </a:extLst>
          </p:cNvPr>
          <p:cNvSpPr>
            <a:spLocks noGrp="1"/>
          </p:cNvSpPr>
          <p:nvPr>
            <p:ph type="title" hasCustomPrompt="1"/>
          </p:nvPr>
        </p:nvSpPr>
        <p:spPr>
          <a:xfrm>
            <a:off x="766763" y="5175464"/>
            <a:ext cx="11425237" cy="1090324"/>
          </a:xfrm>
        </p:spPr>
        <p:txBody>
          <a:bodyPr>
            <a:normAutofit/>
          </a:bodyPr>
          <a:lstStyle>
            <a:lvl1pPr>
              <a:defRPr sz="4000"/>
            </a:lvl1pPr>
          </a:lstStyle>
          <a:p>
            <a:r>
              <a:rPr lang="en-US" err="1"/>
              <a:t>Pealkiri</a:t>
            </a:r>
            <a:endParaRPr lang="en-EE"/>
          </a:p>
        </p:txBody>
      </p:sp>
      <p:pic>
        <p:nvPicPr>
          <p:cNvPr id="2" name="Picture 1">
            <a:extLst>
              <a:ext uri="{FF2B5EF4-FFF2-40B4-BE49-F238E27FC236}">
                <a16:creationId xmlns:a16="http://schemas.microsoft.com/office/drawing/2014/main" id="{E9E9E568-B71F-5836-1566-69E065E24426}"/>
              </a:ext>
            </a:extLst>
          </p:cNvPr>
          <p:cNvPicPr>
            <a:picLocks noChangeAspect="1"/>
          </p:cNvPicPr>
          <p:nvPr userDrawn="1"/>
        </p:nvPicPr>
        <p:blipFill>
          <a:blip r:embed="rId2"/>
          <a:srcRect/>
          <a:stretch/>
        </p:blipFill>
        <p:spPr>
          <a:xfrm>
            <a:off x="245786" y="237098"/>
            <a:ext cx="1799155" cy="785504"/>
          </a:xfrm>
          <a:prstGeom prst="rect">
            <a:avLst/>
          </a:prstGeom>
        </p:spPr>
      </p:pic>
      <p:sp>
        <p:nvSpPr>
          <p:cNvPr id="5" name="Picture Placeholder 2">
            <a:extLst>
              <a:ext uri="{FF2B5EF4-FFF2-40B4-BE49-F238E27FC236}">
                <a16:creationId xmlns:a16="http://schemas.microsoft.com/office/drawing/2014/main" id="{ED77C990-9954-7820-7A6A-A1D48A719A13}"/>
              </a:ext>
            </a:extLst>
          </p:cNvPr>
          <p:cNvSpPr>
            <a:spLocks noGrp="1" noRot="1" noMove="1" noResize="1" noEditPoints="1" noAdjustHandles="1" noChangeArrowheads="1" noChangeShapeType="1"/>
          </p:cNvSpPr>
          <p:nvPr>
            <p:ph type="pic" sz="quarter" idx="10" hasCustomPrompt="1"/>
          </p:nvPr>
        </p:nvSpPr>
        <p:spPr>
          <a:xfrm>
            <a:off x="0" y="1126032"/>
            <a:ext cx="12192000" cy="3564163"/>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Picture Placeholder 4">
            <a:extLst>
              <a:ext uri="{FF2B5EF4-FFF2-40B4-BE49-F238E27FC236}">
                <a16:creationId xmlns:a16="http://schemas.microsoft.com/office/drawing/2014/main" id="{3469283E-2C3F-48AD-7511-A7781E238E7E}"/>
              </a:ext>
            </a:extLst>
          </p:cNvPr>
          <p:cNvSpPr>
            <a:spLocks noGrp="1"/>
          </p:cNvSpPr>
          <p:nvPr>
            <p:ph type="pic" sz="quarter" idx="11"/>
          </p:nvPr>
        </p:nvSpPr>
        <p:spPr>
          <a:xfrm>
            <a:off x="3732757" y="517625"/>
            <a:ext cx="4726486" cy="4780976"/>
          </a:xfrm>
          <a:custGeom>
            <a:avLst/>
            <a:gdLst>
              <a:gd name="connsiteX0" fmla="*/ 2563318 w 5126636"/>
              <a:gd name="connsiteY0" fmla="*/ 0 h 5126636"/>
              <a:gd name="connsiteX1" fmla="*/ 5126636 w 5126636"/>
              <a:gd name="connsiteY1" fmla="*/ 2563318 h 5126636"/>
              <a:gd name="connsiteX2" fmla="*/ 2563318 w 5126636"/>
              <a:gd name="connsiteY2" fmla="*/ 5126636 h 5126636"/>
              <a:gd name="connsiteX3" fmla="*/ 0 w 5126636"/>
              <a:gd name="connsiteY3" fmla="*/ 2563318 h 5126636"/>
              <a:gd name="connsiteX4" fmla="*/ 2563318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2563318" y="0"/>
                </a:moveTo>
                <a:cubicBezTo>
                  <a:pt x="3978999" y="0"/>
                  <a:pt x="5126636" y="1147637"/>
                  <a:pt x="5126636" y="2563318"/>
                </a:cubicBezTo>
                <a:cubicBezTo>
                  <a:pt x="5126636" y="3978999"/>
                  <a:pt x="3978999" y="5126636"/>
                  <a:pt x="2563318" y="5126636"/>
                </a:cubicBezTo>
                <a:cubicBezTo>
                  <a:pt x="1147637" y="5126636"/>
                  <a:pt x="0" y="3978999"/>
                  <a:pt x="0" y="2563318"/>
                </a:cubicBezTo>
                <a:cubicBezTo>
                  <a:pt x="0" y="1147637"/>
                  <a:pt x="1147637" y="0"/>
                  <a:pt x="2563318" y="0"/>
                </a:cubicBezTo>
                <a:close/>
              </a:path>
            </a:pathLst>
          </a:custGeom>
          <a:solidFill>
            <a:schemeClr val="tx1"/>
          </a:solidFill>
        </p:spPr>
        <p:txBody>
          <a:bodyPr wrap="square">
            <a:noAutofit/>
          </a:bodyPr>
          <a:lstStyle/>
          <a:p>
            <a:r>
              <a:rPr lang="en-US"/>
              <a:t>Click icon to add picture</a:t>
            </a:r>
            <a:endParaRPr lang="en-EE"/>
          </a:p>
        </p:txBody>
      </p:sp>
      <p:cxnSp>
        <p:nvCxnSpPr>
          <p:cNvPr id="3" name="Straight Connector 2">
            <a:extLst>
              <a:ext uri="{FF2B5EF4-FFF2-40B4-BE49-F238E27FC236}">
                <a16:creationId xmlns:a16="http://schemas.microsoft.com/office/drawing/2014/main" id="{6134E61C-BC6A-DE08-03DC-5EF41DC18EDC}"/>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020814"/>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ja pil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62F-35C5-45EF-E6D2-C5297B03CCFC}"/>
              </a:ext>
            </a:extLst>
          </p:cNvPr>
          <p:cNvSpPr>
            <a:spLocks noGrp="1"/>
          </p:cNvSpPr>
          <p:nvPr>
            <p:ph type="title" hasCustomPrompt="1"/>
          </p:nvPr>
        </p:nvSpPr>
        <p:spPr>
          <a:xfrm>
            <a:off x="765414" y="1103887"/>
            <a:ext cx="5811078" cy="516796"/>
          </a:xfrm>
        </p:spPr>
        <p:txBody>
          <a:bodyPr>
            <a:normAutofit/>
          </a:bodyPr>
          <a:lstStyle>
            <a:lvl1pPr>
              <a:defRPr sz="4000"/>
            </a:lvl1pPr>
          </a:lstStyle>
          <a:p>
            <a:r>
              <a:rPr lang="en-US" err="1"/>
              <a:t>Pealkiri</a:t>
            </a:r>
            <a:endParaRPr lang="en-EE"/>
          </a:p>
        </p:txBody>
      </p:sp>
      <p:sp>
        <p:nvSpPr>
          <p:cNvPr id="6" name="Content Placeholder 2">
            <a:extLst>
              <a:ext uri="{FF2B5EF4-FFF2-40B4-BE49-F238E27FC236}">
                <a16:creationId xmlns:a16="http://schemas.microsoft.com/office/drawing/2014/main" id="{6280E253-6A65-8C56-B9E3-DAEA78CEAD1D}"/>
              </a:ext>
            </a:extLst>
          </p:cNvPr>
          <p:cNvSpPr>
            <a:spLocks noGrp="1"/>
          </p:cNvSpPr>
          <p:nvPr>
            <p:ph idx="1"/>
          </p:nvPr>
        </p:nvSpPr>
        <p:spPr>
          <a:xfrm>
            <a:off x="765414" y="1689100"/>
            <a:ext cx="5811078" cy="45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Picture Placeholder 2">
            <a:extLst>
              <a:ext uri="{FF2B5EF4-FFF2-40B4-BE49-F238E27FC236}">
                <a16:creationId xmlns:a16="http://schemas.microsoft.com/office/drawing/2014/main" id="{9D209172-84FD-2493-4D61-1C04B8EA00C6}"/>
              </a:ext>
            </a:extLst>
          </p:cNvPr>
          <p:cNvSpPr>
            <a:spLocks noGrp="1"/>
          </p:cNvSpPr>
          <p:nvPr>
            <p:ph type="pic" sz="quarter" idx="10" hasCustomPrompt="1"/>
          </p:nvPr>
        </p:nvSpPr>
        <p:spPr>
          <a:xfrm>
            <a:off x="6685006" y="1103887"/>
            <a:ext cx="5506994" cy="5136275"/>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Slide Number Placeholder 3">
            <a:extLst>
              <a:ext uri="{FF2B5EF4-FFF2-40B4-BE49-F238E27FC236}">
                <a16:creationId xmlns:a16="http://schemas.microsoft.com/office/drawing/2014/main" id="{E4A0DEAF-A3BD-4D2E-6D61-F5CADB467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3" name="Picture 2">
            <a:extLst>
              <a:ext uri="{FF2B5EF4-FFF2-40B4-BE49-F238E27FC236}">
                <a16:creationId xmlns:a16="http://schemas.microsoft.com/office/drawing/2014/main" id="{A981A97A-749B-7A38-0A2E-C95606EB24BE}"/>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52DD2C31-0646-A2E8-DBCD-9A2EE421CC86}"/>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519450"/>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ja pilt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FF84F3-AAEB-B33D-CD3B-886C33834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10" name="Picture Placeholder 2">
            <a:extLst>
              <a:ext uri="{FF2B5EF4-FFF2-40B4-BE49-F238E27FC236}">
                <a16:creationId xmlns:a16="http://schemas.microsoft.com/office/drawing/2014/main" id="{D8B089C6-8035-2B0E-08C9-2B68BE18D1AE}"/>
              </a:ext>
            </a:extLst>
          </p:cNvPr>
          <p:cNvSpPr>
            <a:spLocks noGrp="1"/>
          </p:cNvSpPr>
          <p:nvPr>
            <p:ph type="pic" sz="quarter" idx="10" hasCustomPrompt="1"/>
          </p:nvPr>
        </p:nvSpPr>
        <p:spPr>
          <a:xfrm>
            <a:off x="766763" y="1103887"/>
            <a:ext cx="5506994" cy="5136275"/>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11" name="Title 1">
            <a:extLst>
              <a:ext uri="{FF2B5EF4-FFF2-40B4-BE49-F238E27FC236}">
                <a16:creationId xmlns:a16="http://schemas.microsoft.com/office/drawing/2014/main" id="{7EE16F8D-1CC1-F516-45D4-4807023D75D3}"/>
              </a:ext>
            </a:extLst>
          </p:cNvPr>
          <p:cNvSpPr>
            <a:spLocks noGrp="1"/>
          </p:cNvSpPr>
          <p:nvPr>
            <p:ph type="title" hasCustomPrompt="1"/>
          </p:nvPr>
        </p:nvSpPr>
        <p:spPr>
          <a:xfrm>
            <a:off x="6380922" y="1103887"/>
            <a:ext cx="5811078" cy="516796"/>
          </a:xfrm>
        </p:spPr>
        <p:txBody>
          <a:bodyPr>
            <a:normAutofit/>
          </a:bodyPr>
          <a:lstStyle>
            <a:lvl1pPr>
              <a:defRPr sz="4000"/>
            </a:lvl1pPr>
          </a:lstStyle>
          <a:p>
            <a:r>
              <a:rPr lang="en-US" err="1"/>
              <a:t>Pealkiri</a:t>
            </a:r>
            <a:endParaRPr lang="en-EE"/>
          </a:p>
        </p:txBody>
      </p:sp>
      <p:sp>
        <p:nvSpPr>
          <p:cNvPr id="12" name="Content Placeholder 2">
            <a:extLst>
              <a:ext uri="{FF2B5EF4-FFF2-40B4-BE49-F238E27FC236}">
                <a16:creationId xmlns:a16="http://schemas.microsoft.com/office/drawing/2014/main" id="{B116B2FA-09E3-2249-93AE-F6577CFDD2A5}"/>
              </a:ext>
            </a:extLst>
          </p:cNvPr>
          <p:cNvSpPr>
            <a:spLocks noGrp="1"/>
          </p:cNvSpPr>
          <p:nvPr>
            <p:ph idx="1"/>
          </p:nvPr>
        </p:nvSpPr>
        <p:spPr>
          <a:xfrm>
            <a:off x="6380922" y="1689100"/>
            <a:ext cx="5811078" cy="45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pic>
        <p:nvPicPr>
          <p:cNvPr id="2" name="Picture 1">
            <a:extLst>
              <a:ext uri="{FF2B5EF4-FFF2-40B4-BE49-F238E27FC236}">
                <a16:creationId xmlns:a16="http://schemas.microsoft.com/office/drawing/2014/main" id="{D4602D72-DBFC-A603-28A1-9110666CF4C9}"/>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3" name="Straight Connector 2">
            <a:extLst>
              <a:ext uri="{FF2B5EF4-FFF2-40B4-BE49-F238E27FC236}">
                <a16:creationId xmlns:a16="http://schemas.microsoft.com/office/drawing/2014/main" id="{D262257B-00D9-C5EC-1B1D-68279627E228}"/>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231485"/>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ja pilt 5">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2280622" y="0"/>
            <a:ext cx="9911378" cy="6858000"/>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7" name="Title 11">
            <a:extLst>
              <a:ext uri="{FF2B5EF4-FFF2-40B4-BE49-F238E27FC236}">
                <a16:creationId xmlns:a16="http://schemas.microsoft.com/office/drawing/2014/main" id="{36D92282-648F-2E68-E54A-14DDA20FB5FD}"/>
              </a:ext>
            </a:extLst>
          </p:cNvPr>
          <p:cNvSpPr>
            <a:spLocks noGrp="1"/>
          </p:cNvSpPr>
          <p:nvPr>
            <p:ph type="title" hasCustomPrompt="1"/>
          </p:nvPr>
        </p:nvSpPr>
        <p:spPr>
          <a:xfrm rot="16200000">
            <a:off x="-30036" y="3087552"/>
            <a:ext cx="2276494" cy="682896"/>
          </a:xfrm>
        </p:spPr>
        <p:txBody>
          <a:bodyPr>
            <a:normAutofit/>
          </a:bodyPr>
          <a:lstStyle>
            <a:lvl1pPr algn="ctr">
              <a:defRPr sz="3200"/>
            </a:lvl1pPr>
          </a:lstStyle>
          <a:p>
            <a:r>
              <a:rPr lang="en-US" err="1"/>
              <a:t>Pealkiri</a:t>
            </a:r>
            <a:endParaRPr lang="en-EE"/>
          </a:p>
        </p:txBody>
      </p:sp>
      <p:sp>
        <p:nvSpPr>
          <p:cNvPr id="4" name="Slide Number Placeholder 3">
            <a:extLst>
              <a:ext uri="{FF2B5EF4-FFF2-40B4-BE49-F238E27FC236}">
                <a16:creationId xmlns:a16="http://schemas.microsoft.com/office/drawing/2014/main" id="{66835C30-8658-97DD-7127-E0F242E56C60}"/>
              </a:ext>
            </a:extLst>
          </p:cNvPr>
          <p:cNvSpPr>
            <a:spLocks noGrp="1"/>
          </p:cNvSpPr>
          <p:nvPr>
            <p:ph type="sldNum" sz="quarter" idx="4"/>
          </p:nvPr>
        </p:nvSpPr>
        <p:spPr>
          <a:xfrm>
            <a:off x="344245" y="6356350"/>
            <a:ext cx="1700696"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6928FA95-80F1-FBFE-6B45-791C31B5E305}"/>
              </a:ext>
            </a:extLst>
          </p:cNvPr>
          <p:cNvPicPr>
            <a:picLocks noChangeAspect="1"/>
          </p:cNvPicPr>
          <p:nvPr userDrawn="1"/>
        </p:nvPicPr>
        <p:blipFill>
          <a:blip r:embed="rId2"/>
          <a:srcRect/>
          <a:stretch/>
        </p:blipFill>
        <p:spPr>
          <a:xfrm>
            <a:off x="245786" y="237098"/>
            <a:ext cx="1799155" cy="785504"/>
          </a:xfrm>
          <a:prstGeom prst="rect">
            <a:avLst/>
          </a:prstGeom>
        </p:spPr>
      </p:pic>
    </p:spTree>
    <p:extLst>
      <p:ext uri="{BB962C8B-B14F-4D97-AF65-F5344CB8AC3E}">
        <p14:creationId xmlns:p14="http://schemas.microsoft.com/office/powerpoint/2010/main" val="3565541621"/>
      </p:ext>
    </p:extLst>
  </p:cSld>
  <p:clrMapOvr>
    <a:masterClrMapping/>
  </p:clrMapOvr>
  <p:extLst>
    <p:ext uri="{DCECCB84-F9BA-43D5-87BE-67443E8EF086}">
      <p15:sldGuideLst xmlns:p15="http://schemas.microsoft.com/office/powerpoint/2012/main">
        <p15:guide id="1" orient="horz" pos="2183">
          <p15:clr>
            <a:srgbClr val="FBAE40"/>
          </p15:clr>
        </p15:guide>
        <p15:guide id="2" pos="4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kst ja pilt 7">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1139302"/>
            <a:ext cx="12192000" cy="4034864"/>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Title 11">
            <a:extLst>
              <a:ext uri="{FF2B5EF4-FFF2-40B4-BE49-F238E27FC236}">
                <a16:creationId xmlns:a16="http://schemas.microsoft.com/office/drawing/2014/main" id="{1B64CB3F-A091-57BD-CC58-DF49C3BC324A}"/>
              </a:ext>
            </a:extLst>
          </p:cNvPr>
          <p:cNvSpPr>
            <a:spLocks noGrp="1"/>
          </p:cNvSpPr>
          <p:nvPr>
            <p:ph type="title" hasCustomPrompt="1"/>
          </p:nvPr>
        </p:nvSpPr>
        <p:spPr>
          <a:xfrm>
            <a:off x="241609" y="5398397"/>
            <a:ext cx="11708781" cy="854122"/>
          </a:xfrm>
        </p:spPr>
        <p:txBody>
          <a:bodyPr>
            <a:normAutofit/>
          </a:bodyPr>
          <a:lstStyle>
            <a:lvl1pPr algn="ctr">
              <a:defRPr sz="3200"/>
            </a:lvl1pPr>
          </a:lstStyle>
          <a:p>
            <a:r>
              <a:rPr lang="en-US" err="1"/>
              <a:t>Pealkiri</a:t>
            </a:r>
            <a:endParaRPr lang="en-EE"/>
          </a:p>
        </p:txBody>
      </p:sp>
      <p:sp>
        <p:nvSpPr>
          <p:cNvPr id="5" name="Slide Number Placeholder 3">
            <a:extLst>
              <a:ext uri="{FF2B5EF4-FFF2-40B4-BE49-F238E27FC236}">
                <a16:creationId xmlns:a16="http://schemas.microsoft.com/office/drawing/2014/main" id="{5F9BF5FC-57F3-C5D1-3C7B-AAE7EC77B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6B722494-CE88-C967-B818-1052C51A938B}"/>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6" name="Straight Connector 5">
            <a:extLst>
              <a:ext uri="{FF2B5EF4-FFF2-40B4-BE49-F238E27FC236}">
                <a16:creationId xmlns:a16="http://schemas.microsoft.com/office/drawing/2014/main" id="{5FADF865-472B-06C9-7AE9-49B83E17EFAD}"/>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11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8A923ED-2D84-E9C4-AA0B-0468931006E0}"/>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p>
        </p:txBody>
      </p:sp>
      <p:sp>
        <p:nvSpPr>
          <p:cNvPr id="3" name="Teksti kohatäide 2">
            <a:extLst>
              <a:ext uri="{FF2B5EF4-FFF2-40B4-BE49-F238E27FC236}">
                <a16:creationId xmlns:a16="http://schemas.microsoft.com/office/drawing/2014/main" id="{0550BF36-0D8A-C53C-3CB7-D21074EE5B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D2CACFD9-CD88-4435-000F-0A0EA458C6AF}"/>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5" name="Jaluse kohatäide 4">
            <a:extLst>
              <a:ext uri="{FF2B5EF4-FFF2-40B4-BE49-F238E27FC236}">
                <a16:creationId xmlns:a16="http://schemas.microsoft.com/office/drawing/2014/main" id="{CED3BAE9-5176-755D-385D-325A58F15CDC}"/>
              </a:ext>
            </a:extLst>
          </p:cNvPr>
          <p:cNvSpPr>
            <a:spLocks noGrp="1"/>
          </p:cNvSpPr>
          <p:nvPr>
            <p:ph type="ftr" sz="quarter" idx="11"/>
          </p:nvPr>
        </p:nvSpPr>
        <p:spPr/>
        <p:txBody>
          <a:bodyPr/>
          <a:lstStyle/>
          <a:p>
            <a:endParaRPr lang="et-EE"/>
          </a:p>
        </p:txBody>
      </p:sp>
      <p:sp>
        <p:nvSpPr>
          <p:cNvPr id="6" name="Slaidinumbri kohatäide 5">
            <a:extLst>
              <a:ext uri="{FF2B5EF4-FFF2-40B4-BE49-F238E27FC236}">
                <a16:creationId xmlns:a16="http://schemas.microsoft.com/office/drawing/2014/main" id="{065FBBAD-CA6D-9E03-92C8-282175DBC60C}"/>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4022112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ja pilt 8">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1130531"/>
            <a:ext cx="12192000" cy="2588854"/>
          </a:xfrm>
          <a:prstGeom prst="rect">
            <a:avLst/>
          </a:prstGeom>
          <a:solidFill>
            <a:schemeClr val="tx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Title 11">
            <a:extLst>
              <a:ext uri="{FF2B5EF4-FFF2-40B4-BE49-F238E27FC236}">
                <a16:creationId xmlns:a16="http://schemas.microsoft.com/office/drawing/2014/main" id="{1B64CB3F-A091-57BD-CC58-DF49C3BC324A}"/>
              </a:ext>
            </a:extLst>
          </p:cNvPr>
          <p:cNvSpPr>
            <a:spLocks noGrp="1"/>
          </p:cNvSpPr>
          <p:nvPr>
            <p:ph type="title" hasCustomPrompt="1"/>
          </p:nvPr>
        </p:nvSpPr>
        <p:spPr>
          <a:xfrm>
            <a:off x="766762" y="3950970"/>
            <a:ext cx="4027308" cy="2237825"/>
          </a:xfrm>
        </p:spPr>
        <p:txBody>
          <a:bodyPr>
            <a:normAutofit/>
          </a:bodyPr>
          <a:lstStyle>
            <a:lvl1pPr algn="ctr">
              <a:defRPr sz="3200"/>
            </a:lvl1pPr>
          </a:lstStyle>
          <a:p>
            <a:r>
              <a:rPr lang="en-US" err="1"/>
              <a:t>Pealkiri</a:t>
            </a:r>
            <a:endParaRPr lang="en-EE"/>
          </a:p>
        </p:txBody>
      </p:sp>
      <p:sp>
        <p:nvSpPr>
          <p:cNvPr id="2" name="Content Placeholder 2">
            <a:extLst>
              <a:ext uri="{FF2B5EF4-FFF2-40B4-BE49-F238E27FC236}">
                <a16:creationId xmlns:a16="http://schemas.microsoft.com/office/drawing/2014/main" id="{7C98677E-C31E-F5AA-C739-BC23DD7F08D0}"/>
              </a:ext>
            </a:extLst>
          </p:cNvPr>
          <p:cNvSpPr>
            <a:spLocks noGrp="1"/>
          </p:cNvSpPr>
          <p:nvPr>
            <p:ph idx="1"/>
          </p:nvPr>
        </p:nvSpPr>
        <p:spPr>
          <a:xfrm>
            <a:off x="4794070" y="3950969"/>
            <a:ext cx="7397930" cy="2237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6" name="Slide Number Placeholder 3">
            <a:extLst>
              <a:ext uri="{FF2B5EF4-FFF2-40B4-BE49-F238E27FC236}">
                <a16:creationId xmlns:a16="http://schemas.microsoft.com/office/drawing/2014/main" id="{40FE9A2D-5F83-BC9F-06F5-D75B75A23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5" name="Picture 4">
            <a:extLst>
              <a:ext uri="{FF2B5EF4-FFF2-40B4-BE49-F238E27FC236}">
                <a16:creationId xmlns:a16="http://schemas.microsoft.com/office/drawing/2014/main" id="{E616B843-4DB4-64CC-B0D3-A63EB5C53AC2}"/>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7" name="Straight Connector 6">
            <a:extLst>
              <a:ext uri="{FF2B5EF4-FFF2-40B4-BE49-F238E27FC236}">
                <a16:creationId xmlns:a16="http://schemas.microsoft.com/office/drawing/2014/main" id="{1695540C-04CC-DD57-20E1-34AE28739F72}"/>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12072"/>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Üks sisuk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AE79-1BE8-D2A3-7CDF-C8DA1000D695}"/>
              </a:ext>
            </a:extLst>
          </p:cNvPr>
          <p:cNvSpPr>
            <a:spLocks noGrp="1"/>
          </p:cNvSpPr>
          <p:nvPr>
            <p:ph type="title" hasCustomPrompt="1"/>
          </p:nvPr>
        </p:nvSpPr>
        <p:spPr>
          <a:xfrm>
            <a:off x="766763" y="1214858"/>
            <a:ext cx="10587037" cy="1452142"/>
          </a:xfrm>
          <a:prstGeom prst="rect">
            <a:avLst/>
          </a:prstGeom>
        </p:spPr>
        <p:txBody>
          <a:bodyPr/>
          <a:lstStyle/>
          <a:p>
            <a:r>
              <a:rPr lang="en-US" err="1"/>
              <a:t>Pealkiri</a:t>
            </a:r>
            <a:endParaRPr lang="en-EE"/>
          </a:p>
        </p:txBody>
      </p:sp>
      <p:sp>
        <p:nvSpPr>
          <p:cNvPr id="3" name="Content Placeholder 2">
            <a:extLst>
              <a:ext uri="{FF2B5EF4-FFF2-40B4-BE49-F238E27FC236}">
                <a16:creationId xmlns:a16="http://schemas.microsoft.com/office/drawing/2014/main" id="{483D3A2F-8C92-D93D-5712-50748525B3D9}"/>
              </a:ext>
            </a:extLst>
          </p:cNvPr>
          <p:cNvSpPr>
            <a:spLocks noGrp="1"/>
          </p:cNvSpPr>
          <p:nvPr>
            <p:ph idx="1" hasCustomPrompt="1"/>
          </p:nvPr>
        </p:nvSpPr>
        <p:spPr>
          <a:xfrm>
            <a:off x="766762" y="2756694"/>
            <a:ext cx="10587037" cy="3509962"/>
          </a:xfrm>
        </p:spPr>
        <p:txBody>
          <a:bodyPr/>
          <a:lstStyle/>
          <a:p>
            <a:pPr lvl="0"/>
            <a:r>
              <a:rPr lang="en-US"/>
              <a:t>Click to edit Master text </a:t>
            </a:r>
            <a:r>
              <a:rPr lang="en-US" err="1"/>
              <a:t>syles</a:t>
            </a:r>
            <a:endParaRPr lang="en-US"/>
          </a:p>
          <a:p>
            <a:pPr lvl="1"/>
            <a:r>
              <a:rPr lang="en-US"/>
              <a:t>Second level</a:t>
            </a:r>
          </a:p>
          <a:p>
            <a:pPr lvl="2"/>
            <a:r>
              <a:rPr lang="en-US"/>
              <a:t>Third level</a:t>
            </a:r>
          </a:p>
          <a:p>
            <a:pPr lvl="3"/>
            <a:r>
              <a:rPr lang="en-US"/>
              <a:t>Fourth level</a:t>
            </a:r>
          </a:p>
          <a:p>
            <a:pPr lvl="4"/>
            <a:r>
              <a:rPr lang="en-US"/>
              <a:t>Fifth level</a:t>
            </a:r>
            <a:endParaRPr lang="en-EE"/>
          </a:p>
        </p:txBody>
      </p:sp>
      <p:sp>
        <p:nvSpPr>
          <p:cNvPr id="5" name="Slide Number Placeholder 3">
            <a:extLst>
              <a:ext uri="{FF2B5EF4-FFF2-40B4-BE49-F238E27FC236}">
                <a16:creationId xmlns:a16="http://schemas.microsoft.com/office/drawing/2014/main" id="{E36A4D62-118F-09D1-4452-5C43B9089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4" name="Picture 3">
            <a:extLst>
              <a:ext uri="{FF2B5EF4-FFF2-40B4-BE49-F238E27FC236}">
                <a16:creationId xmlns:a16="http://schemas.microsoft.com/office/drawing/2014/main" id="{7D00D4CC-CD38-622B-51F6-487C685C6637}"/>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6" name="Straight Connector 5">
            <a:extLst>
              <a:ext uri="{FF2B5EF4-FFF2-40B4-BE49-F238E27FC236}">
                <a16:creationId xmlns:a16="http://schemas.microsoft.com/office/drawing/2014/main" id="{2519237B-9759-A3B4-D75A-88A45E375DD2}"/>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168846"/>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ks sisuka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D8AF-9345-9EE1-6680-2873BA93B624}"/>
              </a:ext>
            </a:extLst>
          </p:cNvPr>
          <p:cNvSpPr>
            <a:spLocks noGrp="1"/>
          </p:cNvSpPr>
          <p:nvPr>
            <p:ph type="title" hasCustomPrompt="1"/>
          </p:nvPr>
        </p:nvSpPr>
        <p:spPr>
          <a:xfrm>
            <a:off x="766763" y="1214856"/>
            <a:ext cx="10587037" cy="939063"/>
          </a:xfrm>
          <a:prstGeom prst="rect">
            <a:avLst/>
          </a:prstGeom>
        </p:spPr>
        <p:txBody>
          <a:bodyPr/>
          <a:lstStyle/>
          <a:p>
            <a:r>
              <a:rPr lang="en-US" err="1"/>
              <a:t>Pealkiri</a:t>
            </a:r>
            <a:endParaRPr lang="en-EE"/>
          </a:p>
        </p:txBody>
      </p:sp>
      <p:sp>
        <p:nvSpPr>
          <p:cNvPr id="3" name="Content Placeholder 2">
            <a:extLst>
              <a:ext uri="{FF2B5EF4-FFF2-40B4-BE49-F238E27FC236}">
                <a16:creationId xmlns:a16="http://schemas.microsoft.com/office/drawing/2014/main" id="{EF59F17F-0CD5-32D8-9A2F-3280BC914C3F}"/>
              </a:ext>
            </a:extLst>
          </p:cNvPr>
          <p:cNvSpPr>
            <a:spLocks noGrp="1"/>
          </p:cNvSpPr>
          <p:nvPr>
            <p:ph sz="half" idx="1"/>
          </p:nvPr>
        </p:nvSpPr>
        <p:spPr>
          <a:xfrm>
            <a:off x="766763" y="2333305"/>
            <a:ext cx="5253037" cy="3843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6" name="Slide Number Placeholder 3">
            <a:extLst>
              <a:ext uri="{FF2B5EF4-FFF2-40B4-BE49-F238E27FC236}">
                <a16:creationId xmlns:a16="http://schemas.microsoft.com/office/drawing/2014/main" id="{F976BD96-1C88-5207-CB41-B2EC49225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8" name="Content Placeholder 2">
            <a:extLst>
              <a:ext uri="{FF2B5EF4-FFF2-40B4-BE49-F238E27FC236}">
                <a16:creationId xmlns:a16="http://schemas.microsoft.com/office/drawing/2014/main" id="{FD18D8D7-7824-A042-9348-57C239A2254D}"/>
              </a:ext>
            </a:extLst>
          </p:cNvPr>
          <p:cNvSpPr>
            <a:spLocks noGrp="1"/>
          </p:cNvSpPr>
          <p:nvPr>
            <p:ph sz="half" idx="10"/>
          </p:nvPr>
        </p:nvSpPr>
        <p:spPr>
          <a:xfrm>
            <a:off x="6100763" y="2333305"/>
            <a:ext cx="5253037" cy="3843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pic>
        <p:nvPicPr>
          <p:cNvPr id="4" name="Picture 3">
            <a:extLst>
              <a:ext uri="{FF2B5EF4-FFF2-40B4-BE49-F238E27FC236}">
                <a16:creationId xmlns:a16="http://schemas.microsoft.com/office/drawing/2014/main" id="{F43124B4-C181-D79A-6578-360EF86CED1C}"/>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478B1F0D-E687-2377-665A-2F61CD8C0459}"/>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024686"/>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lm pilti ja teks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B11952B-3F02-838E-6D1D-38CBD9248DD6}"/>
              </a:ext>
            </a:extLst>
          </p:cNvPr>
          <p:cNvSpPr>
            <a:spLocks noGrp="1"/>
          </p:cNvSpPr>
          <p:nvPr>
            <p:ph type="pic" sz="quarter" idx="14"/>
          </p:nvPr>
        </p:nvSpPr>
        <p:spPr>
          <a:xfrm>
            <a:off x="2251881" y="584200"/>
            <a:ext cx="4447489" cy="2285858"/>
          </a:xfrm>
        </p:spPr>
        <p:txBody>
          <a:bodyPr/>
          <a:lstStyle/>
          <a:p>
            <a:r>
              <a:rPr lang="en-US"/>
              <a:t>Click icon to add picture</a:t>
            </a:r>
            <a:endParaRPr lang="en-EE"/>
          </a:p>
        </p:txBody>
      </p:sp>
      <p:sp>
        <p:nvSpPr>
          <p:cNvPr id="13" name="Text Placeholder 12">
            <a:extLst>
              <a:ext uri="{FF2B5EF4-FFF2-40B4-BE49-F238E27FC236}">
                <a16:creationId xmlns:a16="http://schemas.microsoft.com/office/drawing/2014/main" id="{90B7B218-0E74-23C2-E7C2-46E4C9269A80}"/>
              </a:ext>
            </a:extLst>
          </p:cNvPr>
          <p:cNvSpPr>
            <a:spLocks noGrp="1"/>
          </p:cNvSpPr>
          <p:nvPr>
            <p:ph type="body" sz="quarter" idx="16"/>
          </p:nvPr>
        </p:nvSpPr>
        <p:spPr>
          <a:xfrm>
            <a:off x="838200" y="3081403"/>
            <a:ext cx="10515600" cy="3063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3" name="Slide Number Placeholder 3">
            <a:extLst>
              <a:ext uri="{FF2B5EF4-FFF2-40B4-BE49-F238E27FC236}">
                <a16:creationId xmlns:a16="http://schemas.microsoft.com/office/drawing/2014/main" id="{7E5CEEEF-328E-4D7C-840C-3737D733D0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
        <p:nvSpPr>
          <p:cNvPr id="5" name="Picture Placeholder 8">
            <a:extLst>
              <a:ext uri="{FF2B5EF4-FFF2-40B4-BE49-F238E27FC236}">
                <a16:creationId xmlns:a16="http://schemas.microsoft.com/office/drawing/2014/main" id="{9E46283D-811B-838D-B5E9-D933237F82BB}"/>
              </a:ext>
            </a:extLst>
          </p:cNvPr>
          <p:cNvSpPr>
            <a:spLocks noGrp="1"/>
          </p:cNvSpPr>
          <p:nvPr>
            <p:ph type="pic" sz="quarter" idx="17"/>
          </p:nvPr>
        </p:nvSpPr>
        <p:spPr>
          <a:xfrm>
            <a:off x="6906310" y="584200"/>
            <a:ext cx="4447490" cy="2285858"/>
          </a:xfrm>
        </p:spPr>
        <p:txBody>
          <a:bodyPr/>
          <a:lstStyle/>
          <a:p>
            <a:r>
              <a:rPr lang="en-US"/>
              <a:t>Click icon to add picture</a:t>
            </a:r>
            <a:endParaRPr lang="en-EE"/>
          </a:p>
        </p:txBody>
      </p:sp>
      <p:pic>
        <p:nvPicPr>
          <p:cNvPr id="2" name="Picture 1">
            <a:extLst>
              <a:ext uri="{FF2B5EF4-FFF2-40B4-BE49-F238E27FC236}">
                <a16:creationId xmlns:a16="http://schemas.microsoft.com/office/drawing/2014/main" id="{29C132C2-BD07-AC3C-0D3C-6ED64193B9EB}"/>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4" name="Straight Connector 3">
            <a:extLst>
              <a:ext uri="{FF2B5EF4-FFF2-40B4-BE49-F238E27FC236}">
                <a16:creationId xmlns:a16="http://schemas.microsoft.com/office/drawing/2014/main" id="{251CD374-D23D-7765-67C3-582F173D4D38}"/>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58055"/>
      </p:ext>
    </p:extLst>
  </p:cSld>
  <p:clrMapOvr>
    <a:masterClrMapping/>
  </p:clrMapOvr>
  <p:extLst>
    <p:ext uri="{DCECCB84-F9BA-43D5-87BE-67443E8EF086}">
      <p15:sldGuideLst xmlns:p15="http://schemas.microsoft.com/office/powerpoint/2012/main">
        <p15:guide id="1" orient="horz" pos="368">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ks pilti ja teks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B11952B-3F02-838E-6D1D-38CBD9248DD6}"/>
              </a:ext>
            </a:extLst>
          </p:cNvPr>
          <p:cNvSpPr>
            <a:spLocks noGrp="1"/>
          </p:cNvSpPr>
          <p:nvPr>
            <p:ph type="pic" sz="quarter" idx="14"/>
          </p:nvPr>
        </p:nvSpPr>
        <p:spPr>
          <a:xfrm>
            <a:off x="766763" y="4122737"/>
            <a:ext cx="7341979" cy="2008188"/>
          </a:xfrm>
        </p:spPr>
        <p:txBody>
          <a:bodyPr/>
          <a:lstStyle/>
          <a:p>
            <a:r>
              <a:rPr lang="en-US"/>
              <a:t>Click icon to add picture</a:t>
            </a:r>
            <a:endParaRPr lang="en-EE"/>
          </a:p>
        </p:txBody>
      </p:sp>
      <p:sp>
        <p:nvSpPr>
          <p:cNvPr id="11" name="Picture Placeholder 8">
            <a:extLst>
              <a:ext uri="{FF2B5EF4-FFF2-40B4-BE49-F238E27FC236}">
                <a16:creationId xmlns:a16="http://schemas.microsoft.com/office/drawing/2014/main" id="{35645507-6BFC-03DC-1CE5-5576947BA2F5}"/>
              </a:ext>
            </a:extLst>
          </p:cNvPr>
          <p:cNvSpPr>
            <a:spLocks noGrp="1"/>
          </p:cNvSpPr>
          <p:nvPr>
            <p:ph type="pic" sz="quarter" idx="15"/>
          </p:nvPr>
        </p:nvSpPr>
        <p:spPr>
          <a:xfrm>
            <a:off x="8558211" y="674556"/>
            <a:ext cx="2795589" cy="5456369"/>
          </a:xfrm>
        </p:spPr>
        <p:txBody>
          <a:bodyPr/>
          <a:lstStyle/>
          <a:p>
            <a:r>
              <a:rPr lang="en-US"/>
              <a:t>Click icon to add picture</a:t>
            </a:r>
            <a:endParaRPr lang="en-EE"/>
          </a:p>
        </p:txBody>
      </p:sp>
      <p:sp>
        <p:nvSpPr>
          <p:cNvPr id="13" name="Text Placeholder 12">
            <a:extLst>
              <a:ext uri="{FF2B5EF4-FFF2-40B4-BE49-F238E27FC236}">
                <a16:creationId xmlns:a16="http://schemas.microsoft.com/office/drawing/2014/main" id="{90B7B218-0E74-23C2-E7C2-46E4C9269A80}"/>
              </a:ext>
            </a:extLst>
          </p:cNvPr>
          <p:cNvSpPr>
            <a:spLocks noGrp="1"/>
          </p:cNvSpPr>
          <p:nvPr>
            <p:ph type="body" sz="quarter" idx="16"/>
          </p:nvPr>
        </p:nvSpPr>
        <p:spPr>
          <a:xfrm>
            <a:off x="766763" y="1246909"/>
            <a:ext cx="7341979" cy="2650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3" name="Slide Number Placeholder 3">
            <a:extLst>
              <a:ext uri="{FF2B5EF4-FFF2-40B4-BE49-F238E27FC236}">
                <a16:creationId xmlns:a16="http://schemas.microsoft.com/office/drawing/2014/main" id="{B17668E3-6CFE-D6EE-C453-0925B7D4D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D9011C89-4B0D-0873-1E56-47C70017C96F}"/>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4" name="Straight Connector 3">
            <a:extLst>
              <a:ext uri="{FF2B5EF4-FFF2-40B4-BE49-F238E27FC236}">
                <a16:creationId xmlns:a16="http://schemas.microsoft.com/office/drawing/2014/main" id="{A243D5AF-FE8A-4C28-1FF4-29137F9192DB}"/>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509773"/>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am ja sisukast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4302FAB-7EB8-0B94-5362-42B3858A45EB}"/>
              </a:ext>
            </a:extLst>
          </p:cNvPr>
          <p:cNvSpPr>
            <a:spLocks noGrp="1"/>
          </p:cNvSpPr>
          <p:nvPr>
            <p:ph type="pic" sz="quarter" idx="10"/>
          </p:nvPr>
        </p:nvSpPr>
        <p:spPr>
          <a:xfrm>
            <a:off x="980123" y="1438380"/>
            <a:ext cx="4739957" cy="4634814"/>
          </a:xfrm>
          <a:custGeom>
            <a:avLst/>
            <a:gdLst>
              <a:gd name="connsiteX0" fmla="*/ 2563318 w 5126636"/>
              <a:gd name="connsiteY0" fmla="*/ 0 h 5126636"/>
              <a:gd name="connsiteX1" fmla="*/ 5126636 w 5126636"/>
              <a:gd name="connsiteY1" fmla="*/ 2563318 h 5126636"/>
              <a:gd name="connsiteX2" fmla="*/ 2563318 w 5126636"/>
              <a:gd name="connsiteY2" fmla="*/ 5126636 h 5126636"/>
              <a:gd name="connsiteX3" fmla="*/ 0 w 5126636"/>
              <a:gd name="connsiteY3" fmla="*/ 2563318 h 5126636"/>
              <a:gd name="connsiteX4" fmla="*/ 2563318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2563318" y="0"/>
                </a:moveTo>
                <a:cubicBezTo>
                  <a:pt x="3978999" y="0"/>
                  <a:pt x="5126636" y="1147637"/>
                  <a:pt x="5126636" y="2563318"/>
                </a:cubicBezTo>
                <a:cubicBezTo>
                  <a:pt x="5126636" y="3978999"/>
                  <a:pt x="3978999" y="5126636"/>
                  <a:pt x="2563318" y="5126636"/>
                </a:cubicBezTo>
                <a:cubicBezTo>
                  <a:pt x="1147637" y="5126636"/>
                  <a:pt x="0" y="3978999"/>
                  <a:pt x="0" y="2563318"/>
                </a:cubicBezTo>
                <a:cubicBezTo>
                  <a:pt x="0" y="1147637"/>
                  <a:pt x="1147637" y="0"/>
                  <a:pt x="2563318" y="0"/>
                </a:cubicBezTo>
                <a:close/>
              </a:path>
            </a:pathLst>
          </a:custGeom>
          <a:solidFill>
            <a:schemeClr val="tx1"/>
          </a:solidFill>
        </p:spPr>
        <p:txBody>
          <a:bodyPr wrap="square">
            <a:noAutofit/>
          </a:bodyPr>
          <a:lstStyle/>
          <a:p>
            <a:r>
              <a:rPr lang="en-US"/>
              <a:t>Click icon to add picture</a:t>
            </a:r>
            <a:endParaRPr lang="en-EE"/>
          </a:p>
        </p:txBody>
      </p:sp>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3" name="Slide Number Placeholder 3">
            <a:extLst>
              <a:ext uri="{FF2B5EF4-FFF2-40B4-BE49-F238E27FC236}">
                <a16:creationId xmlns:a16="http://schemas.microsoft.com/office/drawing/2014/main" id="{70761EAC-C5E8-05D9-150A-9E45828348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0198A08A-C161-BA36-39C5-8CB414FD5EB9}"/>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4" name="Straight Connector 3">
            <a:extLst>
              <a:ext uri="{FF2B5EF4-FFF2-40B4-BE49-F238E27FC236}">
                <a16:creationId xmlns:a16="http://schemas.microsoft.com/office/drawing/2014/main" id="{B5F55FF9-4E0E-A0EF-F651-9C0B3FB19354}"/>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735594"/>
      </p:ext>
    </p:extLst>
  </p:cSld>
  <p:clrMapOvr>
    <a:masterClrMapping/>
  </p:clrMapOvr>
  <p:extLst>
    <p:ext uri="{DCECCB84-F9BA-43D5-87BE-67443E8EF086}">
      <p15:sldGuideLst xmlns:p15="http://schemas.microsoft.com/office/powerpoint/2012/main">
        <p15:guide id="1" orient="horz" pos="799">
          <p15:clr>
            <a:srgbClr val="FBAE40"/>
          </p15:clr>
        </p15:guide>
        <p15:guide id="2" pos="48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am ja sisuka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Picture Placeholder 4">
            <a:extLst>
              <a:ext uri="{FF2B5EF4-FFF2-40B4-BE49-F238E27FC236}">
                <a16:creationId xmlns:a16="http://schemas.microsoft.com/office/drawing/2014/main" id="{18618FB4-B9C0-3C85-4007-61A5DBB6BA07}"/>
              </a:ext>
            </a:extLst>
          </p:cNvPr>
          <p:cNvSpPr>
            <a:spLocks noGrp="1"/>
          </p:cNvSpPr>
          <p:nvPr>
            <p:ph type="pic" sz="quarter" idx="10"/>
          </p:nvPr>
        </p:nvSpPr>
        <p:spPr>
          <a:xfrm>
            <a:off x="980123" y="1438381"/>
            <a:ext cx="4739957" cy="4634814"/>
          </a:xfrm>
          <a:custGeom>
            <a:avLst/>
            <a:gdLst>
              <a:gd name="connsiteX0" fmla="*/ 292571 w 4955458"/>
              <a:gd name="connsiteY0" fmla="*/ 0 h 6502399"/>
              <a:gd name="connsiteX1" fmla="*/ 4662888 w 4955458"/>
              <a:gd name="connsiteY1" fmla="*/ 0 h 6502399"/>
              <a:gd name="connsiteX2" fmla="*/ 4955458 w 4955458"/>
              <a:gd name="connsiteY2" fmla="*/ 292570 h 6502399"/>
              <a:gd name="connsiteX3" fmla="*/ 4955458 w 4955458"/>
              <a:gd name="connsiteY3" fmla="*/ 6209829 h 6502399"/>
              <a:gd name="connsiteX4" fmla="*/ 4662888 w 4955458"/>
              <a:gd name="connsiteY4" fmla="*/ 6502399 h 6502399"/>
              <a:gd name="connsiteX5" fmla="*/ 292571 w 4955458"/>
              <a:gd name="connsiteY5" fmla="*/ 6502399 h 6502399"/>
              <a:gd name="connsiteX6" fmla="*/ 0 w 4955458"/>
              <a:gd name="connsiteY6" fmla="*/ 6209829 h 6502399"/>
              <a:gd name="connsiteX7" fmla="*/ 0 w 4955458"/>
              <a:gd name="connsiteY7" fmla="*/ 292570 h 6502399"/>
              <a:gd name="connsiteX8" fmla="*/ 292571 w 4955458"/>
              <a:gd name="connsiteY8" fmla="*/ 0 h 650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458" h="6502399">
                <a:moveTo>
                  <a:pt x="292571" y="0"/>
                </a:moveTo>
                <a:lnTo>
                  <a:pt x="4662888" y="0"/>
                </a:lnTo>
                <a:cubicBezTo>
                  <a:pt x="4824470" y="0"/>
                  <a:pt x="4955458" y="130988"/>
                  <a:pt x="4955458" y="292570"/>
                </a:cubicBezTo>
                <a:lnTo>
                  <a:pt x="4955458" y="6209829"/>
                </a:lnTo>
                <a:cubicBezTo>
                  <a:pt x="4955458" y="6371411"/>
                  <a:pt x="4824470" y="6502399"/>
                  <a:pt x="4662888" y="6502399"/>
                </a:cubicBezTo>
                <a:lnTo>
                  <a:pt x="292571" y="6502399"/>
                </a:lnTo>
                <a:cubicBezTo>
                  <a:pt x="130988" y="6502399"/>
                  <a:pt x="0" y="6371411"/>
                  <a:pt x="0" y="6209829"/>
                </a:cubicBezTo>
                <a:lnTo>
                  <a:pt x="0" y="292570"/>
                </a:lnTo>
                <a:cubicBezTo>
                  <a:pt x="0" y="130988"/>
                  <a:pt x="130988" y="0"/>
                  <a:pt x="292571" y="0"/>
                </a:cubicBezTo>
                <a:close/>
              </a:path>
            </a:pathLst>
          </a:custGeom>
          <a:solidFill>
            <a:schemeClr val="tx1"/>
          </a:solidFill>
        </p:spPr>
        <p:txBody>
          <a:bodyPr wrap="square">
            <a:noAutofit/>
          </a:bodyPr>
          <a:lstStyle>
            <a:lvl1pPr marL="0" indent="0">
              <a:buNone/>
              <a:defRPr sz="1100">
                <a:latin typeface="Arial" panose="020B0604020202020204" pitchFamily="34" charset="0"/>
                <a:cs typeface="Arial" panose="020B0604020202020204" pitchFamily="34" charset="0"/>
              </a:defRPr>
            </a:lvl1pPr>
          </a:lstStyle>
          <a:p>
            <a:r>
              <a:rPr lang="en-US"/>
              <a:t>Click icon to add picture</a:t>
            </a:r>
            <a:endParaRPr lang="en-ID"/>
          </a:p>
        </p:txBody>
      </p:sp>
      <p:sp>
        <p:nvSpPr>
          <p:cNvPr id="6" name="Slide Number Placeholder 3">
            <a:extLst>
              <a:ext uri="{FF2B5EF4-FFF2-40B4-BE49-F238E27FC236}">
                <a16:creationId xmlns:a16="http://schemas.microsoft.com/office/drawing/2014/main" id="{1C2C11AE-B62E-4F7B-0402-29A342887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4" name="Picture 3">
            <a:extLst>
              <a:ext uri="{FF2B5EF4-FFF2-40B4-BE49-F238E27FC236}">
                <a16:creationId xmlns:a16="http://schemas.microsoft.com/office/drawing/2014/main" id="{B6B7CF53-9B3E-B71E-651B-1D6BCC7A4DD4}"/>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7" name="Straight Connector 6">
            <a:extLst>
              <a:ext uri="{FF2B5EF4-FFF2-40B4-BE49-F238E27FC236}">
                <a16:creationId xmlns:a16="http://schemas.microsoft.com/office/drawing/2014/main" id="{00BF2C8A-A281-C666-B12D-2A0ABD0DFAD0}"/>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453493"/>
      </p:ext>
    </p:extLst>
  </p:cSld>
  <p:clrMapOvr>
    <a:masterClrMapping/>
  </p:clrMapOvr>
  <p:extLst>
    <p:ext uri="{DCECCB84-F9BA-43D5-87BE-67443E8EF086}">
      <p15:sldGuideLst xmlns:p15="http://schemas.microsoft.com/office/powerpoint/2012/main">
        <p15:guide id="1" orient="horz" pos="799">
          <p15:clr>
            <a:srgbClr val="FBAE40"/>
          </p15:clr>
        </p15:guide>
        <p15:guide id="2" pos="48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am ja sisukast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B102D3-AFC8-6971-D982-8AC512D8EDDF}"/>
              </a:ext>
            </a:extLst>
          </p:cNvPr>
          <p:cNvSpPr>
            <a:spLocks noGrp="1"/>
          </p:cNvSpPr>
          <p:nvPr>
            <p:ph type="pic" sz="quarter" idx="10"/>
          </p:nvPr>
        </p:nvSpPr>
        <p:spPr>
          <a:xfrm>
            <a:off x="980123" y="1438381"/>
            <a:ext cx="4739957" cy="4634814"/>
          </a:xfrm>
          <a:custGeom>
            <a:avLst/>
            <a:gdLst>
              <a:gd name="connsiteX0" fmla="*/ 2381219 w 4372592"/>
              <a:gd name="connsiteY0" fmla="*/ 0 h 3613973"/>
              <a:gd name="connsiteX1" fmla="*/ 4372592 w 4372592"/>
              <a:gd name="connsiteY1" fmla="*/ 0 h 3613973"/>
              <a:gd name="connsiteX2" fmla="*/ 4372592 w 4372592"/>
              <a:gd name="connsiteY2" fmla="*/ 1222218 h 3613973"/>
              <a:gd name="connsiteX3" fmla="*/ 4130257 w 4372592"/>
              <a:gd name="connsiteY3" fmla="*/ 2460240 h 3613973"/>
              <a:gd name="connsiteX4" fmla="*/ 3276811 w 4372592"/>
              <a:gd name="connsiteY4" fmla="*/ 3613973 h 3613973"/>
              <a:gd name="connsiteX5" fmla="*/ 2570874 w 4372592"/>
              <a:gd name="connsiteY5" fmla="*/ 3045010 h 3613973"/>
              <a:gd name="connsiteX6" fmla="*/ 3155643 w 4372592"/>
              <a:gd name="connsiteY6" fmla="*/ 2270586 h 3613973"/>
              <a:gd name="connsiteX7" fmla="*/ 3268004 w 4372592"/>
              <a:gd name="connsiteY7" fmla="*/ 1989809 h 3613973"/>
              <a:gd name="connsiteX8" fmla="*/ 3276017 w 4372592"/>
              <a:gd name="connsiteY8" fmla="*/ 1959763 h 3613973"/>
              <a:gd name="connsiteX9" fmla="*/ 2381219 w 4372592"/>
              <a:gd name="connsiteY9" fmla="*/ 1959763 h 3613973"/>
              <a:gd name="connsiteX10" fmla="*/ 0 w 4372592"/>
              <a:gd name="connsiteY10" fmla="*/ 0 h 3613973"/>
              <a:gd name="connsiteX11" fmla="*/ 1991374 w 4372592"/>
              <a:gd name="connsiteY11" fmla="*/ 0 h 3613973"/>
              <a:gd name="connsiteX12" fmla="*/ 1991374 w 4372592"/>
              <a:gd name="connsiteY12" fmla="*/ 1222218 h 3613973"/>
              <a:gd name="connsiteX13" fmla="*/ 1749037 w 4372592"/>
              <a:gd name="connsiteY13" fmla="*/ 2460240 h 3613973"/>
              <a:gd name="connsiteX14" fmla="*/ 895591 w 4372592"/>
              <a:gd name="connsiteY14" fmla="*/ 3613973 h 3613973"/>
              <a:gd name="connsiteX15" fmla="*/ 189655 w 4372592"/>
              <a:gd name="connsiteY15" fmla="*/ 3045010 h 3613973"/>
              <a:gd name="connsiteX16" fmla="*/ 774424 w 4372592"/>
              <a:gd name="connsiteY16" fmla="*/ 2270586 h 3613973"/>
              <a:gd name="connsiteX17" fmla="*/ 886784 w 4372592"/>
              <a:gd name="connsiteY17" fmla="*/ 1989809 h 3613973"/>
              <a:gd name="connsiteX18" fmla="*/ 894798 w 4372592"/>
              <a:gd name="connsiteY18" fmla="*/ 1959763 h 3613973"/>
              <a:gd name="connsiteX19" fmla="*/ 0 w 4372592"/>
              <a:gd name="connsiteY19" fmla="*/ 1959763 h 36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72592" h="3613973">
                <a:moveTo>
                  <a:pt x="2381219" y="0"/>
                </a:moveTo>
                <a:lnTo>
                  <a:pt x="4372592" y="0"/>
                </a:lnTo>
                <a:lnTo>
                  <a:pt x="4372592" y="1222218"/>
                </a:lnTo>
                <a:cubicBezTo>
                  <a:pt x="4372592" y="1678794"/>
                  <a:pt x="4291813" y="2091468"/>
                  <a:pt x="4130257" y="2460240"/>
                </a:cubicBezTo>
                <a:cubicBezTo>
                  <a:pt x="3968699" y="2829014"/>
                  <a:pt x="3684216" y="3213591"/>
                  <a:pt x="3276811" y="3613973"/>
                </a:cubicBezTo>
                <a:lnTo>
                  <a:pt x="2570874" y="3045010"/>
                </a:lnTo>
                <a:cubicBezTo>
                  <a:pt x="2837795" y="2771063"/>
                  <a:pt x="3032717" y="2512923"/>
                  <a:pt x="3155643" y="2270586"/>
                </a:cubicBezTo>
                <a:cubicBezTo>
                  <a:pt x="3201740" y="2179709"/>
                  <a:pt x="3239192" y="2086118"/>
                  <a:pt x="3268004" y="1989809"/>
                </a:cubicBezTo>
                <a:lnTo>
                  <a:pt x="3276017" y="1959763"/>
                </a:lnTo>
                <a:lnTo>
                  <a:pt x="2381219" y="1959763"/>
                </a:lnTo>
                <a:close/>
                <a:moveTo>
                  <a:pt x="0" y="0"/>
                </a:moveTo>
                <a:lnTo>
                  <a:pt x="1991374" y="0"/>
                </a:lnTo>
                <a:lnTo>
                  <a:pt x="1991374" y="1222218"/>
                </a:lnTo>
                <a:cubicBezTo>
                  <a:pt x="1991374" y="1678794"/>
                  <a:pt x="1910595" y="2091468"/>
                  <a:pt x="1749037" y="2460240"/>
                </a:cubicBezTo>
                <a:cubicBezTo>
                  <a:pt x="1587480" y="2829014"/>
                  <a:pt x="1302998" y="3213591"/>
                  <a:pt x="895591" y="3613973"/>
                </a:cubicBezTo>
                <a:lnTo>
                  <a:pt x="189655" y="3045010"/>
                </a:lnTo>
                <a:cubicBezTo>
                  <a:pt x="456577" y="2771063"/>
                  <a:pt x="651500" y="2512923"/>
                  <a:pt x="774424" y="2270586"/>
                </a:cubicBezTo>
                <a:cubicBezTo>
                  <a:pt x="820520" y="2179709"/>
                  <a:pt x="857974" y="2086118"/>
                  <a:pt x="886784" y="1989809"/>
                </a:cubicBezTo>
                <a:lnTo>
                  <a:pt x="894798" y="1959763"/>
                </a:lnTo>
                <a:lnTo>
                  <a:pt x="0" y="1959763"/>
                </a:lnTo>
                <a:close/>
              </a:path>
            </a:pathLst>
          </a:custGeom>
          <a:solidFill>
            <a:schemeClr val="tx1"/>
          </a:solidFill>
        </p:spPr>
        <p:txBody>
          <a:bodyPr wrap="square">
            <a:noAutofit/>
          </a:bodyPr>
          <a:lstStyle>
            <a:lvl1pPr marL="0" indent="0">
              <a:buNone/>
              <a:defRPr sz="1100">
                <a:latin typeface="Arial" panose="020B0604020202020204" pitchFamily="34" charset="0"/>
                <a:cs typeface="Arial" panose="020B0604020202020204" pitchFamily="34" charset="0"/>
              </a:defRPr>
            </a:lvl1pPr>
          </a:lstStyle>
          <a:p>
            <a:r>
              <a:rPr lang="en-US"/>
              <a:t>Click icon to add picture</a:t>
            </a:r>
            <a:endParaRPr lang="en-ID"/>
          </a:p>
        </p:txBody>
      </p:sp>
      <p:sp>
        <p:nvSpPr>
          <p:cNvPr id="2" name="Title 1">
            <a:extLst>
              <a:ext uri="{FF2B5EF4-FFF2-40B4-BE49-F238E27FC236}">
                <a16:creationId xmlns:a16="http://schemas.microsoft.com/office/drawing/2014/main" id="{955EE5DC-4FCC-6074-7120-F6B1D596AB51}"/>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3" name="Content Placeholder 2">
            <a:extLst>
              <a:ext uri="{FF2B5EF4-FFF2-40B4-BE49-F238E27FC236}">
                <a16:creationId xmlns:a16="http://schemas.microsoft.com/office/drawing/2014/main" id="{FF69EB2B-D397-3E6D-D3C0-12387A5D7164}"/>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6" name="Slide Number Placeholder 3">
            <a:extLst>
              <a:ext uri="{FF2B5EF4-FFF2-40B4-BE49-F238E27FC236}">
                <a16:creationId xmlns:a16="http://schemas.microsoft.com/office/drawing/2014/main" id="{D0075754-FCED-BDFA-0312-3BF9805EE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5" name="Picture 4">
            <a:extLst>
              <a:ext uri="{FF2B5EF4-FFF2-40B4-BE49-F238E27FC236}">
                <a16:creationId xmlns:a16="http://schemas.microsoft.com/office/drawing/2014/main" id="{B0B8D492-CF12-6310-C9CC-79BEDF14CEEC}"/>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7" name="Straight Connector 6">
            <a:extLst>
              <a:ext uri="{FF2B5EF4-FFF2-40B4-BE49-F238E27FC236}">
                <a16:creationId xmlns:a16="http://schemas.microsoft.com/office/drawing/2014/main" id="{79C94959-C4A5-9A00-71AC-DFB220E8F4DE}"/>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720829"/>
      </p:ext>
    </p:extLst>
  </p:cSld>
  <p:clrMapOvr>
    <a:masterClrMapping/>
  </p:clrMapOvr>
  <p:extLst>
    <p:ext uri="{DCECCB84-F9BA-43D5-87BE-67443E8EF086}">
      <p15:sldGuideLst xmlns:p15="http://schemas.microsoft.com/office/powerpoint/2012/main">
        <p15:guide id="1" orient="horz" pos="799">
          <p15:clr>
            <a:srgbClr val="FBAE40"/>
          </p15:clr>
        </p15:guide>
        <p15:guide id="2" pos="48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am ja sisukast 4">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4244CAB1-3403-2DF2-D73D-CE25457EEEE2}"/>
              </a:ext>
            </a:extLst>
          </p:cNvPr>
          <p:cNvSpPr>
            <a:spLocks noGrp="1"/>
          </p:cNvSpPr>
          <p:nvPr>
            <p:ph type="pic" sz="quarter" idx="10"/>
          </p:nvPr>
        </p:nvSpPr>
        <p:spPr>
          <a:xfrm>
            <a:off x="980123" y="1438380"/>
            <a:ext cx="4739957" cy="4634814"/>
          </a:xfrm>
          <a:custGeom>
            <a:avLst/>
            <a:gdLst>
              <a:gd name="connsiteX0" fmla="*/ 3579765 w 5072316"/>
              <a:gd name="connsiteY0" fmla="*/ 2571447 h 5027178"/>
              <a:gd name="connsiteX1" fmla="*/ 4237089 w 5072316"/>
              <a:gd name="connsiteY1" fmla="*/ 3191218 h 5027178"/>
              <a:gd name="connsiteX2" fmla="*/ 4913473 w 5072316"/>
              <a:gd name="connsiteY2" fmla="*/ 2571447 h 5027178"/>
              <a:gd name="connsiteX3" fmla="*/ 4913130 w 5072316"/>
              <a:gd name="connsiteY3" fmla="*/ 2656366 h 5027178"/>
              <a:gd name="connsiteX4" fmla="*/ 4799943 w 5072316"/>
              <a:gd name="connsiteY4" fmla="*/ 3222527 h 5027178"/>
              <a:gd name="connsiteX5" fmla="*/ 4555903 w 5072316"/>
              <a:gd name="connsiteY5" fmla="*/ 3760390 h 5027178"/>
              <a:gd name="connsiteX6" fmla="*/ 4131487 w 5072316"/>
              <a:gd name="connsiteY6" fmla="*/ 4259331 h 5027178"/>
              <a:gd name="connsiteX7" fmla="*/ 3119969 w 5072316"/>
              <a:gd name="connsiteY7" fmla="*/ 4800719 h 5027178"/>
              <a:gd name="connsiteX8" fmla="*/ 2734456 w 5072316"/>
              <a:gd name="connsiteY8" fmla="*/ 4867939 h 5027178"/>
              <a:gd name="connsiteX9" fmla="*/ 2734456 w 5072316"/>
              <a:gd name="connsiteY9" fmla="*/ 5027178 h 5027178"/>
              <a:gd name="connsiteX10" fmla="*/ 1942218 w 5072316"/>
              <a:gd name="connsiteY10" fmla="*/ 4181486 h 5027178"/>
              <a:gd name="connsiteX11" fmla="*/ 2734456 w 5072316"/>
              <a:gd name="connsiteY11" fmla="*/ 3357017 h 5027178"/>
              <a:gd name="connsiteX12" fmla="*/ 2723837 w 5072316"/>
              <a:gd name="connsiteY12" fmla="*/ 3516257 h 5027178"/>
              <a:gd name="connsiteX13" fmla="*/ 2829954 w 5072316"/>
              <a:gd name="connsiteY13" fmla="*/ 3495033 h 5027178"/>
              <a:gd name="connsiteX14" fmla="*/ 3105827 w 5072316"/>
              <a:gd name="connsiteY14" fmla="*/ 3374716 h 5027178"/>
              <a:gd name="connsiteX15" fmla="*/ 3512552 w 5072316"/>
              <a:gd name="connsiteY15" fmla="*/ 2889949 h 5027178"/>
              <a:gd name="connsiteX16" fmla="*/ 3572670 w 5072316"/>
              <a:gd name="connsiteY16" fmla="*/ 2681188 h 5027178"/>
              <a:gd name="connsiteX17" fmla="*/ 3579741 w 5072316"/>
              <a:gd name="connsiteY17" fmla="*/ 2571496 h 5027178"/>
              <a:gd name="connsiteX18" fmla="*/ 831191 w 5072316"/>
              <a:gd name="connsiteY18" fmla="*/ 1887417 h 5027178"/>
              <a:gd name="connsiteX19" fmla="*/ 1655262 w 5072316"/>
              <a:gd name="connsiteY19" fmla="*/ 2676513 h 5027178"/>
              <a:gd name="connsiteX20" fmla="*/ 1499647 w 5072316"/>
              <a:gd name="connsiteY20" fmla="*/ 2676513 h 5027178"/>
              <a:gd name="connsiteX21" fmla="*/ 1559764 w 5072316"/>
              <a:gd name="connsiteY21" fmla="*/ 2892373 h 5027178"/>
              <a:gd name="connsiteX22" fmla="*/ 1867470 w 5072316"/>
              <a:gd name="connsiteY22" fmla="*/ 3306370 h 5027178"/>
              <a:gd name="connsiteX23" fmla="*/ 2352003 w 5072316"/>
              <a:gd name="connsiteY23" fmla="*/ 3525755 h 5027178"/>
              <a:gd name="connsiteX24" fmla="*/ 2451024 w 5072316"/>
              <a:gd name="connsiteY24" fmla="*/ 3539904 h 5027178"/>
              <a:gd name="connsiteX25" fmla="*/ 1826609 w 5072316"/>
              <a:gd name="connsiteY25" fmla="*/ 4174852 h 5027178"/>
              <a:gd name="connsiteX26" fmla="*/ 2451024 w 5072316"/>
              <a:gd name="connsiteY26" fmla="*/ 4851685 h 5027178"/>
              <a:gd name="connsiteX27" fmla="*/ 2008917 w 5072316"/>
              <a:gd name="connsiteY27" fmla="*/ 4827915 h 5027178"/>
              <a:gd name="connsiteX28" fmla="*/ 693218 w 5072316"/>
              <a:gd name="connsiteY28" fmla="*/ 4003447 h 5027178"/>
              <a:gd name="connsiteX29" fmla="*/ 233446 w 5072316"/>
              <a:gd name="connsiteY29" fmla="*/ 3125907 h 5027178"/>
              <a:gd name="connsiteX30" fmla="*/ 159162 w 5072316"/>
              <a:gd name="connsiteY30" fmla="*/ 2690662 h 5027178"/>
              <a:gd name="connsiteX31" fmla="*/ 0 w 5072316"/>
              <a:gd name="connsiteY31" fmla="*/ 2672963 h 5027178"/>
              <a:gd name="connsiteX32" fmla="*/ 2585081 w 5072316"/>
              <a:gd name="connsiteY32" fmla="*/ 87882 h 5027178"/>
              <a:gd name="connsiteX33" fmla="*/ 2585130 w 5072316"/>
              <a:gd name="connsiteY33" fmla="*/ 87882 h 5027178"/>
              <a:gd name="connsiteX34" fmla="*/ 2808789 w 5072316"/>
              <a:gd name="connsiteY34" fmla="*/ 118163 h 5027178"/>
              <a:gd name="connsiteX35" fmla="*/ 3586885 w 5072316"/>
              <a:gd name="connsiteY35" fmla="*/ 344623 h 5027178"/>
              <a:gd name="connsiteX36" fmla="*/ 4488763 w 5072316"/>
              <a:gd name="connsiteY36" fmla="*/ 1119545 h 5027178"/>
              <a:gd name="connsiteX37" fmla="*/ 4764636 w 5072316"/>
              <a:gd name="connsiteY37" fmla="*/ 1660933 h 5027178"/>
              <a:gd name="connsiteX38" fmla="*/ 4895489 w 5072316"/>
              <a:gd name="connsiteY38" fmla="*/ 2191697 h 5027178"/>
              <a:gd name="connsiteX39" fmla="*/ 4895489 w 5072316"/>
              <a:gd name="connsiteY39" fmla="*/ 2308464 h 5027178"/>
              <a:gd name="connsiteX40" fmla="*/ 5072316 w 5072316"/>
              <a:gd name="connsiteY40" fmla="*/ 2315538 h 5027178"/>
              <a:gd name="connsiteX41" fmla="*/ 5072316 w 5072316"/>
              <a:gd name="connsiteY41" fmla="*/ 2315539 h 5027178"/>
              <a:gd name="connsiteX42" fmla="*/ 4234103 w 5072316"/>
              <a:gd name="connsiteY42" fmla="*/ 3097559 h 5027178"/>
              <a:gd name="connsiteX43" fmla="*/ 3410032 w 5072316"/>
              <a:gd name="connsiteY43" fmla="*/ 2304939 h 5027178"/>
              <a:gd name="connsiteX44" fmla="*/ 3558576 w 5072316"/>
              <a:gd name="connsiteY44" fmla="*/ 2304939 h 5027178"/>
              <a:gd name="connsiteX45" fmla="*/ 3555028 w 5072316"/>
              <a:gd name="connsiteY45" fmla="*/ 2255392 h 5027178"/>
              <a:gd name="connsiteX46" fmla="*/ 3374652 w 5072316"/>
              <a:gd name="connsiteY46" fmla="*/ 1873243 h 5027178"/>
              <a:gd name="connsiteX47" fmla="*/ 2978521 w 5072316"/>
              <a:gd name="connsiteY47" fmla="*/ 1544166 h 5027178"/>
              <a:gd name="connsiteX48" fmla="*/ 2734480 w 5072316"/>
              <a:gd name="connsiteY48" fmla="*/ 1473396 h 5027178"/>
              <a:gd name="connsiteX49" fmla="*/ 2624841 w 5072316"/>
              <a:gd name="connsiteY49" fmla="*/ 1452172 h 5027178"/>
              <a:gd name="connsiteX50" fmla="*/ 3254394 w 5072316"/>
              <a:gd name="connsiteY50" fmla="*/ 786942 h 5027178"/>
              <a:gd name="connsiteX51" fmla="*/ 2585081 w 5072316"/>
              <a:gd name="connsiteY51" fmla="*/ 87882 h 5027178"/>
              <a:gd name="connsiteX52" fmla="*/ 2345421 w 5072316"/>
              <a:gd name="connsiteY52" fmla="*/ 0 h 5027178"/>
              <a:gd name="connsiteX53" fmla="*/ 2397022 w 5072316"/>
              <a:gd name="connsiteY53" fmla="*/ 0 h 5027178"/>
              <a:gd name="connsiteX54" fmla="*/ 3148327 w 5072316"/>
              <a:gd name="connsiteY54" fmla="*/ 788020 h 5027178"/>
              <a:gd name="connsiteX55" fmla="*/ 2341946 w 5072316"/>
              <a:gd name="connsiteY55" fmla="*/ 1640811 h 5027178"/>
              <a:gd name="connsiteX56" fmla="*/ 2341946 w 5072316"/>
              <a:gd name="connsiteY56" fmla="*/ 1470973 h 5027178"/>
              <a:gd name="connsiteX57" fmla="*/ 2196926 w 5072316"/>
              <a:gd name="connsiteY57" fmla="*/ 1509895 h 5027178"/>
              <a:gd name="connsiteX58" fmla="*/ 1737130 w 5072316"/>
              <a:gd name="connsiteY58" fmla="*/ 1817749 h 5027178"/>
              <a:gd name="connsiteX59" fmla="*/ 1510780 w 5072316"/>
              <a:gd name="connsiteY59" fmla="*/ 2298991 h 5027178"/>
              <a:gd name="connsiteX60" fmla="*/ 1493089 w 5072316"/>
              <a:gd name="connsiteY60" fmla="*/ 2401609 h 5027178"/>
              <a:gd name="connsiteX61" fmla="*/ 837601 w 5072316"/>
              <a:gd name="connsiteY61" fmla="*/ 1784187 h 5027178"/>
              <a:gd name="connsiteX62" fmla="*/ 158452 w 5072316"/>
              <a:gd name="connsiteY62" fmla="*/ 2420164 h 5027178"/>
              <a:gd name="connsiteX63" fmla="*/ 184461 w 5072316"/>
              <a:gd name="connsiteY63" fmla="*/ 2157450 h 5027178"/>
              <a:gd name="connsiteX64" fmla="*/ 290553 w 5072316"/>
              <a:gd name="connsiteY64" fmla="*/ 1715131 h 5027178"/>
              <a:gd name="connsiteX65" fmla="*/ 668994 w 5072316"/>
              <a:gd name="connsiteY65" fmla="*/ 1018053 h 5027178"/>
              <a:gd name="connsiteX66" fmla="*/ 2101380 w 5072316"/>
              <a:gd name="connsiteY66" fmla="*/ 154662 h 5027178"/>
              <a:gd name="connsiteX67" fmla="*/ 2345421 w 5072316"/>
              <a:gd name="connsiteY67" fmla="*/ 122815 h 502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72316" h="5027178">
                <a:moveTo>
                  <a:pt x="3579765" y="2571447"/>
                </a:moveTo>
                <a:lnTo>
                  <a:pt x="4237089" y="3191218"/>
                </a:lnTo>
                <a:lnTo>
                  <a:pt x="4913473" y="2571447"/>
                </a:lnTo>
                <a:cubicBezTo>
                  <a:pt x="4913816" y="2587407"/>
                  <a:pt x="4913718" y="2628362"/>
                  <a:pt x="4913130" y="2656366"/>
                </a:cubicBezTo>
                <a:cubicBezTo>
                  <a:pt x="4911589" y="2729340"/>
                  <a:pt x="4902560" y="2919569"/>
                  <a:pt x="4799943" y="3222527"/>
                </a:cubicBezTo>
                <a:cubicBezTo>
                  <a:pt x="4753479" y="3359735"/>
                  <a:pt x="4691331" y="3543208"/>
                  <a:pt x="4555903" y="3760390"/>
                </a:cubicBezTo>
                <a:cubicBezTo>
                  <a:pt x="4512693" y="3829667"/>
                  <a:pt x="4375209" y="4041635"/>
                  <a:pt x="4131487" y="4259331"/>
                </a:cubicBezTo>
                <a:cubicBezTo>
                  <a:pt x="3991972" y="4383956"/>
                  <a:pt x="3645363" y="4664344"/>
                  <a:pt x="3119969" y="4800719"/>
                </a:cubicBezTo>
                <a:cubicBezTo>
                  <a:pt x="2964232" y="4841134"/>
                  <a:pt x="2830321" y="4859151"/>
                  <a:pt x="2734456" y="4867939"/>
                </a:cubicBezTo>
                <a:lnTo>
                  <a:pt x="2734456" y="5027178"/>
                </a:lnTo>
                <a:lnTo>
                  <a:pt x="1942218" y="4181486"/>
                </a:lnTo>
                <a:lnTo>
                  <a:pt x="2734456" y="3357017"/>
                </a:lnTo>
                <a:lnTo>
                  <a:pt x="2723837" y="3516257"/>
                </a:lnTo>
                <a:cubicBezTo>
                  <a:pt x="2750214" y="3512536"/>
                  <a:pt x="2786940" y="3506196"/>
                  <a:pt x="2829954" y="3495033"/>
                </a:cubicBezTo>
                <a:cubicBezTo>
                  <a:pt x="2859290" y="3487420"/>
                  <a:pt x="2977787" y="3455107"/>
                  <a:pt x="3105827" y="3374716"/>
                </a:cubicBezTo>
                <a:cubicBezTo>
                  <a:pt x="3381039" y="3201940"/>
                  <a:pt x="3493394" y="2936876"/>
                  <a:pt x="3512552" y="2889949"/>
                </a:cubicBezTo>
                <a:cubicBezTo>
                  <a:pt x="3547101" y="2805275"/>
                  <a:pt x="3563910" y="2731176"/>
                  <a:pt x="3572670" y="2681188"/>
                </a:cubicBezTo>
                <a:lnTo>
                  <a:pt x="3579741" y="2571496"/>
                </a:lnTo>
                <a:close/>
                <a:moveTo>
                  <a:pt x="831191" y="1887417"/>
                </a:moveTo>
                <a:lnTo>
                  <a:pt x="1655262" y="2676513"/>
                </a:lnTo>
                <a:lnTo>
                  <a:pt x="1499647" y="2676513"/>
                </a:lnTo>
                <a:cubicBezTo>
                  <a:pt x="1508603" y="2731788"/>
                  <a:pt x="1525485" y="2807404"/>
                  <a:pt x="1559764" y="2892373"/>
                </a:cubicBezTo>
                <a:cubicBezTo>
                  <a:pt x="1646820" y="3108184"/>
                  <a:pt x="1788806" y="3242527"/>
                  <a:pt x="1867470" y="3306370"/>
                </a:cubicBezTo>
                <a:cubicBezTo>
                  <a:pt x="2068276" y="3469354"/>
                  <a:pt x="2272654" y="3510700"/>
                  <a:pt x="2352003" y="3525755"/>
                </a:cubicBezTo>
                <a:cubicBezTo>
                  <a:pt x="2392791" y="3533490"/>
                  <a:pt x="2427143" y="3537603"/>
                  <a:pt x="2451024" y="3539904"/>
                </a:cubicBezTo>
                <a:lnTo>
                  <a:pt x="1826609" y="4174852"/>
                </a:lnTo>
                <a:lnTo>
                  <a:pt x="2451024" y="4851685"/>
                </a:lnTo>
                <a:cubicBezTo>
                  <a:pt x="2353789" y="4848332"/>
                  <a:pt x="2180215" y="4866397"/>
                  <a:pt x="2008917" y="4827915"/>
                </a:cubicBezTo>
                <a:cubicBezTo>
                  <a:pt x="1268355" y="4661504"/>
                  <a:pt x="823288" y="4161560"/>
                  <a:pt x="693218" y="4003447"/>
                </a:cubicBezTo>
                <a:cubicBezTo>
                  <a:pt x="379249" y="3621812"/>
                  <a:pt x="266012" y="3245318"/>
                  <a:pt x="233446" y="3125907"/>
                </a:cubicBezTo>
                <a:cubicBezTo>
                  <a:pt x="186174" y="2952617"/>
                  <a:pt x="167188" y="2801652"/>
                  <a:pt x="159162" y="2690662"/>
                </a:cubicBezTo>
                <a:lnTo>
                  <a:pt x="0" y="2672963"/>
                </a:lnTo>
                <a:close/>
                <a:moveTo>
                  <a:pt x="2585081" y="87882"/>
                </a:moveTo>
                <a:lnTo>
                  <a:pt x="2585130" y="87882"/>
                </a:lnTo>
                <a:lnTo>
                  <a:pt x="2808789" y="118163"/>
                </a:lnTo>
                <a:cubicBezTo>
                  <a:pt x="3022612" y="142545"/>
                  <a:pt x="3296625" y="202421"/>
                  <a:pt x="3586885" y="344623"/>
                </a:cubicBezTo>
                <a:cubicBezTo>
                  <a:pt x="3757376" y="428147"/>
                  <a:pt x="4170879" y="656393"/>
                  <a:pt x="4488763" y="1119545"/>
                </a:cubicBezTo>
                <a:cubicBezTo>
                  <a:pt x="4632926" y="1329579"/>
                  <a:pt x="4705620" y="1512465"/>
                  <a:pt x="4764636" y="1660933"/>
                </a:cubicBezTo>
                <a:cubicBezTo>
                  <a:pt x="4870581" y="1927490"/>
                  <a:pt x="4890742" y="2082861"/>
                  <a:pt x="4895489" y="2191697"/>
                </a:cubicBezTo>
                <a:cubicBezTo>
                  <a:pt x="4897593" y="2239946"/>
                  <a:pt x="4896712" y="2280263"/>
                  <a:pt x="4895489" y="2308464"/>
                </a:cubicBezTo>
                <a:lnTo>
                  <a:pt x="5072316" y="2315538"/>
                </a:lnTo>
                <a:lnTo>
                  <a:pt x="5072316" y="2315539"/>
                </a:lnTo>
                <a:lnTo>
                  <a:pt x="4234103" y="3097559"/>
                </a:lnTo>
                <a:lnTo>
                  <a:pt x="3410032" y="2304939"/>
                </a:lnTo>
                <a:lnTo>
                  <a:pt x="3558576" y="2304939"/>
                </a:lnTo>
                <a:cubicBezTo>
                  <a:pt x="3558209" y="2293115"/>
                  <a:pt x="3557352" y="2275931"/>
                  <a:pt x="3555028" y="2255392"/>
                </a:cubicBezTo>
                <a:cubicBezTo>
                  <a:pt x="3535478" y="2083008"/>
                  <a:pt x="3445168" y="1963915"/>
                  <a:pt x="3374652" y="1873243"/>
                </a:cubicBezTo>
                <a:cubicBezTo>
                  <a:pt x="3319086" y="1801812"/>
                  <a:pt x="3179670" y="1622573"/>
                  <a:pt x="2978521" y="1544166"/>
                </a:cubicBezTo>
                <a:cubicBezTo>
                  <a:pt x="2929170" y="1524925"/>
                  <a:pt x="2835287" y="1495843"/>
                  <a:pt x="2734480" y="1473396"/>
                </a:cubicBezTo>
                <a:cubicBezTo>
                  <a:pt x="2689166" y="1463310"/>
                  <a:pt x="2651193" y="1456505"/>
                  <a:pt x="2624841" y="1452172"/>
                </a:cubicBezTo>
                <a:lnTo>
                  <a:pt x="3254394" y="786942"/>
                </a:lnTo>
                <a:cubicBezTo>
                  <a:pt x="3044535" y="560483"/>
                  <a:pt x="2794940" y="314342"/>
                  <a:pt x="2585081" y="87882"/>
                </a:cubicBezTo>
                <a:close/>
                <a:moveTo>
                  <a:pt x="2345421" y="0"/>
                </a:moveTo>
                <a:lnTo>
                  <a:pt x="2397022" y="0"/>
                </a:lnTo>
                <a:lnTo>
                  <a:pt x="3148327" y="788020"/>
                </a:lnTo>
                <a:lnTo>
                  <a:pt x="2341946" y="1640811"/>
                </a:lnTo>
                <a:lnTo>
                  <a:pt x="2341946" y="1470973"/>
                </a:lnTo>
                <a:cubicBezTo>
                  <a:pt x="2306150" y="1477900"/>
                  <a:pt x="2255575" y="1489601"/>
                  <a:pt x="2196926" y="1509895"/>
                </a:cubicBezTo>
                <a:cubicBezTo>
                  <a:pt x="2122055" y="1535794"/>
                  <a:pt x="1912221" y="1611338"/>
                  <a:pt x="1737130" y="1817749"/>
                </a:cubicBezTo>
                <a:cubicBezTo>
                  <a:pt x="1577234" y="2006265"/>
                  <a:pt x="1531724" y="2203227"/>
                  <a:pt x="1510780" y="2298991"/>
                </a:cubicBezTo>
                <a:cubicBezTo>
                  <a:pt x="1501604" y="2340900"/>
                  <a:pt x="1496270" y="2376395"/>
                  <a:pt x="1493089" y="2401609"/>
                </a:cubicBezTo>
                <a:lnTo>
                  <a:pt x="837601" y="1784187"/>
                </a:lnTo>
                <a:cubicBezTo>
                  <a:pt x="617123" y="1988248"/>
                  <a:pt x="378906" y="2216103"/>
                  <a:pt x="158452" y="2420164"/>
                </a:cubicBezTo>
                <a:lnTo>
                  <a:pt x="184461" y="2157450"/>
                </a:lnTo>
                <a:cubicBezTo>
                  <a:pt x="200683" y="2042250"/>
                  <a:pt x="230827" y="1888911"/>
                  <a:pt x="290553" y="1715131"/>
                </a:cubicBezTo>
                <a:cubicBezTo>
                  <a:pt x="351208" y="1538658"/>
                  <a:pt x="463857" y="1278515"/>
                  <a:pt x="668994" y="1018053"/>
                </a:cubicBezTo>
                <a:cubicBezTo>
                  <a:pt x="732928" y="936855"/>
                  <a:pt x="1237060" y="315860"/>
                  <a:pt x="2101380" y="154662"/>
                </a:cubicBezTo>
                <a:cubicBezTo>
                  <a:pt x="2202603" y="135789"/>
                  <a:pt x="2287579" y="127172"/>
                  <a:pt x="2345421" y="122815"/>
                </a:cubicBezTo>
                <a:close/>
              </a:path>
            </a:pathLst>
          </a:custGeom>
          <a:solidFill>
            <a:schemeClr val="tx1"/>
          </a:solidFill>
        </p:spPr>
        <p:txBody>
          <a:bodyPr wrap="square">
            <a:noAutofit/>
          </a:bodyPr>
          <a:lstStyle/>
          <a:p>
            <a:r>
              <a:rPr lang="en-US"/>
              <a:t>Click icon to add picture</a:t>
            </a:r>
            <a:endParaRPr lang="en-EE"/>
          </a:p>
        </p:txBody>
      </p:sp>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3" name="Slide Number Placeholder 3">
            <a:extLst>
              <a:ext uri="{FF2B5EF4-FFF2-40B4-BE49-F238E27FC236}">
                <a16:creationId xmlns:a16="http://schemas.microsoft.com/office/drawing/2014/main" id="{E6987190-9B2D-AE3E-268B-3C1799319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3A9B335C-2C41-8AD1-4C69-2CF321BC2AF4}"/>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4" name="Straight Connector 3">
            <a:extLst>
              <a:ext uri="{FF2B5EF4-FFF2-40B4-BE49-F238E27FC236}">
                <a16:creationId xmlns:a16="http://schemas.microsoft.com/office/drawing/2014/main" id="{691640FB-258A-6E57-5474-F23200A0D6C8}"/>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651599"/>
      </p:ext>
    </p:extLst>
  </p:cSld>
  <p:clrMapOvr>
    <a:masterClrMapping/>
  </p:clrMapOvr>
  <p:extLst>
    <p:ext uri="{DCECCB84-F9BA-43D5-87BE-67443E8EF086}">
      <p15:sldGuideLst xmlns:p15="http://schemas.microsoft.com/office/powerpoint/2012/main">
        <p15:guide id="1" orient="horz" pos="799">
          <p15:clr>
            <a:srgbClr val="FBAE40"/>
          </p15:clr>
        </p15:guide>
        <p15:guide id="2" pos="48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am ja sisukast 5">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2" name="Picture Placeholder 1">
            <a:extLst>
              <a:ext uri="{FF2B5EF4-FFF2-40B4-BE49-F238E27FC236}">
                <a16:creationId xmlns:a16="http://schemas.microsoft.com/office/drawing/2014/main" id="{88F18F2A-ED58-4D95-4CD5-34770D7D9270}"/>
              </a:ext>
            </a:extLst>
          </p:cNvPr>
          <p:cNvSpPr>
            <a:spLocks noGrp="1"/>
          </p:cNvSpPr>
          <p:nvPr>
            <p:ph type="pic" sz="quarter" idx="11"/>
          </p:nvPr>
        </p:nvSpPr>
        <p:spPr>
          <a:xfrm>
            <a:off x="993054" y="1438381"/>
            <a:ext cx="4727026" cy="4634814"/>
          </a:xfrm>
          <a:custGeom>
            <a:avLst/>
            <a:gdLst>
              <a:gd name="connsiteX0" fmla="*/ 5037929 w 5120416"/>
              <a:gd name="connsiteY0" fmla="*/ 1427199 h 5436805"/>
              <a:gd name="connsiteX1" fmla="*/ 5108304 w 5120416"/>
              <a:gd name="connsiteY1" fmla="*/ 1475159 h 5436805"/>
              <a:gd name="connsiteX2" fmla="*/ 5076028 w 5120416"/>
              <a:gd name="connsiteY2" fmla="*/ 1670072 h 5436805"/>
              <a:gd name="connsiteX3" fmla="*/ 4297079 w 5120416"/>
              <a:gd name="connsiteY3" fmla="*/ 3138565 h 5436805"/>
              <a:gd name="connsiteX4" fmla="*/ 3154589 w 5120416"/>
              <a:gd name="connsiteY4" fmla="*/ 4416315 h 5436805"/>
              <a:gd name="connsiteX5" fmla="*/ 3158313 w 5120416"/>
              <a:gd name="connsiteY5" fmla="*/ 4421281 h 5436805"/>
              <a:gd name="connsiteX6" fmla="*/ 4927509 w 5120416"/>
              <a:gd name="connsiteY6" fmla="*/ 2380021 h 5436805"/>
              <a:gd name="connsiteX7" fmla="*/ 4928041 w 5120416"/>
              <a:gd name="connsiteY7" fmla="*/ 2381883 h 5436805"/>
              <a:gd name="connsiteX8" fmla="*/ 4927864 w 5120416"/>
              <a:gd name="connsiteY8" fmla="*/ 2381972 h 5436805"/>
              <a:gd name="connsiteX9" fmla="*/ 4174450 w 5120416"/>
              <a:gd name="connsiteY9" fmla="*/ 4337126 h 5436805"/>
              <a:gd name="connsiteX10" fmla="*/ 3953755 w 5120416"/>
              <a:gd name="connsiteY10" fmla="*/ 4473069 h 5436805"/>
              <a:gd name="connsiteX11" fmla="*/ 2522030 w 5120416"/>
              <a:gd name="connsiteY11" fmla="*/ 4926032 h 5436805"/>
              <a:gd name="connsiteX12" fmla="*/ 2316587 w 5120416"/>
              <a:gd name="connsiteY12" fmla="*/ 4931796 h 5436805"/>
              <a:gd name="connsiteX13" fmla="*/ 2315611 w 5120416"/>
              <a:gd name="connsiteY13" fmla="*/ 4928603 h 5436805"/>
              <a:gd name="connsiteX14" fmla="*/ 2417934 w 5120416"/>
              <a:gd name="connsiteY14" fmla="*/ 4716222 h 5436805"/>
              <a:gd name="connsiteX15" fmla="*/ 2962712 w 5120416"/>
              <a:gd name="connsiteY15" fmla="*/ 3013885 h 5436805"/>
              <a:gd name="connsiteX16" fmla="*/ 3804881 w 5120416"/>
              <a:gd name="connsiteY16" fmla="*/ 2340294 h 5436805"/>
              <a:gd name="connsiteX17" fmla="*/ 4358525 w 5120416"/>
              <a:gd name="connsiteY17" fmla="*/ 2234325 h 5436805"/>
              <a:gd name="connsiteX18" fmla="*/ 4919706 w 5120416"/>
              <a:gd name="connsiteY18" fmla="*/ 1589996 h 5436805"/>
              <a:gd name="connsiteX19" fmla="*/ 5006247 w 5120416"/>
              <a:gd name="connsiteY19" fmla="*/ 1430643 h 5436805"/>
              <a:gd name="connsiteX20" fmla="*/ 5037929 w 5120416"/>
              <a:gd name="connsiteY20" fmla="*/ 1427199 h 5436805"/>
              <a:gd name="connsiteX21" fmla="*/ 502171 w 5120416"/>
              <a:gd name="connsiteY21" fmla="*/ 1221188 h 5436805"/>
              <a:gd name="connsiteX22" fmla="*/ 505451 w 5120416"/>
              <a:gd name="connsiteY22" fmla="*/ 1222074 h 5436805"/>
              <a:gd name="connsiteX23" fmla="*/ 629143 w 5120416"/>
              <a:gd name="connsiteY23" fmla="*/ 1422751 h 5436805"/>
              <a:gd name="connsiteX24" fmla="*/ 1769061 w 5120416"/>
              <a:gd name="connsiteY24" fmla="*/ 2799286 h 5436805"/>
              <a:gd name="connsiteX25" fmla="*/ 1882291 w 5120416"/>
              <a:gd name="connsiteY25" fmla="*/ 3871837 h 5436805"/>
              <a:gd name="connsiteX26" fmla="*/ 1673034 w 5120416"/>
              <a:gd name="connsiteY26" fmla="*/ 4395298 h 5436805"/>
              <a:gd name="connsiteX27" fmla="*/ 1913147 w 5120416"/>
              <a:gd name="connsiteY27" fmla="*/ 5215296 h 5436805"/>
              <a:gd name="connsiteX28" fmla="*/ 2000663 w 5120416"/>
              <a:gd name="connsiteY28" fmla="*/ 5374118 h 5436805"/>
              <a:gd name="connsiteX29" fmla="*/ 1908181 w 5120416"/>
              <a:gd name="connsiteY29" fmla="*/ 5436103 h 5436805"/>
              <a:gd name="connsiteX30" fmla="*/ 1761436 w 5120416"/>
              <a:gd name="connsiteY30" fmla="*/ 5303885 h 5436805"/>
              <a:gd name="connsiteX31" fmla="*/ 944714 w 5120416"/>
              <a:gd name="connsiteY31" fmla="*/ 3856053 h 5436805"/>
              <a:gd name="connsiteX32" fmla="*/ 484526 w 5120416"/>
              <a:gd name="connsiteY32" fmla="*/ 2204883 h 5436805"/>
              <a:gd name="connsiteX33" fmla="*/ 478319 w 5120416"/>
              <a:gd name="connsiteY33" fmla="*/ 2205327 h 5436805"/>
              <a:gd name="connsiteX34" fmla="*/ 1243614 w 5120416"/>
              <a:gd name="connsiteY34" fmla="*/ 4795942 h 5436805"/>
              <a:gd name="connsiteX35" fmla="*/ 1241840 w 5120416"/>
              <a:gd name="connsiteY35" fmla="*/ 4795410 h 5436805"/>
              <a:gd name="connsiteX36" fmla="*/ 1241929 w 5120416"/>
              <a:gd name="connsiteY36" fmla="*/ 4795321 h 5436805"/>
              <a:gd name="connsiteX37" fmla="*/ 1550 w 5120416"/>
              <a:gd name="connsiteY37" fmla="*/ 3106641 h 5436805"/>
              <a:gd name="connsiteX38" fmla="*/ 5983 w 5120416"/>
              <a:gd name="connsiteY38" fmla="*/ 2847439 h 5436805"/>
              <a:gd name="connsiteX39" fmla="*/ 396300 w 5120416"/>
              <a:gd name="connsiteY39" fmla="*/ 1397300 h 5436805"/>
              <a:gd name="connsiteX40" fmla="*/ 502171 w 5120416"/>
              <a:gd name="connsiteY40" fmla="*/ 1221188 h 5436805"/>
              <a:gd name="connsiteX41" fmla="*/ 2290727 w 5120416"/>
              <a:gd name="connsiteY41" fmla="*/ 1267 h 5436805"/>
              <a:gd name="connsiteX42" fmla="*/ 3004031 w 5120416"/>
              <a:gd name="connsiteY42" fmla="*/ 168855 h 5436805"/>
              <a:gd name="connsiteX43" fmla="*/ 3235456 w 5120416"/>
              <a:gd name="connsiteY43" fmla="*/ 285554 h 5436805"/>
              <a:gd name="connsiteX44" fmla="*/ 4371472 w 5120416"/>
              <a:gd name="connsiteY44" fmla="*/ 1267654 h 5436805"/>
              <a:gd name="connsiteX45" fmla="*/ 4483992 w 5120416"/>
              <a:gd name="connsiteY45" fmla="*/ 1439599 h 5436805"/>
              <a:gd name="connsiteX46" fmla="*/ 4481775 w 5120416"/>
              <a:gd name="connsiteY46" fmla="*/ 1442082 h 5436805"/>
              <a:gd name="connsiteX47" fmla="*/ 4247248 w 5120416"/>
              <a:gd name="connsiteY47" fmla="*/ 1466291 h 5436805"/>
              <a:gd name="connsiteX48" fmla="*/ 2512101 w 5120416"/>
              <a:gd name="connsiteY48" fmla="*/ 1894425 h 5436805"/>
              <a:gd name="connsiteX49" fmla="*/ 1497116 w 5120416"/>
              <a:gd name="connsiteY49" fmla="*/ 1530050 h 5436805"/>
              <a:gd name="connsiteX50" fmla="*/ 1116729 w 5120416"/>
              <a:gd name="connsiteY50" fmla="*/ 1113976 h 5436805"/>
              <a:gd name="connsiteX51" fmla="*/ 274027 w 5120416"/>
              <a:gd name="connsiteY51" fmla="*/ 973600 h 5436805"/>
              <a:gd name="connsiteX52" fmla="*/ 92967 w 5120416"/>
              <a:gd name="connsiteY52" fmla="*/ 983355 h 5436805"/>
              <a:gd name="connsiteX53" fmla="*/ 77362 w 5120416"/>
              <a:gd name="connsiteY53" fmla="*/ 873129 h 5436805"/>
              <a:gd name="connsiteX54" fmla="*/ 260284 w 5120416"/>
              <a:gd name="connsiteY54" fmla="*/ 798463 h 5436805"/>
              <a:gd name="connsiteX55" fmla="*/ 1919088 w 5120416"/>
              <a:gd name="connsiteY55" fmla="*/ 692405 h 5436805"/>
              <a:gd name="connsiteX56" fmla="*/ 3605999 w 5120416"/>
              <a:gd name="connsiteY56" fmla="*/ 995947 h 5436805"/>
              <a:gd name="connsiteX57" fmla="*/ 3608305 w 5120416"/>
              <a:gd name="connsiteY57" fmla="*/ 990183 h 5436805"/>
              <a:gd name="connsiteX58" fmla="*/ 942852 w 5120416"/>
              <a:gd name="connsiteY58" fmla="*/ 552915 h 5436805"/>
              <a:gd name="connsiteX59" fmla="*/ 944181 w 5120416"/>
              <a:gd name="connsiteY59" fmla="*/ 551497 h 5436805"/>
              <a:gd name="connsiteX60" fmla="*/ 944181 w 5120416"/>
              <a:gd name="connsiteY60" fmla="*/ 551674 h 5436805"/>
              <a:gd name="connsiteX61" fmla="*/ 2290727 w 5120416"/>
              <a:gd name="connsiteY61" fmla="*/ 1267 h 54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20416" h="5436805">
                <a:moveTo>
                  <a:pt x="5037929" y="1427199"/>
                </a:moveTo>
                <a:cubicBezTo>
                  <a:pt x="5068669" y="1429418"/>
                  <a:pt x="5095469" y="1447824"/>
                  <a:pt x="5108304" y="1475159"/>
                </a:cubicBezTo>
                <a:cubicBezTo>
                  <a:pt x="5138362" y="1539361"/>
                  <a:pt x="5106707" y="1607288"/>
                  <a:pt x="5076028" y="1670072"/>
                </a:cubicBezTo>
                <a:cubicBezTo>
                  <a:pt x="4833432" y="2166753"/>
                  <a:pt x="4602540" y="2667778"/>
                  <a:pt x="4297079" y="3138565"/>
                </a:cubicBezTo>
                <a:cubicBezTo>
                  <a:pt x="3989843" y="3611835"/>
                  <a:pt x="3614245" y="4058591"/>
                  <a:pt x="3154589" y="4416315"/>
                </a:cubicBezTo>
                <a:cubicBezTo>
                  <a:pt x="3151131" y="4418976"/>
                  <a:pt x="3154589" y="4423587"/>
                  <a:pt x="3158313" y="4421281"/>
                </a:cubicBezTo>
                <a:cubicBezTo>
                  <a:pt x="3950741" y="3923803"/>
                  <a:pt x="4563969" y="3168716"/>
                  <a:pt x="4927509" y="2380021"/>
                </a:cubicBezTo>
                <a:cubicBezTo>
                  <a:pt x="4927687" y="2380642"/>
                  <a:pt x="4927864" y="2381262"/>
                  <a:pt x="4928041" y="2381883"/>
                </a:cubicBezTo>
                <a:lnTo>
                  <a:pt x="4927864" y="2381972"/>
                </a:lnTo>
                <a:cubicBezTo>
                  <a:pt x="5120185" y="3092986"/>
                  <a:pt x="4858259" y="3864300"/>
                  <a:pt x="4174450" y="4337126"/>
                </a:cubicBezTo>
                <a:cubicBezTo>
                  <a:pt x="4103427" y="4386254"/>
                  <a:pt x="4029655" y="4431656"/>
                  <a:pt x="3953755" y="4473069"/>
                </a:cubicBezTo>
                <a:cubicBezTo>
                  <a:pt x="3519813" y="4710280"/>
                  <a:pt x="3002789" y="4859346"/>
                  <a:pt x="2522030" y="4926032"/>
                </a:cubicBezTo>
                <a:cubicBezTo>
                  <a:pt x="2461381" y="4934456"/>
                  <a:pt x="2398516" y="4942704"/>
                  <a:pt x="2316587" y="4931796"/>
                </a:cubicBezTo>
                <a:cubicBezTo>
                  <a:pt x="2314990" y="4931619"/>
                  <a:pt x="2314370" y="4929757"/>
                  <a:pt x="2315611" y="4928603"/>
                </a:cubicBezTo>
                <a:cubicBezTo>
                  <a:pt x="2368368" y="4876905"/>
                  <a:pt x="2392309" y="4780690"/>
                  <a:pt x="2417934" y="4716222"/>
                </a:cubicBezTo>
                <a:cubicBezTo>
                  <a:pt x="2638718" y="4159683"/>
                  <a:pt x="2622492" y="3534155"/>
                  <a:pt x="2962712" y="3013885"/>
                </a:cubicBezTo>
                <a:cubicBezTo>
                  <a:pt x="3156274" y="2717793"/>
                  <a:pt x="3463420" y="2471713"/>
                  <a:pt x="3804881" y="2340294"/>
                </a:cubicBezTo>
                <a:cubicBezTo>
                  <a:pt x="3983726" y="2271480"/>
                  <a:pt x="4170371" y="2235477"/>
                  <a:pt x="4358525" y="2234325"/>
                </a:cubicBezTo>
                <a:cubicBezTo>
                  <a:pt x="4777837" y="2231753"/>
                  <a:pt x="4885924" y="1965544"/>
                  <a:pt x="4919706" y="1589996"/>
                </a:cubicBezTo>
                <a:cubicBezTo>
                  <a:pt x="4925292" y="1528010"/>
                  <a:pt x="4941075" y="1449620"/>
                  <a:pt x="5006247" y="1430643"/>
                </a:cubicBezTo>
                <a:cubicBezTo>
                  <a:pt x="5016997" y="1427517"/>
                  <a:pt x="5027682" y="1426459"/>
                  <a:pt x="5037929" y="1427199"/>
                </a:cubicBezTo>
                <a:close/>
                <a:moveTo>
                  <a:pt x="502171" y="1221188"/>
                </a:moveTo>
                <a:cubicBezTo>
                  <a:pt x="503235" y="1219946"/>
                  <a:pt x="505097" y="1220478"/>
                  <a:pt x="505451" y="1222074"/>
                </a:cubicBezTo>
                <a:cubicBezTo>
                  <a:pt x="520525" y="1294435"/>
                  <a:pt x="588622" y="1366440"/>
                  <a:pt x="629143" y="1422751"/>
                </a:cubicBezTo>
                <a:cubicBezTo>
                  <a:pt x="978762" y="1908790"/>
                  <a:pt x="1514317" y="2232374"/>
                  <a:pt x="1769061" y="2799286"/>
                </a:cubicBezTo>
                <a:cubicBezTo>
                  <a:pt x="1914034" y="3121983"/>
                  <a:pt x="1955708" y="3513315"/>
                  <a:pt x="1882291" y="3871837"/>
                </a:cubicBezTo>
                <a:cubicBezTo>
                  <a:pt x="1843897" y="4059567"/>
                  <a:pt x="1773494" y="4236212"/>
                  <a:pt x="1673034" y="4395298"/>
                </a:cubicBezTo>
                <a:cubicBezTo>
                  <a:pt x="1449147" y="4749919"/>
                  <a:pt x="1615045" y="4984381"/>
                  <a:pt x="1913147" y="5215296"/>
                </a:cubicBezTo>
                <a:cubicBezTo>
                  <a:pt x="1962358" y="5253428"/>
                  <a:pt x="2019815" y="5309028"/>
                  <a:pt x="2000663" y="5374118"/>
                </a:cubicBezTo>
                <a:cubicBezTo>
                  <a:pt x="1987983" y="5417038"/>
                  <a:pt x="1948083" y="5441334"/>
                  <a:pt x="1908181" y="5436103"/>
                </a:cubicBezTo>
                <a:cubicBezTo>
                  <a:pt x="1837956" y="5426792"/>
                  <a:pt x="1797790" y="5363477"/>
                  <a:pt x="1761436" y="5303885"/>
                </a:cubicBezTo>
                <a:cubicBezTo>
                  <a:pt x="1473973" y="4831768"/>
                  <a:pt x="1176492" y="4367188"/>
                  <a:pt x="944714" y="3856053"/>
                </a:cubicBezTo>
                <a:cubicBezTo>
                  <a:pt x="711782" y="3342080"/>
                  <a:pt x="537993" y="2784921"/>
                  <a:pt x="484526" y="2204883"/>
                </a:cubicBezTo>
                <a:cubicBezTo>
                  <a:pt x="484170" y="2200538"/>
                  <a:pt x="478408" y="2200982"/>
                  <a:pt x="478319" y="2205327"/>
                </a:cubicBezTo>
                <a:cubicBezTo>
                  <a:pt x="470073" y="3141048"/>
                  <a:pt x="775445" y="4064621"/>
                  <a:pt x="1243614" y="4795942"/>
                </a:cubicBezTo>
                <a:cubicBezTo>
                  <a:pt x="1242993" y="4795765"/>
                  <a:pt x="1242373" y="4795587"/>
                  <a:pt x="1241840" y="4795410"/>
                </a:cubicBezTo>
                <a:lnTo>
                  <a:pt x="1241929" y="4795321"/>
                </a:lnTo>
                <a:cubicBezTo>
                  <a:pt x="539499" y="4573983"/>
                  <a:pt x="31077" y="3937636"/>
                  <a:pt x="1550" y="3106641"/>
                </a:cubicBezTo>
                <a:cubicBezTo>
                  <a:pt x="-1553" y="3020359"/>
                  <a:pt x="43" y="2933721"/>
                  <a:pt x="5983" y="2847439"/>
                </a:cubicBezTo>
                <a:cubicBezTo>
                  <a:pt x="40121" y="2353950"/>
                  <a:pt x="193340" y="1838203"/>
                  <a:pt x="396300" y="1397300"/>
                </a:cubicBezTo>
                <a:cubicBezTo>
                  <a:pt x="421926" y="1341700"/>
                  <a:pt x="448793" y="1284326"/>
                  <a:pt x="502171" y="1221188"/>
                </a:cubicBezTo>
                <a:close/>
                <a:moveTo>
                  <a:pt x="2290727" y="1267"/>
                </a:moveTo>
                <a:cubicBezTo>
                  <a:pt x="2525161" y="10015"/>
                  <a:pt x="2766206" y="64244"/>
                  <a:pt x="3004031" y="168855"/>
                </a:cubicBezTo>
                <a:cubicBezTo>
                  <a:pt x="3083124" y="203617"/>
                  <a:pt x="3160354" y="242723"/>
                  <a:pt x="3235456" y="285554"/>
                </a:cubicBezTo>
                <a:cubicBezTo>
                  <a:pt x="3664875" y="530924"/>
                  <a:pt x="4062729" y="893081"/>
                  <a:pt x="4371472" y="1267654"/>
                </a:cubicBezTo>
                <a:cubicBezTo>
                  <a:pt x="4410397" y="1314919"/>
                  <a:pt x="4450386" y="1364046"/>
                  <a:pt x="4483992" y="1439599"/>
                </a:cubicBezTo>
                <a:cubicBezTo>
                  <a:pt x="4484701" y="1441107"/>
                  <a:pt x="4483371" y="1442526"/>
                  <a:pt x="4481775" y="1442082"/>
                </a:cubicBezTo>
                <a:cubicBezTo>
                  <a:pt x="4410042" y="1424258"/>
                  <a:pt x="4315611" y="1454231"/>
                  <a:pt x="4247248" y="1466291"/>
                </a:cubicBezTo>
                <a:cubicBezTo>
                  <a:pt x="3657604" y="1569866"/>
                  <a:pt x="3133398" y="1911539"/>
                  <a:pt x="2512101" y="1894425"/>
                </a:cubicBezTo>
                <a:cubicBezTo>
                  <a:pt x="2158492" y="1884670"/>
                  <a:pt x="1788036" y="1752098"/>
                  <a:pt x="1497116" y="1530050"/>
                </a:cubicBezTo>
                <a:cubicBezTo>
                  <a:pt x="1344784" y="1413794"/>
                  <a:pt x="1216304" y="1273684"/>
                  <a:pt x="1116729" y="1113976"/>
                </a:cubicBezTo>
                <a:cubicBezTo>
                  <a:pt x="894793" y="758115"/>
                  <a:pt x="611498" y="805646"/>
                  <a:pt x="274027" y="973600"/>
                </a:cubicBezTo>
                <a:cubicBezTo>
                  <a:pt x="218344" y="1001357"/>
                  <a:pt x="143242" y="1028935"/>
                  <a:pt x="92967" y="983355"/>
                </a:cubicBezTo>
                <a:cubicBezTo>
                  <a:pt x="59805" y="953294"/>
                  <a:pt x="55283" y="906738"/>
                  <a:pt x="77362" y="873129"/>
                </a:cubicBezTo>
                <a:cubicBezTo>
                  <a:pt x="116287" y="813893"/>
                  <a:pt x="190768" y="805203"/>
                  <a:pt x="260284" y="798463"/>
                </a:cubicBezTo>
                <a:cubicBezTo>
                  <a:pt x="810381" y="744813"/>
                  <a:pt x="1357995" y="678926"/>
                  <a:pt x="1919088" y="692405"/>
                </a:cubicBezTo>
                <a:cubicBezTo>
                  <a:pt x="2483194" y="706062"/>
                  <a:pt x="3060424" y="791901"/>
                  <a:pt x="3605999" y="995947"/>
                </a:cubicBezTo>
                <a:cubicBezTo>
                  <a:pt x="3610078" y="997455"/>
                  <a:pt x="3612206" y="992134"/>
                  <a:pt x="3608305" y="990183"/>
                </a:cubicBezTo>
                <a:cubicBezTo>
                  <a:pt x="2769415" y="575883"/>
                  <a:pt x="1804971" y="449341"/>
                  <a:pt x="942852" y="552915"/>
                </a:cubicBezTo>
                <a:cubicBezTo>
                  <a:pt x="943295" y="552473"/>
                  <a:pt x="943738" y="552029"/>
                  <a:pt x="944181" y="551497"/>
                </a:cubicBezTo>
                <a:lnTo>
                  <a:pt x="944181" y="551674"/>
                </a:lnTo>
                <a:cubicBezTo>
                  <a:pt x="1291223" y="182894"/>
                  <a:pt x="1774973" y="-17981"/>
                  <a:pt x="2290727" y="1267"/>
                </a:cubicBezTo>
                <a:close/>
              </a:path>
            </a:pathLst>
          </a:custGeom>
          <a:pattFill prst="pct25">
            <a:fgClr>
              <a:schemeClr val="tx1"/>
            </a:fgClr>
            <a:bgClr>
              <a:schemeClr val="tx1"/>
            </a:bgClr>
          </a:pattFill>
        </p:spPr>
        <p:txBody>
          <a:bodyPr wrap="square">
            <a:noAutofit/>
          </a:bodyPr>
          <a:lstStyle/>
          <a:p>
            <a:r>
              <a:rPr lang="en-US"/>
              <a:t>Click icon to add picture</a:t>
            </a:r>
            <a:endParaRPr lang="en-EE"/>
          </a:p>
        </p:txBody>
      </p:sp>
      <p:sp>
        <p:nvSpPr>
          <p:cNvPr id="4" name="Slide Number Placeholder 3">
            <a:extLst>
              <a:ext uri="{FF2B5EF4-FFF2-40B4-BE49-F238E27FC236}">
                <a16:creationId xmlns:a16="http://schemas.microsoft.com/office/drawing/2014/main" id="{9A82411D-A918-07DE-4A76-6327B6E23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3" name="Picture 2">
            <a:extLst>
              <a:ext uri="{FF2B5EF4-FFF2-40B4-BE49-F238E27FC236}">
                <a16:creationId xmlns:a16="http://schemas.microsoft.com/office/drawing/2014/main" id="{E198402B-18B5-0CDE-3C03-21D6A85B6ECD}"/>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500E4D0E-32CC-D7C5-8B85-B2FF02D1D426}"/>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721971"/>
      </p:ext>
    </p:extLst>
  </p:cSld>
  <p:clrMapOvr>
    <a:masterClrMapping/>
  </p:clrMapOvr>
  <p:extLst>
    <p:ext uri="{DCECCB84-F9BA-43D5-87BE-67443E8EF086}">
      <p15:sldGuideLst xmlns:p15="http://schemas.microsoft.com/office/powerpoint/2012/main">
        <p15:guide id="1" orient="horz" pos="799">
          <p15:clr>
            <a:srgbClr val="FBAE40"/>
          </p15:clr>
        </p15:guide>
        <p15:guide id="2" pos="4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8C2349F-F322-15EE-EB19-FB287C853360}"/>
              </a:ext>
            </a:extLst>
          </p:cNvPr>
          <p:cNvSpPr>
            <a:spLocks noGrp="1"/>
          </p:cNvSpPr>
          <p:nvPr>
            <p:ph type="title"/>
          </p:nvPr>
        </p:nvSpPr>
        <p:spPr/>
        <p:txBody>
          <a:bodyPr/>
          <a:lstStyle/>
          <a:p>
            <a:r>
              <a:rPr lang="et-EE"/>
              <a:t>Klõpsake juhteksemplari pealkirja laadi redigeerimiseks</a:t>
            </a:r>
          </a:p>
        </p:txBody>
      </p:sp>
      <p:sp>
        <p:nvSpPr>
          <p:cNvPr id="3" name="Sisu kohatäide 2">
            <a:extLst>
              <a:ext uri="{FF2B5EF4-FFF2-40B4-BE49-F238E27FC236}">
                <a16:creationId xmlns:a16="http://schemas.microsoft.com/office/drawing/2014/main" id="{BF5DEA78-4B6B-E775-BC1C-4F0D92751339}"/>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a:extLst>
              <a:ext uri="{FF2B5EF4-FFF2-40B4-BE49-F238E27FC236}">
                <a16:creationId xmlns:a16="http://schemas.microsoft.com/office/drawing/2014/main" id="{E5BBFC60-D3B9-AA9F-531A-ACDCC255B131}"/>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Kuupäeva kohatäide 4">
            <a:extLst>
              <a:ext uri="{FF2B5EF4-FFF2-40B4-BE49-F238E27FC236}">
                <a16:creationId xmlns:a16="http://schemas.microsoft.com/office/drawing/2014/main" id="{A6CA176B-FCBD-0132-7BC1-852E8F18D204}"/>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6" name="Jaluse kohatäide 5">
            <a:extLst>
              <a:ext uri="{FF2B5EF4-FFF2-40B4-BE49-F238E27FC236}">
                <a16:creationId xmlns:a16="http://schemas.microsoft.com/office/drawing/2014/main" id="{B5020157-8CF7-BE2C-7AD5-78FD5FD6AA24}"/>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F547EAAB-EDDE-D738-0935-8AD877223118}"/>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1851414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aam ja sisukast 6">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3" name="Picture Placeholder 2">
            <a:extLst>
              <a:ext uri="{FF2B5EF4-FFF2-40B4-BE49-F238E27FC236}">
                <a16:creationId xmlns:a16="http://schemas.microsoft.com/office/drawing/2014/main" id="{6163F160-3472-9A89-4182-7274B2FFD944}"/>
              </a:ext>
            </a:extLst>
          </p:cNvPr>
          <p:cNvSpPr>
            <a:spLocks noGrp="1"/>
          </p:cNvSpPr>
          <p:nvPr>
            <p:ph type="pic" sz="quarter" idx="10"/>
          </p:nvPr>
        </p:nvSpPr>
        <p:spPr>
          <a:xfrm>
            <a:off x="982527" y="1963341"/>
            <a:ext cx="4737553" cy="3297714"/>
          </a:xfrm>
          <a:custGeom>
            <a:avLst/>
            <a:gdLst>
              <a:gd name="connsiteX0" fmla="*/ 4131433 w 5317239"/>
              <a:gd name="connsiteY0" fmla="*/ 3338054 h 3428468"/>
              <a:gd name="connsiteX1" fmla="*/ 4133332 w 5317239"/>
              <a:gd name="connsiteY1" fmla="*/ 3339519 h 3428468"/>
              <a:gd name="connsiteX2" fmla="*/ 4127797 w 5317239"/>
              <a:gd name="connsiteY2" fmla="*/ 3353358 h 3428468"/>
              <a:gd name="connsiteX3" fmla="*/ 4123509 w 5317239"/>
              <a:gd name="connsiteY3" fmla="*/ 3352707 h 3428468"/>
              <a:gd name="connsiteX4" fmla="*/ 4130727 w 5317239"/>
              <a:gd name="connsiteY4" fmla="*/ 3344349 h 3428468"/>
              <a:gd name="connsiteX5" fmla="*/ 4131758 w 5317239"/>
              <a:gd name="connsiteY5" fmla="*/ 3340768 h 3428468"/>
              <a:gd name="connsiteX6" fmla="*/ 4131813 w 5317239"/>
              <a:gd name="connsiteY6" fmla="*/ 3340713 h 3428468"/>
              <a:gd name="connsiteX7" fmla="*/ 4609609 w 5317239"/>
              <a:gd name="connsiteY7" fmla="*/ 2964891 h 3428468"/>
              <a:gd name="connsiteX8" fmla="*/ 4609663 w 5317239"/>
              <a:gd name="connsiteY8" fmla="*/ 2964946 h 3428468"/>
              <a:gd name="connsiteX9" fmla="*/ 4608740 w 5317239"/>
              <a:gd name="connsiteY9" fmla="*/ 2965000 h 3428468"/>
              <a:gd name="connsiteX10" fmla="*/ 4609609 w 5317239"/>
              <a:gd name="connsiteY10" fmla="*/ 2964891 h 3428468"/>
              <a:gd name="connsiteX11" fmla="*/ 4600274 w 5317239"/>
              <a:gd name="connsiteY11" fmla="*/ 2955394 h 3428468"/>
              <a:gd name="connsiteX12" fmla="*/ 4598212 w 5317239"/>
              <a:gd name="connsiteY12" fmla="*/ 2956154 h 3428468"/>
              <a:gd name="connsiteX13" fmla="*/ 4598157 w 5317239"/>
              <a:gd name="connsiteY13" fmla="*/ 2956154 h 3428468"/>
              <a:gd name="connsiteX14" fmla="*/ 4600274 w 5317239"/>
              <a:gd name="connsiteY14" fmla="*/ 2955394 h 3428468"/>
              <a:gd name="connsiteX15" fmla="*/ 4741703 w 5317239"/>
              <a:gd name="connsiteY15" fmla="*/ 2941067 h 3428468"/>
              <a:gd name="connsiteX16" fmla="*/ 4737470 w 5317239"/>
              <a:gd name="connsiteY16" fmla="*/ 2943346 h 3428468"/>
              <a:gd name="connsiteX17" fmla="*/ 4737415 w 5317239"/>
              <a:gd name="connsiteY17" fmla="*/ 2943346 h 3428468"/>
              <a:gd name="connsiteX18" fmla="*/ 4685696 w 5317239"/>
              <a:gd name="connsiteY18" fmla="*/ 2930809 h 3428468"/>
              <a:gd name="connsiteX19" fmla="*/ 4685750 w 5317239"/>
              <a:gd name="connsiteY19" fmla="*/ 2930809 h 3428468"/>
              <a:gd name="connsiteX20" fmla="*/ 4700566 w 5317239"/>
              <a:gd name="connsiteY20" fmla="*/ 2937267 h 3428468"/>
              <a:gd name="connsiteX21" fmla="*/ 4685725 w 5317239"/>
              <a:gd name="connsiteY21" fmla="*/ 2930822 h 3428468"/>
              <a:gd name="connsiteX22" fmla="*/ 3823829 w 5317239"/>
              <a:gd name="connsiteY22" fmla="*/ 2916264 h 3428468"/>
              <a:gd name="connsiteX23" fmla="*/ 3823877 w 5317239"/>
              <a:gd name="connsiteY23" fmla="*/ 2916312 h 3428468"/>
              <a:gd name="connsiteX24" fmla="*/ 3823178 w 5317239"/>
              <a:gd name="connsiteY24" fmla="*/ 2921095 h 3428468"/>
              <a:gd name="connsiteX25" fmla="*/ 3825837 w 5317239"/>
              <a:gd name="connsiteY25" fmla="*/ 2913171 h 3428468"/>
              <a:gd name="connsiteX26" fmla="*/ 3823883 w 5317239"/>
              <a:gd name="connsiteY26" fmla="*/ 2916319 h 3428468"/>
              <a:gd name="connsiteX27" fmla="*/ 3823877 w 5317239"/>
              <a:gd name="connsiteY27" fmla="*/ 2916312 h 3428468"/>
              <a:gd name="connsiteX28" fmla="*/ 3823883 w 5317239"/>
              <a:gd name="connsiteY28" fmla="*/ 2916264 h 3428468"/>
              <a:gd name="connsiteX29" fmla="*/ 3825837 w 5317239"/>
              <a:gd name="connsiteY29" fmla="*/ 2913171 h 3428468"/>
              <a:gd name="connsiteX30" fmla="*/ 4533522 w 5317239"/>
              <a:gd name="connsiteY30" fmla="*/ 2823408 h 3428468"/>
              <a:gd name="connsiteX31" fmla="*/ 4516698 w 5317239"/>
              <a:gd name="connsiteY31" fmla="*/ 2827424 h 3428468"/>
              <a:gd name="connsiteX32" fmla="*/ 4516644 w 5317239"/>
              <a:gd name="connsiteY32" fmla="*/ 2827424 h 3428468"/>
              <a:gd name="connsiteX33" fmla="*/ 4533522 w 5317239"/>
              <a:gd name="connsiteY33" fmla="*/ 2823408 h 3428468"/>
              <a:gd name="connsiteX34" fmla="*/ 4569449 w 5317239"/>
              <a:gd name="connsiteY34" fmla="*/ 2810112 h 3428468"/>
              <a:gd name="connsiteX35" fmla="*/ 4570155 w 5317239"/>
              <a:gd name="connsiteY35" fmla="*/ 2810166 h 3428468"/>
              <a:gd name="connsiteX36" fmla="*/ 4571349 w 5317239"/>
              <a:gd name="connsiteY36" fmla="*/ 2817547 h 3428468"/>
              <a:gd name="connsiteX37" fmla="*/ 4569938 w 5317239"/>
              <a:gd name="connsiteY37" fmla="*/ 2818198 h 3428468"/>
              <a:gd name="connsiteX38" fmla="*/ 4569449 w 5317239"/>
              <a:gd name="connsiteY38" fmla="*/ 2810166 h 3428468"/>
              <a:gd name="connsiteX39" fmla="*/ 4569453 w 5317239"/>
              <a:gd name="connsiteY39" fmla="*/ 2810166 h 3428468"/>
              <a:gd name="connsiteX40" fmla="*/ 4222282 w 5317239"/>
              <a:gd name="connsiteY40" fmla="*/ 2793777 h 3428468"/>
              <a:gd name="connsiteX41" fmla="*/ 4225646 w 5317239"/>
              <a:gd name="connsiteY41" fmla="*/ 2793777 h 3428468"/>
              <a:gd name="connsiteX42" fmla="*/ 4225646 w 5317239"/>
              <a:gd name="connsiteY42" fmla="*/ 2793831 h 3428468"/>
              <a:gd name="connsiteX43" fmla="*/ 4222282 w 5317239"/>
              <a:gd name="connsiteY43" fmla="*/ 2793831 h 3428468"/>
              <a:gd name="connsiteX44" fmla="*/ 4199759 w 5317239"/>
              <a:gd name="connsiteY44" fmla="*/ 2800670 h 3428468"/>
              <a:gd name="connsiteX45" fmla="*/ 4127037 w 5317239"/>
              <a:gd name="connsiteY45" fmla="*/ 2791552 h 3428468"/>
              <a:gd name="connsiteX46" fmla="*/ 4115749 w 5317239"/>
              <a:gd name="connsiteY46" fmla="*/ 2801049 h 3428468"/>
              <a:gd name="connsiteX47" fmla="*/ 4111679 w 5317239"/>
              <a:gd name="connsiteY47" fmla="*/ 2801971 h 3428468"/>
              <a:gd name="connsiteX48" fmla="*/ 4111679 w 5317239"/>
              <a:gd name="connsiteY48" fmla="*/ 2801917 h 3428468"/>
              <a:gd name="connsiteX49" fmla="*/ 4115749 w 5317239"/>
              <a:gd name="connsiteY49" fmla="*/ 2800995 h 3428468"/>
              <a:gd name="connsiteX50" fmla="*/ 4127037 w 5317239"/>
              <a:gd name="connsiteY50" fmla="*/ 2791552 h 3428468"/>
              <a:gd name="connsiteX51" fmla="*/ 4005448 w 5317239"/>
              <a:gd name="connsiteY51" fmla="*/ 2786754 h 3428468"/>
              <a:gd name="connsiteX52" fmla="*/ 4001998 w 5317239"/>
              <a:gd name="connsiteY52" fmla="*/ 2787915 h 3428468"/>
              <a:gd name="connsiteX53" fmla="*/ 4005348 w 5317239"/>
              <a:gd name="connsiteY53" fmla="*/ 2786788 h 3428468"/>
              <a:gd name="connsiteX54" fmla="*/ 4018851 w 5317239"/>
              <a:gd name="connsiteY54" fmla="*/ 2782241 h 3428468"/>
              <a:gd name="connsiteX55" fmla="*/ 4012717 w 5317239"/>
              <a:gd name="connsiteY55" fmla="*/ 2784307 h 3428468"/>
              <a:gd name="connsiteX56" fmla="*/ 4005448 w 5317239"/>
              <a:gd name="connsiteY56" fmla="*/ 2786754 h 3428468"/>
              <a:gd name="connsiteX57" fmla="*/ 4023435 w 5317239"/>
              <a:gd name="connsiteY57" fmla="*/ 2780698 h 3428468"/>
              <a:gd name="connsiteX58" fmla="*/ 4018851 w 5317239"/>
              <a:gd name="connsiteY58" fmla="*/ 2782241 h 3428468"/>
              <a:gd name="connsiteX59" fmla="*/ 4020086 w 5317239"/>
              <a:gd name="connsiteY59" fmla="*/ 2781825 h 3428468"/>
              <a:gd name="connsiteX60" fmla="*/ 4023435 w 5317239"/>
              <a:gd name="connsiteY60" fmla="*/ 2780698 h 3428468"/>
              <a:gd name="connsiteX61" fmla="*/ 3951744 w 5317239"/>
              <a:gd name="connsiteY61" fmla="*/ 2746725 h 3428468"/>
              <a:gd name="connsiteX62" fmla="*/ 3951473 w 5317239"/>
              <a:gd name="connsiteY62" fmla="*/ 2747539 h 3428468"/>
              <a:gd name="connsiteX63" fmla="*/ 3954349 w 5317239"/>
              <a:gd name="connsiteY63" fmla="*/ 2748027 h 3428468"/>
              <a:gd name="connsiteX64" fmla="*/ 3958799 w 5317239"/>
              <a:gd name="connsiteY64" fmla="*/ 2749113 h 3428468"/>
              <a:gd name="connsiteX65" fmla="*/ 3959560 w 5317239"/>
              <a:gd name="connsiteY65" fmla="*/ 2761758 h 3428468"/>
              <a:gd name="connsiteX66" fmla="*/ 3961458 w 5317239"/>
              <a:gd name="connsiteY66" fmla="*/ 2765176 h 3428468"/>
              <a:gd name="connsiteX67" fmla="*/ 3967700 w 5317239"/>
              <a:gd name="connsiteY67" fmla="*/ 2769573 h 3428468"/>
              <a:gd name="connsiteX68" fmla="*/ 3969870 w 5317239"/>
              <a:gd name="connsiteY68" fmla="*/ 2770386 h 3428468"/>
              <a:gd name="connsiteX69" fmla="*/ 3972150 w 5317239"/>
              <a:gd name="connsiteY69" fmla="*/ 2770061 h 3428468"/>
              <a:gd name="connsiteX70" fmla="*/ 3976546 w 5317239"/>
              <a:gd name="connsiteY70" fmla="*/ 2768162 h 3428468"/>
              <a:gd name="connsiteX71" fmla="*/ 3978283 w 5317239"/>
              <a:gd name="connsiteY71" fmla="*/ 2772123 h 3428468"/>
              <a:gd name="connsiteX72" fmla="*/ 3979640 w 5317239"/>
              <a:gd name="connsiteY72" fmla="*/ 2772828 h 3428468"/>
              <a:gd name="connsiteX73" fmla="*/ 3988322 w 5317239"/>
              <a:gd name="connsiteY73" fmla="*/ 2775596 h 3428468"/>
              <a:gd name="connsiteX74" fmla="*/ 3996680 w 5317239"/>
              <a:gd name="connsiteY74" fmla="*/ 2787102 h 3428468"/>
              <a:gd name="connsiteX75" fmla="*/ 4001782 w 5317239"/>
              <a:gd name="connsiteY75" fmla="*/ 2788730 h 3428468"/>
              <a:gd name="connsiteX76" fmla="*/ 4023218 w 5317239"/>
              <a:gd name="connsiteY76" fmla="*/ 2781512 h 3428468"/>
              <a:gd name="connsiteX77" fmla="*/ 4025606 w 5317239"/>
              <a:gd name="connsiteY77" fmla="*/ 2785691 h 3428468"/>
              <a:gd name="connsiteX78" fmla="*/ 4029731 w 5317239"/>
              <a:gd name="connsiteY78" fmla="*/ 2787970 h 3428468"/>
              <a:gd name="connsiteX79" fmla="*/ 4050408 w 5317239"/>
              <a:gd name="connsiteY79" fmla="*/ 2787102 h 3428468"/>
              <a:gd name="connsiteX80" fmla="*/ 4053827 w 5317239"/>
              <a:gd name="connsiteY80" fmla="*/ 2785310 h 3428468"/>
              <a:gd name="connsiteX81" fmla="*/ 4057788 w 5317239"/>
              <a:gd name="connsiteY81" fmla="*/ 2780101 h 3428468"/>
              <a:gd name="connsiteX82" fmla="*/ 4060719 w 5317239"/>
              <a:gd name="connsiteY82" fmla="*/ 2781295 h 3428468"/>
              <a:gd name="connsiteX83" fmla="*/ 4062021 w 5317239"/>
              <a:gd name="connsiteY83" fmla="*/ 2781620 h 3428468"/>
              <a:gd name="connsiteX84" fmla="*/ 4065658 w 5317239"/>
              <a:gd name="connsiteY84" fmla="*/ 2780264 h 3428468"/>
              <a:gd name="connsiteX85" fmla="*/ 4072550 w 5317239"/>
              <a:gd name="connsiteY85" fmla="*/ 2773154 h 3428468"/>
              <a:gd name="connsiteX86" fmla="*/ 4074721 w 5317239"/>
              <a:gd name="connsiteY86" fmla="*/ 2779016 h 3428468"/>
              <a:gd name="connsiteX87" fmla="*/ 4076729 w 5317239"/>
              <a:gd name="connsiteY87" fmla="*/ 2781349 h 3428468"/>
              <a:gd name="connsiteX88" fmla="*/ 4085086 w 5317239"/>
              <a:gd name="connsiteY88" fmla="*/ 2786125 h 3428468"/>
              <a:gd name="connsiteX89" fmla="*/ 4088234 w 5317239"/>
              <a:gd name="connsiteY89" fmla="*/ 2787916 h 3428468"/>
              <a:gd name="connsiteX90" fmla="*/ 4092304 w 5317239"/>
              <a:gd name="connsiteY90" fmla="*/ 2788133 h 3428468"/>
              <a:gd name="connsiteX91" fmla="*/ 4094150 w 5317239"/>
              <a:gd name="connsiteY91" fmla="*/ 2787319 h 3428468"/>
              <a:gd name="connsiteX92" fmla="*/ 4095832 w 5317239"/>
              <a:gd name="connsiteY92" fmla="*/ 2789218 h 3428468"/>
              <a:gd name="connsiteX93" fmla="*/ 4099794 w 5317239"/>
              <a:gd name="connsiteY93" fmla="*/ 2790737 h 3428468"/>
              <a:gd name="connsiteX94" fmla="*/ 4104841 w 5317239"/>
              <a:gd name="connsiteY94" fmla="*/ 2790087 h 3428468"/>
              <a:gd name="connsiteX95" fmla="*/ 4108368 w 5317239"/>
              <a:gd name="connsiteY95" fmla="*/ 2799964 h 3428468"/>
              <a:gd name="connsiteX96" fmla="*/ 4109562 w 5317239"/>
              <a:gd name="connsiteY96" fmla="*/ 2801755 h 3428468"/>
              <a:gd name="connsiteX97" fmla="*/ 4111462 w 5317239"/>
              <a:gd name="connsiteY97" fmla="*/ 2802786 h 3428468"/>
              <a:gd name="connsiteX98" fmla="*/ 4115532 w 5317239"/>
              <a:gd name="connsiteY98" fmla="*/ 2801863 h 3428468"/>
              <a:gd name="connsiteX99" fmla="*/ 4126821 w 5317239"/>
              <a:gd name="connsiteY99" fmla="*/ 2792366 h 3428468"/>
              <a:gd name="connsiteX100" fmla="*/ 4127308 w 5317239"/>
              <a:gd name="connsiteY100" fmla="*/ 2792963 h 3428468"/>
              <a:gd name="connsiteX101" fmla="*/ 4128069 w 5317239"/>
              <a:gd name="connsiteY101" fmla="*/ 2793669 h 3428468"/>
              <a:gd name="connsiteX102" fmla="*/ 4131053 w 5317239"/>
              <a:gd name="connsiteY102" fmla="*/ 2794537 h 3428468"/>
              <a:gd name="connsiteX103" fmla="*/ 4142667 w 5317239"/>
              <a:gd name="connsiteY103" fmla="*/ 2793669 h 3428468"/>
              <a:gd name="connsiteX104" fmla="*/ 4143481 w 5317239"/>
              <a:gd name="connsiteY104" fmla="*/ 2796436 h 3428468"/>
              <a:gd name="connsiteX105" fmla="*/ 4144241 w 5317239"/>
              <a:gd name="connsiteY105" fmla="*/ 2797847 h 3428468"/>
              <a:gd name="connsiteX106" fmla="*/ 4144296 w 5317239"/>
              <a:gd name="connsiteY106" fmla="*/ 2797956 h 3428468"/>
              <a:gd name="connsiteX107" fmla="*/ 4151296 w 5317239"/>
              <a:gd name="connsiteY107" fmla="*/ 2806747 h 3428468"/>
              <a:gd name="connsiteX108" fmla="*/ 4153684 w 5317239"/>
              <a:gd name="connsiteY108" fmla="*/ 2809732 h 3428468"/>
              <a:gd name="connsiteX109" fmla="*/ 4154118 w 5317239"/>
              <a:gd name="connsiteY109" fmla="*/ 2810112 h 3428468"/>
              <a:gd name="connsiteX110" fmla="*/ 4154878 w 5317239"/>
              <a:gd name="connsiteY110" fmla="*/ 2810764 h 3428468"/>
              <a:gd name="connsiteX111" fmla="*/ 4155367 w 5317239"/>
              <a:gd name="connsiteY111" fmla="*/ 2810980 h 3428468"/>
              <a:gd name="connsiteX112" fmla="*/ 4156289 w 5317239"/>
              <a:gd name="connsiteY112" fmla="*/ 2811361 h 3428468"/>
              <a:gd name="connsiteX113" fmla="*/ 4157375 w 5317239"/>
              <a:gd name="connsiteY113" fmla="*/ 2811361 h 3428468"/>
              <a:gd name="connsiteX114" fmla="*/ 4157863 w 5317239"/>
              <a:gd name="connsiteY114" fmla="*/ 2811361 h 3428468"/>
              <a:gd name="connsiteX115" fmla="*/ 4159383 w 5317239"/>
              <a:gd name="connsiteY115" fmla="*/ 2810872 h 3428468"/>
              <a:gd name="connsiteX116" fmla="*/ 4185324 w 5317239"/>
              <a:gd name="connsiteY116" fmla="*/ 2796925 h 3428468"/>
              <a:gd name="connsiteX117" fmla="*/ 4196558 w 5317239"/>
              <a:gd name="connsiteY117" fmla="*/ 2801266 h 3428468"/>
              <a:gd name="connsiteX118" fmla="*/ 4199488 w 5317239"/>
              <a:gd name="connsiteY118" fmla="*/ 2801375 h 3428468"/>
              <a:gd name="connsiteX119" fmla="*/ 4222011 w 5317239"/>
              <a:gd name="connsiteY119" fmla="*/ 2794537 h 3428468"/>
              <a:gd name="connsiteX120" fmla="*/ 4225375 w 5317239"/>
              <a:gd name="connsiteY120" fmla="*/ 2794537 h 3428468"/>
              <a:gd name="connsiteX121" fmla="*/ 4225375 w 5317239"/>
              <a:gd name="connsiteY121" fmla="*/ 2804197 h 3428468"/>
              <a:gd name="connsiteX122" fmla="*/ 4227058 w 5317239"/>
              <a:gd name="connsiteY122" fmla="*/ 2807725 h 3428468"/>
              <a:gd name="connsiteX123" fmla="*/ 4228252 w 5317239"/>
              <a:gd name="connsiteY123" fmla="*/ 2808430 h 3428468"/>
              <a:gd name="connsiteX124" fmla="*/ 4233244 w 5317239"/>
              <a:gd name="connsiteY124" fmla="*/ 2807236 h 3428468"/>
              <a:gd name="connsiteX125" fmla="*/ 4243447 w 5317239"/>
              <a:gd name="connsiteY125" fmla="*/ 2796056 h 3428468"/>
              <a:gd name="connsiteX126" fmla="*/ 4249363 w 5317239"/>
              <a:gd name="connsiteY126" fmla="*/ 2796762 h 3428468"/>
              <a:gd name="connsiteX127" fmla="*/ 4251588 w 5317239"/>
              <a:gd name="connsiteY127" fmla="*/ 2796490 h 3428468"/>
              <a:gd name="connsiteX128" fmla="*/ 4266567 w 5317239"/>
              <a:gd name="connsiteY128" fmla="*/ 2790520 h 3428468"/>
              <a:gd name="connsiteX129" fmla="*/ 4269443 w 5317239"/>
              <a:gd name="connsiteY129" fmla="*/ 2786342 h 3428468"/>
              <a:gd name="connsiteX130" fmla="*/ 4269443 w 5317239"/>
              <a:gd name="connsiteY130" fmla="*/ 2786163 h 3428468"/>
              <a:gd name="connsiteX131" fmla="*/ 4269443 w 5317239"/>
              <a:gd name="connsiteY131" fmla="*/ 2784660 h 3428468"/>
              <a:gd name="connsiteX132" fmla="*/ 4269768 w 5317239"/>
              <a:gd name="connsiteY132" fmla="*/ 2784481 h 3428468"/>
              <a:gd name="connsiteX133" fmla="*/ 4286538 w 5317239"/>
              <a:gd name="connsiteY133" fmla="*/ 2775271 h 3428468"/>
              <a:gd name="connsiteX134" fmla="*/ 4289088 w 5317239"/>
              <a:gd name="connsiteY134" fmla="*/ 2800724 h 3428468"/>
              <a:gd name="connsiteX135" fmla="*/ 4290662 w 5317239"/>
              <a:gd name="connsiteY135" fmla="*/ 2803709 h 3428468"/>
              <a:gd name="connsiteX136" fmla="*/ 4291260 w 5317239"/>
              <a:gd name="connsiteY136" fmla="*/ 2804142 h 3428468"/>
              <a:gd name="connsiteX137" fmla="*/ 4291368 w 5317239"/>
              <a:gd name="connsiteY137" fmla="*/ 2804197 h 3428468"/>
              <a:gd name="connsiteX138" fmla="*/ 4293864 w 5317239"/>
              <a:gd name="connsiteY138" fmla="*/ 2804794 h 3428468"/>
              <a:gd name="connsiteX139" fmla="*/ 4299074 w 5317239"/>
              <a:gd name="connsiteY139" fmla="*/ 2804577 h 3428468"/>
              <a:gd name="connsiteX140" fmla="*/ 4304556 w 5317239"/>
              <a:gd name="connsiteY140" fmla="*/ 2811687 h 3428468"/>
              <a:gd name="connsiteX141" fmla="*/ 4308137 w 5317239"/>
              <a:gd name="connsiteY141" fmla="*/ 2813423 h 3428468"/>
              <a:gd name="connsiteX142" fmla="*/ 4311231 w 5317239"/>
              <a:gd name="connsiteY142" fmla="*/ 2813423 h 3428468"/>
              <a:gd name="connsiteX143" fmla="*/ 4312968 w 5317239"/>
              <a:gd name="connsiteY143" fmla="*/ 2813097 h 3428468"/>
              <a:gd name="connsiteX144" fmla="*/ 4315192 w 5317239"/>
              <a:gd name="connsiteY144" fmla="*/ 2814183 h 3428468"/>
              <a:gd name="connsiteX145" fmla="*/ 4330985 w 5317239"/>
              <a:gd name="connsiteY145" fmla="*/ 2817005 h 3428468"/>
              <a:gd name="connsiteX146" fmla="*/ 4332179 w 5317239"/>
              <a:gd name="connsiteY146" fmla="*/ 2817005 h 3428468"/>
              <a:gd name="connsiteX147" fmla="*/ 4354430 w 5317239"/>
              <a:gd name="connsiteY147" fmla="*/ 2815051 h 3428468"/>
              <a:gd name="connsiteX148" fmla="*/ 4354430 w 5317239"/>
              <a:gd name="connsiteY148" fmla="*/ 2816896 h 3428468"/>
              <a:gd name="connsiteX149" fmla="*/ 4355516 w 5317239"/>
              <a:gd name="connsiteY149" fmla="*/ 2819664 h 3428468"/>
              <a:gd name="connsiteX150" fmla="*/ 4358067 w 5317239"/>
              <a:gd name="connsiteY150" fmla="*/ 2821184 h 3428468"/>
              <a:gd name="connsiteX151" fmla="*/ 4386233 w 5317239"/>
              <a:gd name="connsiteY151" fmla="*/ 2826774 h 3428468"/>
              <a:gd name="connsiteX152" fmla="*/ 4391442 w 5317239"/>
              <a:gd name="connsiteY152" fmla="*/ 2823680 h 3428468"/>
              <a:gd name="connsiteX153" fmla="*/ 4393016 w 5317239"/>
              <a:gd name="connsiteY153" fmla="*/ 2818687 h 3428468"/>
              <a:gd name="connsiteX154" fmla="*/ 4392954 w 5317239"/>
              <a:gd name="connsiteY154" fmla="*/ 2818468 h 3428468"/>
              <a:gd name="connsiteX155" fmla="*/ 4391660 w 5317239"/>
              <a:gd name="connsiteY155" fmla="*/ 2813911 h 3428468"/>
              <a:gd name="connsiteX156" fmla="*/ 4390520 w 5317239"/>
              <a:gd name="connsiteY156" fmla="*/ 2812935 h 3428468"/>
              <a:gd name="connsiteX157" fmla="*/ 4376518 w 5317239"/>
              <a:gd name="connsiteY157" fmla="*/ 2800886 h 3428468"/>
              <a:gd name="connsiteX158" fmla="*/ 4374130 w 5317239"/>
              <a:gd name="connsiteY158" fmla="*/ 2789055 h 3428468"/>
              <a:gd name="connsiteX159" fmla="*/ 4373696 w 5317239"/>
              <a:gd name="connsiteY159" fmla="*/ 2787807 h 3428468"/>
              <a:gd name="connsiteX160" fmla="*/ 4365936 w 5317239"/>
              <a:gd name="connsiteY160" fmla="*/ 2773480 h 3428468"/>
              <a:gd name="connsiteX161" fmla="*/ 4366090 w 5317239"/>
              <a:gd name="connsiteY161" fmla="*/ 2772961 h 3428468"/>
              <a:gd name="connsiteX162" fmla="*/ 4366967 w 5317239"/>
              <a:gd name="connsiteY162" fmla="*/ 2770006 h 3428468"/>
              <a:gd name="connsiteX163" fmla="*/ 4372556 w 5317239"/>
              <a:gd name="connsiteY163" fmla="*/ 2769573 h 3428468"/>
              <a:gd name="connsiteX164" fmla="*/ 4375813 w 5317239"/>
              <a:gd name="connsiteY164" fmla="*/ 2767781 h 3428468"/>
              <a:gd name="connsiteX165" fmla="*/ 4376681 w 5317239"/>
              <a:gd name="connsiteY165" fmla="*/ 2765285 h 3428468"/>
              <a:gd name="connsiteX166" fmla="*/ 4383573 w 5317239"/>
              <a:gd name="connsiteY166" fmla="*/ 2770223 h 3428468"/>
              <a:gd name="connsiteX167" fmla="*/ 4387644 w 5317239"/>
              <a:gd name="connsiteY167" fmla="*/ 2770821 h 3428468"/>
              <a:gd name="connsiteX168" fmla="*/ 4390520 w 5317239"/>
              <a:gd name="connsiteY168" fmla="*/ 2767890 h 3428468"/>
              <a:gd name="connsiteX169" fmla="*/ 4392094 w 5317239"/>
              <a:gd name="connsiteY169" fmla="*/ 2763006 h 3428468"/>
              <a:gd name="connsiteX170" fmla="*/ 4395784 w 5317239"/>
              <a:gd name="connsiteY170" fmla="*/ 2761812 h 3428468"/>
              <a:gd name="connsiteX171" fmla="*/ 4404684 w 5317239"/>
              <a:gd name="connsiteY171" fmla="*/ 2753509 h 3428468"/>
              <a:gd name="connsiteX172" fmla="*/ 4406149 w 5317239"/>
              <a:gd name="connsiteY172" fmla="*/ 2756330 h 3428468"/>
              <a:gd name="connsiteX173" fmla="*/ 4412174 w 5317239"/>
              <a:gd name="connsiteY173" fmla="*/ 2761866 h 3428468"/>
              <a:gd name="connsiteX174" fmla="*/ 4415701 w 5317239"/>
              <a:gd name="connsiteY174" fmla="*/ 2763006 h 3428468"/>
              <a:gd name="connsiteX175" fmla="*/ 4428455 w 5317239"/>
              <a:gd name="connsiteY175" fmla="*/ 2761595 h 3428468"/>
              <a:gd name="connsiteX176" fmla="*/ 4441208 w 5317239"/>
              <a:gd name="connsiteY176" fmla="*/ 2783249 h 3428468"/>
              <a:gd name="connsiteX177" fmla="*/ 4443325 w 5317239"/>
              <a:gd name="connsiteY177" fmla="*/ 2795839 h 3428468"/>
              <a:gd name="connsiteX178" fmla="*/ 4445441 w 5317239"/>
              <a:gd name="connsiteY178" fmla="*/ 2798932 h 3428468"/>
              <a:gd name="connsiteX179" fmla="*/ 4449186 w 5317239"/>
              <a:gd name="connsiteY179" fmla="*/ 2799367 h 3428468"/>
              <a:gd name="connsiteX180" fmla="*/ 4460691 w 5317239"/>
              <a:gd name="connsiteY180" fmla="*/ 2795568 h 3428468"/>
              <a:gd name="connsiteX181" fmla="*/ 4465033 w 5317239"/>
              <a:gd name="connsiteY181" fmla="*/ 2808430 h 3428468"/>
              <a:gd name="connsiteX182" fmla="*/ 4466281 w 5317239"/>
              <a:gd name="connsiteY182" fmla="*/ 2810330 h 3428468"/>
              <a:gd name="connsiteX183" fmla="*/ 4468235 w 5317239"/>
              <a:gd name="connsiteY183" fmla="*/ 2811415 h 3428468"/>
              <a:gd name="connsiteX184" fmla="*/ 4472414 w 5317239"/>
              <a:gd name="connsiteY184" fmla="*/ 2810275 h 3428468"/>
              <a:gd name="connsiteX185" fmla="*/ 4474910 w 5317239"/>
              <a:gd name="connsiteY185" fmla="*/ 2807887 h 3428468"/>
              <a:gd name="connsiteX186" fmla="*/ 4487392 w 5317239"/>
              <a:gd name="connsiteY186" fmla="*/ 2807019 h 3428468"/>
              <a:gd name="connsiteX187" fmla="*/ 4487230 w 5317239"/>
              <a:gd name="connsiteY187" fmla="*/ 2807996 h 3428468"/>
              <a:gd name="connsiteX188" fmla="*/ 4489292 w 5317239"/>
              <a:gd name="connsiteY188" fmla="*/ 2812717 h 3428468"/>
              <a:gd name="connsiteX189" fmla="*/ 4513117 w 5317239"/>
              <a:gd name="connsiteY189" fmla="*/ 2827533 h 3428468"/>
              <a:gd name="connsiteX190" fmla="*/ 4515667 w 5317239"/>
              <a:gd name="connsiteY190" fmla="*/ 2828185 h 3428468"/>
              <a:gd name="connsiteX191" fmla="*/ 4516535 w 5317239"/>
              <a:gd name="connsiteY191" fmla="*/ 2828076 h 3428468"/>
              <a:gd name="connsiteX192" fmla="*/ 4533359 w 5317239"/>
              <a:gd name="connsiteY192" fmla="*/ 2824060 h 3428468"/>
              <a:gd name="connsiteX193" fmla="*/ 4558486 w 5317239"/>
              <a:gd name="connsiteY193" fmla="*/ 2839472 h 3428468"/>
              <a:gd name="connsiteX194" fmla="*/ 4560983 w 5317239"/>
              <a:gd name="connsiteY194" fmla="*/ 2840124 h 3428468"/>
              <a:gd name="connsiteX195" fmla="*/ 4564619 w 5317239"/>
              <a:gd name="connsiteY195" fmla="*/ 2838061 h 3428468"/>
              <a:gd name="connsiteX196" fmla="*/ 4569503 w 5317239"/>
              <a:gd name="connsiteY196" fmla="*/ 2830518 h 3428468"/>
              <a:gd name="connsiteX197" fmla="*/ 4570155 w 5317239"/>
              <a:gd name="connsiteY197" fmla="*/ 2828999 h 3428468"/>
              <a:gd name="connsiteX198" fmla="*/ 4574659 w 5317239"/>
              <a:gd name="connsiteY198" fmla="*/ 2833937 h 3428468"/>
              <a:gd name="connsiteX199" fmla="*/ 4579380 w 5317239"/>
              <a:gd name="connsiteY199" fmla="*/ 2835185 h 3428468"/>
              <a:gd name="connsiteX200" fmla="*/ 4585404 w 5317239"/>
              <a:gd name="connsiteY200" fmla="*/ 2833286 h 3428468"/>
              <a:gd name="connsiteX201" fmla="*/ 4588118 w 5317239"/>
              <a:gd name="connsiteY201" fmla="*/ 2835077 h 3428468"/>
              <a:gd name="connsiteX202" fmla="*/ 4590560 w 5317239"/>
              <a:gd name="connsiteY202" fmla="*/ 2836650 h 3428468"/>
              <a:gd name="connsiteX203" fmla="*/ 4589203 w 5317239"/>
              <a:gd name="connsiteY203" fmla="*/ 2845280 h 3428468"/>
              <a:gd name="connsiteX204" fmla="*/ 4587738 w 5317239"/>
              <a:gd name="connsiteY204" fmla="*/ 2847939 h 3428468"/>
              <a:gd name="connsiteX205" fmla="*/ 4585676 w 5317239"/>
              <a:gd name="connsiteY205" fmla="*/ 2847776 h 3428468"/>
              <a:gd name="connsiteX206" fmla="*/ 4580846 w 5317239"/>
              <a:gd name="connsiteY206" fmla="*/ 2851466 h 3428468"/>
              <a:gd name="connsiteX207" fmla="*/ 4579761 w 5317239"/>
              <a:gd name="connsiteY207" fmla="*/ 2857382 h 3428468"/>
              <a:gd name="connsiteX208" fmla="*/ 4573573 w 5317239"/>
              <a:gd name="connsiteY208" fmla="*/ 2857599 h 3428468"/>
              <a:gd name="connsiteX209" fmla="*/ 4570046 w 5317239"/>
              <a:gd name="connsiteY209" fmla="*/ 2859499 h 3428468"/>
              <a:gd name="connsiteX210" fmla="*/ 4569449 w 5317239"/>
              <a:gd name="connsiteY210" fmla="*/ 2863460 h 3428468"/>
              <a:gd name="connsiteX211" fmla="*/ 4569720 w 5317239"/>
              <a:gd name="connsiteY211" fmla="*/ 2864382 h 3428468"/>
              <a:gd name="connsiteX212" fmla="*/ 4566681 w 5317239"/>
              <a:gd name="connsiteY212" fmla="*/ 2868127 h 3428468"/>
              <a:gd name="connsiteX213" fmla="*/ 4561960 w 5317239"/>
              <a:gd name="connsiteY213" fmla="*/ 2866499 h 3428468"/>
              <a:gd name="connsiteX214" fmla="*/ 4559897 w 5317239"/>
              <a:gd name="connsiteY214" fmla="*/ 2865794 h 3428468"/>
              <a:gd name="connsiteX215" fmla="*/ 4555664 w 5317239"/>
              <a:gd name="connsiteY215" fmla="*/ 2866445 h 3428468"/>
              <a:gd name="connsiteX216" fmla="*/ 4553874 w 5317239"/>
              <a:gd name="connsiteY216" fmla="*/ 2870298 h 3428468"/>
              <a:gd name="connsiteX217" fmla="*/ 4554361 w 5317239"/>
              <a:gd name="connsiteY217" fmla="*/ 2878873 h 3428468"/>
              <a:gd name="connsiteX218" fmla="*/ 4545408 w 5317239"/>
              <a:gd name="connsiteY218" fmla="*/ 2889239 h 3428468"/>
              <a:gd name="connsiteX219" fmla="*/ 4544376 w 5317239"/>
              <a:gd name="connsiteY219" fmla="*/ 2891355 h 3428468"/>
              <a:gd name="connsiteX220" fmla="*/ 4539383 w 5317239"/>
              <a:gd name="connsiteY220" fmla="*/ 2917839 h 3428468"/>
              <a:gd name="connsiteX221" fmla="*/ 4540306 w 5317239"/>
              <a:gd name="connsiteY221" fmla="*/ 2921475 h 3428468"/>
              <a:gd name="connsiteX222" fmla="*/ 4543671 w 5317239"/>
              <a:gd name="connsiteY222" fmla="*/ 2923158 h 3428468"/>
              <a:gd name="connsiteX223" fmla="*/ 4567061 w 5317239"/>
              <a:gd name="connsiteY223" fmla="*/ 2924134 h 3428468"/>
              <a:gd name="connsiteX224" fmla="*/ 4569829 w 5317239"/>
              <a:gd name="connsiteY224" fmla="*/ 2939764 h 3428468"/>
              <a:gd name="connsiteX225" fmla="*/ 4573899 w 5317239"/>
              <a:gd name="connsiteY225" fmla="*/ 2943454 h 3428468"/>
              <a:gd name="connsiteX226" fmla="*/ 4584264 w 5317239"/>
              <a:gd name="connsiteY226" fmla="*/ 2944377 h 3428468"/>
              <a:gd name="connsiteX227" fmla="*/ 4585676 w 5317239"/>
              <a:gd name="connsiteY227" fmla="*/ 2950129 h 3428468"/>
              <a:gd name="connsiteX228" fmla="*/ 4587955 w 5317239"/>
              <a:gd name="connsiteY228" fmla="*/ 2953061 h 3428468"/>
              <a:gd name="connsiteX229" fmla="*/ 4594359 w 5317239"/>
              <a:gd name="connsiteY229" fmla="*/ 2956371 h 3428468"/>
              <a:gd name="connsiteX230" fmla="*/ 4595173 w 5317239"/>
              <a:gd name="connsiteY230" fmla="*/ 2956696 h 3428468"/>
              <a:gd name="connsiteX231" fmla="*/ 4597995 w 5317239"/>
              <a:gd name="connsiteY231" fmla="*/ 2956587 h 3428468"/>
              <a:gd name="connsiteX232" fmla="*/ 4600058 w 5317239"/>
              <a:gd name="connsiteY232" fmla="*/ 2955828 h 3428468"/>
              <a:gd name="connsiteX233" fmla="*/ 4599895 w 5317239"/>
              <a:gd name="connsiteY233" fmla="*/ 2956913 h 3428468"/>
              <a:gd name="connsiteX234" fmla="*/ 4601469 w 5317239"/>
              <a:gd name="connsiteY234" fmla="*/ 2960983 h 3428468"/>
              <a:gd name="connsiteX235" fmla="*/ 4603313 w 5317239"/>
              <a:gd name="connsiteY235" fmla="*/ 2962558 h 3428468"/>
              <a:gd name="connsiteX236" fmla="*/ 4605539 w 5317239"/>
              <a:gd name="connsiteY236" fmla="*/ 2964403 h 3428468"/>
              <a:gd name="connsiteX237" fmla="*/ 4606733 w 5317239"/>
              <a:gd name="connsiteY237" fmla="*/ 2965054 h 3428468"/>
              <a:gd name="connsiteX238" fmla="*/ 4607004 w 5317239"/>
              <a:gd name="connsiteY238" fmla="*/ 2965163 h 3428468"/>
              <a:gd name="connsiteX239" fmla="*/ 4608361 w 5317239"/>
              <a:gd name="connsiteY239" fmla="*/ 2965380 h 3428468"/>
              <a:gd name="connsiteX240" fmla="*/ 4609229 w 5317239"/>
              <a:gd name="connsiteY240" fmla="*/ 2965271 h 3428468"/>
              <a:gd name="connsiteX241" fmla="*/ 4612377 w 5317239"/>
              <a:gd name="connsiteY241" fmla="*/ 2962992 h 3428468"/>
              <a:gd name="connsiteX242" fmla="*/ 4612387 w 5317239"/>
              <a:gd name="connsiteY242" fmla="*/ 2962973 h 3428468"/>
              <a:gd name="connsiteX243" fmla="*/ 4609663 w 5317239"/>
              <a:gd name="connsiteY243" fmla="*/ 2964946 h 3428468"/>
              <a:gd name="connsiteX244" fmla="*/ 4612417 w 5317239"/>
              <a:gd name="connsiteY244" fmla="*/ 2962916 h 3428468"/>
              <a:gd name="connsiteX245" fmla="*/ 4619378 w 5317239"/>
              <a:gd name="connsiteY245" fmla="*/ 2949912 h 3428468"/>
              <a:gd name="connsiteX246" fmla="*/ 4619586 w 5317239"/>
              <a:gd name="connsiteY246" fmla="*/ 2949908 h 3428468"/>
              <a:gd name="connsiteX247" fmla="*/ 4619757 w 5317239"/>
              <a:gd name="connsiteY247" fmla="*/ 2949587 h 3428468"/>
              <a:gd name="connsiteX248" fmla="*/ 4624859 w 5317239"/>
              <a:gd name="connsiteY248" fmla="*/ 2949478 h 3428468"/>
              <a:gd name="connsiteX249" fmla="*/ 4619811 w 5317239"/>
              <a:gd name="connsiteY249" fmla="*/ 2949587 h 3428468"/>
              <a:gd name="connsiteX250" fmla="*/ 4619640 w 5317239"/>
              <a:gd name="connsiteY250" fmla="*/ 2949907 h 3428468"/>
              <a:gd name="connsiteX251" fmla="*/ 4624425 w 5317239"/>
              <a:gd name="connsiteY251" fmla="*/ 2949804 h 3428468"/>
              <a:gd name="connsiteX252" fmla="*/ 4628495 w 5317239"/>
              <a:gd name="connsiteY252" fmla="*/ 2946982 h 3428468"/>
              <a:gd name="connsiteX253" fmla="*/ 4628509 w 5317239"/>
              <a:gd name="connsiteY253" fmla="*/ 2946948 h 3428468"/>
              <a:gd name="connsiteX254" fmla="*/ 4631317 w 5317239"/>
              <a:gd name="connsiteY254" fmla="*/ 2939981 h 3428468"/>
              <a:gd name="connsiteX255" fmla="*/ 4631556 w 5317239"/>
              <a:gd name="connsiteY255" fmla="*/ 2940140 h 3428468"/>
              <a:gd name="connsiteX256" fmla="*/ 4632294 w 5317239"/>
              <a:gd name="connsiteY256" fmla="*/ 2940632 h 3428468"/>
              <a:gd name="connsiteX257" fmla="*/ 4637613 w 5317239"/>
              <a:gd name="connsiteY257" fmla="*/ 2940469 h 3428468"/>
              <a:gd name="connsiteX258" fmla="*/ 4638030 w 5317239"/>
              <a:gd name="connsiteY258" fmla="*/ 2940145 h 3428468"/>
              <a:gd name="connsiteX259" fmla="*/ 4647381 w 5317239"/>
              <a:gd name="connsiteY259" fmla="*/ 2932872 h 3428468"/>
              <a:gd name="connsiteX260" fmla="*/ 4647399 w 5317239"/>
              <a:gd name="connsiteY260" fmla="*/ 2932869 h 3428468"/>
              <a:gd name="connsiteX261" fmla="*/ 4667461 w 5317239"/>
              <a:gd name="connsiteY261" fmla="*/ 2929996 h 3428468"/>
              <a:gd name="connsiteX262" fmla="*/ 4672129 w 5317239"/>
              <a:gd name="connsiteY262" fmla="*/ 2932438 h 3428468"/>
              <a:gd name="connsiteX263" fmla="*/ 4673865 w 5317239"/>
              <a:gd name="connsiteY263" fmla="*/ 2932926 h 3428468"/>
              <a:gd name="connsiteX264" fmla="*/ 4678423 w 5317239"/>
              <a:gd name="connsiteY264" fmla="*/ 2933360 h 3428468"/>
              <a:gd name="connsiteX265" fmla="*/ 4679346 w 5317239"/>
              <a:gd name="connsiteY265" fmla="*/ 2933360 h 3428468"/>
              <a:gd name="connsiteX266" fmla="*/ 4680540 w 5317239"/>
              <a:gd name="connsiteY266" fmla="*/ 2933306 h 3428468"/>
              <a:gd name="connsiteX267" fmla="*/ 4680866 w 5317239"/>
              <a:gd name="connsiteY267" fmla="*/ 2933197 h 3428468"/>
              <a:gd name="connsiteX268" fmla="*/ 4681680 w 5317239"/>
              <a:gd name="connsiteY268" fmla="*/ 2932926 h 3428468"/>
              <a:gd name="connsiteX269" fmla="*/ 4685262 w 5317239"/>
              <a:gd name="connsiteY269" fmla="*/ 2931189 h 3428468"/>
              <a:gd name="connsiteX270" fmla="*/ 4700132 w 5317239"/>
              <a:gd name="connsiteY270" fmla="*/ 2937647 h 3428468"/>
              <a:gd name="connsiteX271" fmla="*/ 4702465 w 5317239"/>
              <a:gd name="connsiteY271" fmla="*/ 2937973 h 3428468"/>
              <a:gd name="connsiteX272" fmla="*/ 4711203 w 5317239"/>
              <a:gd name="connsiteY272" fmla="*/ 2936888 h 3428468"/>
              <a:gd name="connsiteX273" fmla="*/ 4712505 w 5317239"/>
              <a:gd name="connsiteY273" fmla="*/ 2938624 h 3428468"/>
              <a:gd name="connsiteX274" fmla="*/ 4716956 w 5317239"/>
              <a:gd name="connsiteY274" fmla="*/ 2940306 h 3428468"/>
              <a:gd name="connsiteX275" fmla="*/ 4721948 w 5317239"/>
              <a:gd name="connsiteY275" fmla="*/ 2939330 h 3428468"/>
              <a:gd name="connsiteX276" fmla="*/ 4728569 w 5317239"/>
              <a:gd name="connsiteY276" fmla="*/ 2942043 h 3428468"/>
              <a:gd name="connsiteX277" fmla="*/ 4733128 w 5317239"/>
              <a:gd name="connsiteY277" fmla="*/ 2943889 h 3428468"/>
              <a:gd name="connsiteX278" fmla="*/ 4735082 w 5317239"/>
              <a:gd name="connsiteY278" fmla="*/ 2944214 h 3428468"/>
              <a:gd name="connsiteX279" fmla="*/ 4736981 w 5317239"/>
              <a:gd name="connsiteY279" fmla="*/ 2943672 h 3428468"/>
              <a:gd name="connsiteX280" fmla="*/ 4741269 w 5317239"/>
              <a:gd name="connsiteY280" fmla="*/ 2941392 h 3428468"/>
              <a:gd name="connsiteX281" fmla="*/ 4771063 w 5317239"/>
              <a:gd name="connsiteY281" fmla="*/ 2941392 h 3428468"/>
              <a:gd name="connsiteX282" fmla="*/ 4775079 w 5317239"/>
              <a:gd name="connsiteY282" fmla="*/ 2943020 h 3428468"/>
              <a:gd name="connsiteX283" fmla="*/ 4773451 w 5317239"/>
              <a:gd name="connsiteY283" fmla="*/ 2948339 h 3428468"/>
              <a:gd name="connsiteX284" fmla="*/ 4770466 w 5317239"/>
              <a:gd name="connsiteY284" fmla="*/ 2948122 h 3428468"/>
              <a:gd name="connsiteX285" fmla="*/ 4766938 w 5317239"/>
              <a:gd name="connsiteY285" fmla="*/ 2949478 h 3428468"/>
              <a:gd name="connsiteX286" fmla="*/ 4765690 w 5317239"/>
              <a:gd name="connsiteY286" fmla="*/ 2953061 h 3428468"/>
              <a:gd name="connsiteX287" fmla="*/ 4766504 w 5317239"/>
              <a:gd name="connsiteY287" fmla="*/ 2962014 h 3428468"/>
              <a:gd name="connsiteX288" fmla="*/ 4766613 w 5317239"/>
              <a:gd name="connsiteY288" fmla="*/ 2962720 h 3428468"/>
              <a:gd name="connsiteX289" fmla="*/ 4764334 w 5317239"/>
              <a:gd name="connsiteY289" fmla="*/ 2965922 h 3428468"/>
              <a:gd name="connsiteX290" fmla="*/ 4763519 w 5317239"/>
              <a:gd name="connsiteY290" fmla="*/ 2970698 h 3428468"/>
              <a:gd name="connsiteX291" fmla="*/ 4759775 w 5317239"/>
              <a:gd name="connsiteY291" fmla="*/ 2972327 h 3428468"/>
              <a:gd name="connsiteX292" fmla="*/ 4757333 w 5317239"/>
              <a:gd name="connsiteY292" fmla="*/ 2974877 h 3428468"/>
              <a:gd name="connsiteX293" fmla="*/ 4757495 w 5317239"/>
              <a:gd name="connsiteY293" fmla="*/ 2978404 h 3428468"/>
              <a:gd name="connsiteX294" fmla="*/ 4759666 w 5317239"/>
              <a:gd name="connsiteY294" fmla="*/ 2982855 h 3428468"/>
              <a:gd name="connsiteX295" fmla="*/ 4758147 w 5317239"/>
              <a:gd name="connsiteY295" fmla="*/ 2996639 h 3428468"/>
              <a:gd name="connsiteX296" fmla="*/ 4757821 w 5317239"/>
              <a:gd name="connsiteY296" fmla="*/ 2996965 h 3428468"/>
              <a:gd name="connsiteX297" fmla="*/ 4753099 w 5317239"/>
              <a:gd name="connsiteY297" fmla="*/ 2997182 h 3428468"/>
              <a:gd name="connsiteX298" fmla="*/ 4751526 w 5317239"/>
              <a:gd name="connsiteY298" fmla="*/ 2998213 h 3428468"/>
              <a:gd name="connsiteX299" fmla="*/ 4749626 w 5317239"/>
              <a:gd name="connsiteY299" fmla="*/ 2996314 h 3428468"/>
              <a:gd name="connsiteX300" fmla="*/ 4743711 w 5317239"/>
              <a:gd name="connsiteY300" fmla="*/ 2995879 h 3428468"/>
              <a:gd name="connsiteX301" fmla="*/ 4738610 w 5317239"/>
              <a:gd name="connsiteY301" fmla="*/ 2999679 h 3428468"/>
              <a:gd name="connsiteX302" fmla="*/ 4735516 w 5317239"/>
              <a:gd name="connsiteY302" fmla="*/ 2997833 h 3428468"/>
              <a:gd name="connsiteX303" fmla="*/ 4730089 w 5317239"/>
              <a:gd name="connsiteY303" fmla="*/ 2998430 h 3428468"/>
              <a:gd name="connsiteX304" fmla="*/ 4725856 w 5317239"/>
              <a:gd name="connsiteY304" fmla="*/ 3002392 h 3428468"/>
              <a:gd name="connsiteX305" fmla="*/ 4724445 w 5317239"/>
              <a:gd name="connsiteY305" fmla="*/ 3005974 h 3428468"/>
              <a:gd name="connsiteX306" fmla="*/ 4726290 w 5317239"/>
              <a:gd name="connsiteY306" fmla="*/ 3009338 h 3428468"/>
              <a:gd name="connsiteX307" fmla="*/ 4733616 w 5317239"/>
              <a:gd name="connsiteY307" fmla="*/ 3014657 h 3428468"/>
              <a:gd name="connsiteX308" fmla="*/ 4738718 w 5317239"/>
              <a:gd name="connsiteY308" fmla="*/ 3026162 h 3428468"/>
              <a:gd name="connsiteX309" fmla="*/ 4735244 w 5317239"/>
              <a:gd name="connsiteY309" fmla="*/ 3040273 h 3428468"/>
              <a:gd name="connsiteX310" fmla="*/ 4736764 w 5317239"/>
              <a:gd name="connsiteY310" fmla="*/ 3044831 h 3428468"/>
              <a:gd name="connsiteX311" fmla="*/ 4748975 w 5317239"/>
              <a:gd name="connsiteY311" fmla="*/ 3054872 h 3428468"/>
              <a:gd name="connsiteX312" fmla="*/ 4741106 w 5317239"/>
              <a:gd name="connsiteY312" fmla="*/ 3060895 h 3428468"/>
              <a:gd name="connsiteX313" fmla="*/ 4739532 w 5317239"/>
              <a:gd name="connsiteY313" fmla="*/ 3065779 h 3428468"/>
              <a:gd name="connsiteX314" fmla="*/ 4743548 w 5317239"/>
              <a:gd name="connsiteY314" fmla="*/ 3068982 h 3428468"/>
              <a:gd name="connsiteX315" fmla="*/ 4752991 w 5317239"/>
              <a:gd name="connsiteY315" fmla="*/ 3069633 h 3428468"/>
              <a:gd name="connsiteX316" fmla="*/ 4752503 w 5317239"/>
              <a:gd name="connsiteY316" fmla="*/ 3079076 h 3428468"/>
              <a:gd name="connsiteX317" fmla="*/ 4753480 w 5317239"/>
              <a:gd name="connsiteY317" fmla="*/ 3082115 h 3428468"/>
              <a:gd name="connsiteX318" fmla="*/ 4760101 w 5317239"/>
              <a:gd name="connsiteY318" fmla="*/ 3090527 h 3428468"/>
              <a:gd name="connsiteX319" fmla="*/ 4753208 w 5317239"/>
              <a:gd name="connsiteY319" fmla="*/ 3094271 h 3428468"/>
              <a:gd name="connsiteX320" fmla="*/ 4750875 w 5317239"/>
              <a:gd name="connsiteY320" fmla="*/ 3097745 h 3428468"/>
              <a:gd name="connsiteX321" fmla="*/ 4748324 w 5317239"/>
              <a:gd name="connsiteY321" fmla="*/ 3121895 h 3428468"/>
              <a:gd name="connsiteX322" fmla="*/ 4741974 w 5317239"/>
              <a:gd name="connsiteY322" fmla="*/ 3119616 h 3428468"/>
              <a:gd name="connsiteX323" fmla="*/ 4736222 w 5317239"/>
              <a:gd name="connsiteY323" fmla="*/ 3122329 h 3428468"/>
              <a:gd name="connsiteX324" fmla="*/ 4734811 w 5317239"/>
              <a:gd name="connsiteY324" fmla="*/ 3126182 h 3428468"/>
              <a:gd name="connsiteX325" fmla="*/ 4731446 w 5317239"/>
              <a:gd name="connsiteY325" fmla="*/ 3103877 h 3428468"/>
              <a:gd name="connsiteX326" fmla="*/ 4728027 w 5317239"/>
              <a:gd name="connsiteY326" fmla="*/ 3100187 h 3428468"/>
              <a:gd name="connsiteX327" fmla="*/ 4723305 w 5317239"/>
              <a:gd name="connsiteY327" fmla="*/ 3101923 h 3428468"/>
              <a:gd name="connsiteX328" fmla="*/ 4718855 w 5317239"/>
              <a:gd name="connsiteY328" fmla="*/ 3108111 h 3428468"/>
              <a:gd name="connsiteX329" fmla="*/ 4709466 w 5317239"/>
              <a:gd name="connsiteY329" fmla="*/ 3111583 h 3428468"/>
              <a:gd name="connsiteX330" fmla="*/ 4706915 w 5317239"/>
              <a:gd name="connsiteY330" fmla="*/ 3113972 h 3428468"/>
              <a:gd name="connsiteX331" fmla="*/ 4703388 w 5317239"/>
              <a:gd name="connsiteY331" fmla="*/ 3121841 h 3428468"/>
              <a:gd name="connsiteX332" fmla="*/ 4692589 w 5317239"/>
              <a:gd name="connsiteY332" fmla="*/ 3113700 h 3428468"/>
              <a:gd name="connsiteX333" fmla="*/ 4686999 w 5317239"/>
              <a:gd name="connsiteY333" fmla="*/ 3113809 h 3428468"/>
              <a:gd name="connsiteX334" fmla="*/ 4672616 w 5317239"/>
              <a:gd name="connsiteY334" fmla="*/ 3125640 h 3428468"/>
              <a:gd name="connsiteX335" fmla="*/ 4670989 w 5317239"/>
              <a:gd name="connsiteY335" fmla="*/ 3128788 h 3428468"/>
              <a:gd name="connsiteX336" fmla="*/ 4670175 w 5317239"/>
              <a:gd name="connsiteY336" fmla="*/ 3139479 h 3428468"/>
              <a:gd name="connsiteX337" fmla="*/ 4661166 w 5317239"/>
              <a:gd name="connsiteY337" fmla="*/ 3139588 h 3428468"/>
              <a:gd name="connsiteX338" fmla="*/ 4657584 w 5317239"/>
              <a:gd name="connsiteY338" fmla="*/ 3141432 h 3428468"/>
              <a:gd name="connsiteX339" fmla="*/ 4656879 w 5317239"/>
              <a:gd name="connsiteY339" fmla="*/ 3145394 h 3428468"/>
              <a:gd name="connsiteX340" fmla="*/ 4657801 w 5317239"/>
              <a:gd name="connsiteY340" fmla="*/ 3148379 h 3428468"/>
              <a:gd name="connsiteX341" fmla="*/ 4631643 w 5317239"/>
              <a:gd name="connsiteY341" fmla="*/ 3175840 h 3428468"/>
              <a:gd name="connsiteX342" fmla="*/ 4630774 w 5317239"/>
              <a:gd name="connsiteY342" fmla="*/ 3177197 h 3428468"/>
              <a:gd name="connsiteX343" fmla="*/ 4623610 w 5317239"/>
              <a:gd name="connsiteY343" fmla="*/ 3194292 h 3428468"/>
              <a:gd name="connsiteX344" fmla="*/ 4624642 w 5317239"/>
              <a:gd name="connsiteY344" fmla="*/ 3199285 h 3428468"/>
              <a:gd name="connsiteX345" fmla="*/ 4628983 w 5317239"/>
              <a:gd name="connsiteY345" fmla="*/ 3203464 h 3428468"/>
              <a:gd name="connsiteX346" fmla="*/ 4627952 w 5317239"/>
              <a:gd name="connsiteY346" fmla="*/ 3207697 h 3428468"/>
              <a:gd name="connsiteX347" fmla="*/ 4629363 w 5317239"/>
              <a:gd name="connsiteY347" fmla="*/ 3212201 h 3428468"/>
              <a:gd name="connsiteX348" fmla="*/ 4631372 w 5317239"/>
              <a:gd name="connsiteY348" fmla="*/ 3213938 h 3428468"/>
              <a:gd name="connsiteX349" fmla="*/ 4628821 w 5317239"/>
              <a:gd name="connsiteY349" fmla="*/ 3218930 h 3428468"/>
              <a:gd name="connsiteX350" fmla="*/ 4628441 w 5317239"/>
              <a:gd name="connsiteY350" fmla="*/ 3221806 h 3428468"/>
              <a:gd name="connsiteX351" fmla="*/ 4629743 w 5317239"/>
              <a:gd name="connsiteY351" fmla="*/ 3228753 h 3428468"/>
              <a:gd name="connsiteX352" fmla="*/ 4630449 w 5317239"/>
              <a:gd name="connsiteY352" fmla="*/ 3230436 h 3428468"/>
              <a:gd name="connsiteX353" fmla="*/ 4637287 w 5317239"/>
              <a:gd name="connsiteY353" fmla="*/ 3240530 h 3428468"/>
              <a:gd name="connsiteX354" fmla="*/ 4638752 w 5317239"/>
              <a:gd name="connsiteY354" fmla="*/ 3241887 h 3428468"/>
              <a:gd name="connsiteX355" fmla="*/ 4645699 w 5317239"/>
              <a:gd name="connsiteY355" fmla="*/ 3246011 h 3428468"/>
              <a:gd name="connsiteX356" fmla="*/ 4645590 w 5317239"/>
              <a:gd name="connsiteY356" fmla="*/ 3254314 h 3428468"/>
              <a:gd name="connsiteX357" fmla="*/ 4638101 w 5317239"/>
              <a:gd name="connsiteY357" fmla="*/ 3261044 h 3428468"/>
              <a:gd name="connsiteX358" fmla="*/ 4636690 w 5317239"/>
              <a:gd name="connsiteY358" fmla="*/ 3265169 h 3428468"/>
              <a:gd name="connsiteX359" fmla="*/ 4637395 w 5317239"/>
              <a:gd name="connsiteY359" fmla="*/ 3269401 h 3428468"/>
              <a:gd name="connsiteX360" fmla="*/ 4637667 w 5317239"/>
              <a:gd name="connsiteY360" fmla="*/ 3270379 h 3428468"/>
              <a:gd name="connsiteX361" fmla="*/ 4639241 w 5317239"/>
              <a:gd name="connsiteY361" fmla="*/ 3274232 h 3428468"/>
              <a:gd name="connsiteX362" fmla="*/ 4644288 w 5317239"/>
              <a:gd name="connsiteY362" fmla="*/ 3276946 h 3428468"/>
              <a:gd name="connsiteX363" fmla="*/ 4647815 w 5317239"/>
              <a:gd name="connsiteY363" fmla="*/ 3276294 h 3428468"/>
              <a:gd name="connsiteX364" fmla="*/ 4635984 w 5317239"/>
              <a:gd name="connsiteY364" fmla="*/ 3284815 h 3428468"/>
              <a:gd name="connsiteX365" fmla="*/ 4634519 w 5317239"/>
              <a:gd name="connsiteY365" fmla="*/ 3286551 h 3428468"/>
              <a:gd name="connsiteX366" fmla="*/ 4631209 w 5317239"/>
              <a:gd name="connsiteY366" fmla="*/ 3293606 h 3428468"/>
              <a:gd name="connsiteX367" fmla="*/ 4621929 w 5317239"/>
              <a:gd name="connsiteY367" fmla="*/ 3291273 h 3428468"/>
              <a:gd name="connsiteX368" fmla="*/ 4618238 w 5317239"/>
              <a:gd name="connsiteY368" fmla="*/ 3291924 h 3428468"/>
              <a:gd name="connsiteX369" fmla="*/ 4608415 w 5317239"/>
              <a:gd name="connsiteY369" fmla="*/ 3298654 h 3428468"/>
              <a:gd name="connsiteX370" fmla="*/ 4607546 w 5317239"/>
              <a:gd name="connsiteY370" fmla="*/ 3299467 h 3428468"/>
              <a:gd name="connsiteX371" fmla="*/ 4582908 w 5317239"/>
              <a:gd name="connsiteY371" fmla="*/ 3328665 h 3428468"/>
              <a:gd name="connsiteX372" fmla="*/ 4581877 w 5317239"/>
              <a:gd name="connsiteY372" fmla="*/ 3331921 h 3428468"/>
              <a:gd name="connsiteX373" fmla="*/ 4582474 w 5317239"/>
              <a:gd name="connsiteY373" fmla="*/ 3340604 h 3428468"/>
              <a:gd name="connsiteX374" fmla="*/ 4583125 w 5317239"/>
              <a:gd name="connsiteY374" fmla="*/ 3342612 h 3428468"/>
              <a:gd name="connsiteX375" fmla="*/ 4588661 w 5317239"/>
              <a:gd name="connsiteY375" fmla="*/ 3351784 h 3428468"/>
              <a:gd name="connsiteX376" fmla="*/ 4587630 w 5317239"/>
              <a:gd name="connsiteY376" fmla="*/ 3359979 h 3428468"/>
              <a:gd name="connsiteX377" fmla="*/ 4588280 w 5317239"/>
              <a:gd name="connsiteY377" fmla="*/ 3362963 h 3428468"/>
              <a:gd name="connsiteX378" fmla="*/ 4593328 w 5317239"/>
              <a:gd name="connsiteY378" fmla="*/ 3370941 h 3428468"/>
              <a:gd name="connsiteX379" fmla="*/ 4592514 w 5317239"/>
              <a:gd name="connsiteY379" fmla="*/ 3378974 h 3428468"/>
              <a:gd name="connsiteX380" fmla="*/ 4593002 w 5317239"/>
              <a:gd name="connsiteY380" fmla="*/ 3381525 h 3428468"/>
              <a:gd name="connsiteX381" fmla="*/ 4602391 w 5317239"/>
              <a:gd name="connsiteY381" fmla="*/ 3399271 h 3428468"/>
              <a:gd name="connsiteX382" fmla="*/ 4603476 w 5317239"/>
              <a:gd name="connsiteY382" fmla="*/ 3412132 h 3428468"/>
              <a:gd name="connsiteX383" fmla="*/ 4588769 w 5317239"/>
              <a:gd name="connsiteY383" fmla="*/ 3411481 h 3428468"/>
              <a:gd name="connsiteX384" fmla="*/ 4565704 w 5317239"/>
              <a:gd name="connsiteY384" fmla="*/ 3390153 h 3428468"/>
              <a:gd name="connsiteX385" fmla="*/ 4562991 w 5317239"/>
              <a:gd name="connsiteY385" fmla="*/ 3388959 h 3428468"/>
              <a:gd name="connsiteX386" fmla="*/ 4553656 w 5317239"/>
              <a:gd name="connsiteY386" fmla="*/ 3388254 h 3428468"/>
              <a:gd name="connsiteX387" fmla="*/ 4551702 w 5317239"/>
              <a:gd name="connsiteY387" fmla="*/ 3382175 h 3428468"/>
              <a:gd name="connsiteX388" fmla="*/ 4547523 w 5317239"/>
              <a:gd name="connsiteY388" fmla="*/ 3379028 h 3428468"/>
              <a:gd name="connsiteX389" fmla="*/ 4541771 w 5317239"/>
              <a:gd name="connsiteY389" fmla="*/ 3378865 h 3428468"/>
              <a:gd name="connsiteX390" fmla="*/ 4540089 w 5317239"/>
              <a:gd name="connsiteY390" fmla="*/ 3374143 h 3428468"/>
              <a:gd name="connsiteX391" fmla="*/ 4535258 w 5317239"/>
              <a:gd name="connsiteY391" fmla="*/ 3371158 h 3428468"/>
              <a:gd name="connsiteX392" fmla="*/ 4518544 w 5317239"/>
              <a:gd name="connsiteY392" fmla="*/ 3373330 h 3428468"/>
              <a:gd name="connsiteX393" fmla="*/ 4509752 w 5317239"/>
              <a:gd name="connsiteY393" fmla="*/ 3365406 h 3428468"/>
              <a:gd name="connsiteX394" fmla="*/ 4506116 w 5317239"/>
              <a:gd name="connsiteY394" fmla="*/ 3364266 h 3428468"/>
              <a:gd name="connsiteX395" fmla="*/ 4480934 w 5317239"/>
              <a:gd name="connsiteY395" fmla="*/ 3367685 h 3428468"/>
              <a:gd name="connsiteX396" fmla="*/ 4454451 w 5317239"/>
              <a:gd name="connsiteY396" fmla="*/ 3356560 h 3428468"/>
              <a:gd name="connsiteX397" fmla="*/ 4453148 w 5317239"/>
              <a:gd name="connsiteY397" fmla="*/ 3356234 h 3428468"/>
              <a:gd name="connsiteX398" fmla="*/ 4420748 w 5317239"/>
              <a:gd name="connsiteY398" fmla="*/ 3353141 h 3428468"/>
              <a:gd name="connsiteX399" fmla="*/ 4407018 w 5317239"/>
              <a:gd name="connsiteY399" fmla="*/ 3345706 h 3428468"/>
              <a:gd name="connsiteX400" fmla="*/ 4390520 w 5317239"/>
              <a:gd name="connsiteY400" fmla="*/ 3329805 h 3428468"/>
              <a:gd name="connsiteX401" fmla="*/ 4387481 w 5317239"/>
              <a:gd name="connsiteY401" fmla="*/ 3328557 h 3428468"/>
              <a:gd name="connsiteX402" fmla="*/ 4378092 w 5317239"/>
              <a:gd name="connsiteY402" fmla="*/ 3328394 h 3428468"/>
              <a:gd name="connsiteX403" fmla="*/ 4370657 w 5317239"/>
              <a:gd name="connsiteY403" fmla="*/ 3321935 h 3428468"/>
              <a:gd name="connsiteX404" fmla="*/ 4367564 w 5317239"/>
              <a:gd name="connsiteY404" fmla="*/ 3320850 h 3428468"/>
              <a:gd name="connsiteX405" fmla="*/ 4356112 w 5317239"/>
              <a:gd name="connsiteY405" fmla="*/ 3321230 h 3428468"/>
              <a:gd name="connsiteX406" fmla="*/ 4352965 w 5317239"/>
              <a:gd name="connsiteY406" fmla="*/ 3318951 h 3428468"/>
              <a:gd name="connsiteX407" fmla="*/ 4354918 w 5317239"/>
              <a:gd name="connsiteY407" fmla="*/ 3316454 h 3428468"/>
              <a:gd name="connsiteX408" fmla="*/ 4355841 w 5317239"/>
              <a:gd name="connsiteY408" fmla="*/ 3314120 h 3428468"/>
              <a:gd name="connsiteX409" fmla="*/ 4357089 w 5317239"/>
              <a:gd name="connsiteY409" fmla="*/ 3302018 h 3428468"/>
              <a:gd name="connsiteX410" fmla="*/ 4355949 w 5317239"/>
              <a:gd name="connsiteY410" fmla="*/ 3298491 h 3428468"/>
              <a:gd name="connsiteX411" fmla="*/ 4345312 w 5317239"/>
              <a:gd name="connsiteY411" fmla="*/ 3286931 h 3428468"/>
              <a:gd name="connsiteX412" fmla="*/ 4342056 w 5317239"/>
              <a:gd name="connsiteY412" fmla="*/ 3285465 h 3428468"/>
              <a:gd name="connsiteX413" fmla="*/ 4315627 w 5317239"/>
              <a:gd name="connsiteY413" fmla="*/ 3284923 h 3428468"/>
              <a:gd name="connsiteX414" fmla="*/ 4314433 w 5317239"/>
              <a:gd name="connsiteY414" fmla="*/ 3281178 h 3428468"/>
              <a:gd name="connsiteX415" fmla="*/ 4311828 w 5317239"/>
              <a:gd name="connsiteY415" fmla="*/ 3278357 h 3428468"/>
              <a:gd name="connsiteX416" fmla="*/ 4300051 w 5317239"/>
              <a:gd name="connsiteY416" fmla="*/ 3273526 h 3428468"/>
              <a:gd name="connsiteX417" fmla="*/ 4294461 w 5317239"/>
              <a:gd name="connsiteY417" fmla="*/ 3275317 h 3428468"/>
              <a:gd name="connsiteX418" fmla="*/ 4288112 w 5317239"/>
              <a:gd name="connsiteY418" fmla="*/ 3285683 h 3428468"/>
              <a:gd name="connsiteX419" fmla="*/ 4285181 w 5317239"/>
              <a:gd name="connsiteY419" fmla="*/ 3285140 h 3428468"/>
              <a:gd name="connsiteX420" fmla="*/ 4282685 w 5317239"/>
              <a:gd name="connsiteY420" fmla="*/ 3285411 h 3428468"/>
              <a:gd name="connsiteX421" fmla="*/ 4274435 w 5317239"/>
              <a:gd name="connsiteY421" fmla="*/ 3288722 h 3428468"/>
              <a:gd name="connsiteX422" fmla="*/ 4272102 w 5317239"/>
              <a:gd name="connsiteY422" fmla="*/ 3284380 h 3428468"/>
              <a:gd name="connsiteX423" fmla="*/ 4277638 w 5317239"/>
              <a:gd name="connsiteY423" fmla="*/ 3278357 h 3428468"/>
              <a:gd name="connsiteX424" fmla="*/ 4278831 w 5317239"/>
              <a:gd name="connsiteY424" fmla="*/ 3275372 h 3428468"/>
              <a:gd name="connsiteX425" fmla="*/ 4278995 w 5317239"/>
              <a:gd name="connsiteY425" fmla="*/ 3267231 h 3428468"/>
              <a:gd name="connsiteX426" fmla="*/ 4275684 w 5317239"/>
              <a:gd name="connsiteY426" fmla="*/ 3262781 h 3428468"/>
              <a:gd name="connsiteX427" fmla="*/ 4267489 w 5317239"/>
              <a:gd name="connsiteY427" fmla="*/ 3260448 h 3428468"/>
              <a:gd name="connsiteX428" fmla="*/ 4257775 w 5317239"/>
              <a:gd name="connsiteY428" fmla="*/ 3244438 h 3428468"/>
              <a:gd name="connsiteX429" fmla="*/ 4254030 w 5317239"/>
              <a:gd name="connsiteY429" fmla="*/ 3242266 h 3428468"/>
              <a:gd name="connsiteX430" fmla="*/ 4239485 w 5317239"/>
              <a:gd name="connsiteY430" fmla="*/ 3241832 h 3428468"/>
              <a:gd name="connsiteX431" fmla="*/ 4235741 w 5317239"/>
              <a:gd name="connsiteY431" fmla="*/ 3243623 h 3428468"/>
              <a:gd name="connsiteX432" fmla="*/ 4226244 w 5317239"/>
              <a:gd name="connsiteY432" fmla="*/ 3256160 h 3428468"/>
              <a:gd name="connsiteX433" fmla="*/ 4201605 w 5317239"/>
              <a:gd name="connsiteY433" fmla="*/ 3269293 h 3428468"/>
              <a:gd name="connsiteX434" fmla="*/ 4200086 w 5317239"/>
              <a:gd name="connsiteY434" fmla="*/ 3270596 h 3428468"/>
              <a:gd name="connsiteX435" fmla="*/ 4194387 w 5317239"/>
              <a:gd name="connsiteY435" fmla="*/ 3278248 h 3428468"/>
              <a:gd name="connsiteX436" fmla="*/ 4193953 w 5317239"/>
              <a:gd name="connsiteY436" fmla="*/ 3282915 h 3428468"/>
              <a:gd name="connsiteX437" fmla="*/ 4196720 w 5317239"/>
              <a:gd name="connsiteY437" fmla="*/ 3288559 h 3428468"/>
              <a:gd name="connsiteX438" fmla="*/ 4194930 w 5317239"/>
              <a:gd name="connsiteY438" fmla="*/ 3305220 h 3428468"/>
              <a:gd name="connsiteX439" fmla="*/ 4189665 w 5317239"/>
              <a:gd name="connsiteY439" fmla="*/ 3306794 h 3428468"/>
              <a:gd name="connsiteX440" fmla="*/ 4187657 w 5317239"/>
              <a:gd name="connsiteY440" fmla="*/ 3308042 h 3428468"/>
              <a:gd name="connsiteX441" fmla="*/ 4176695 w 5317239"/>
              <a:gd name="connsiteY441" fmla="*/ 3319982 h 3428468"/>
              <a:gd name="connsiteX442" fmla="*/ 4163616 w 5317239"/>
              <a:gd name="connsiteY442" fmla="*/ 3323726 h 3428468"/>
              <a:gd name="connsiteX443" fmla="*/ 4153250 w 5317239"/>
              <a:gd name="connsiteY443" fmla="*/ 3320904 h 3428468"/>
              <a:gd name="connsiteX444" fmla="*/ 4147986 w 5317239"/>
              <a:gd name="connsiteY444" fmla="*/ 3323292 h 3428468"/>
              <a:gd name="connsiteX445" fmla="*/ 4144024 w 5317239"/>
              <a:gd name="connsiteY445" fmla="*/ 3331433 h 3428468"/>
              <a:gd name="connsiteX446" fmla="*/ 4134581 w 5317239"/>
              <a:gd name="connsiteY446" fmla="*/ 3323726 h 3428468"/>
              <a:gd name="connsiteX447" fmla="*/ 4129534 w 5317239"/>
              <a:gd name="connsiteY447" fmla="*/ 3323292 h 3428468"/>
              <a:gd name="connsiteX448" fmla="*/ 4127254 w 5317239"/>
              <a:gd name="connsiteY448" fmla="*/ 3327796 h 3428468"/>
              <a:gd name="connsiteX449" fmla="*/ 4127743 w 5317239"/>
              <a:gd name="connsiteY449" fmla="*/ 3331595 h 3428468"/>
              <a:gd name="connsiteX450" fmla="*/ 4111190 w 5317239"/>
              <a:gd name="connsiteY450" fmla="*/ 3324703 h 3428468"/>
              <a:gd name="connsiteX451" fmla="*/ 4099631 w 5317239"/>
              <a:gd name="connsiteY451" fmla="*/ 3314718 h 3428468"/>
              <a:gd name="connsiteX452" fmla="*/ 4095886 w 5317239"/>
              <a:gd name="connsiteY452" fmla="*/ 3313687 h 3428468"/>
              <a:gd name="connsiteX453" fmla="*/ 4092739 w 5317239"/>
              <a:gd name="connsiteY453" fmla="*/ 3315966 h 3428468"/>
              <a:gd name="connsiteX454" fmla="*/ 4088180 w 5317239"/>
              <a:gd name="connsiteY454" fmla="*/ 3324215 h 3428468"/>
              <a:gd name="connsiteX455" fmla="*/ 4088397 w 5317239"/>
              <a:gd name="connsiteY455" fmla="*/ 3328936 h 3428468"/>
              <a:gd name="connsiteX456" fmla="*/ 4093227 w 5317239"/>
              <a:gd name="connsiteY456" fmla="*/ 3336154 h 3428468"/>
              <a:gd name="connsiteX457" fmla="*/ 4090947 w 5317239"/>
              <a:gd name="connsiteY457" fmla="*/ 3339573 h 3428468"/>
              <a:gd name="connsiteX458" fmla="*/ 4088126 w 5317239"/>
              <a:gd name="connsiteY458" fmla="*/ 3338000 h 3428468"/>
              <a:gd name="connsiteX459" fmla="*/ 4083567 w 5317239"/>
              <a:gd name="connsiteY459" fmla="*/ 3338054 h 3428468"/>
              <a:gd name="connsiteX460" fmla="*/ 4075318 w 5317239"/>
              <a:gd name="connsiteY460" fmla="*/ 3342992 h 3428468"/>
              <a:gd name="connsiteX461" fmla="*/ 4067720 w 5317239"/>
              <a:gd name="connsiteY461" fmla="*/ 3337619 h 3428468"/>
              <a:gd name="connsiteX462" fmla="*/ 4063269 w 5317239"/>
              <a:gd name="connsiteY462" fmla="*/ 3337185 h 3428468"/>
              <a:gd name="connsiteX463" fmla="*/ 4060610 w 5317239"/>
              <a:gd name="connsiteY463" fmla="*/ 3340768 h 3428468"/>
              <a:gd name="connsiteX464" fmla="*/ 4060177 w 5317239"/>
              <a:gd name="connsiteY464" fmla="*/ 3344620 h 3428468"/>
              <a:gd name="connsiteX465" fmla="*/ 4045035 w 5317239"/>
              <a:gd name="connsiteY465" fmla="*/ 3345869 h 3428468"/>
              <a:gd name="connsiteX466" fmla="*/ 4041399 w 5317239"/>
              <a:gd name="connsiteY466" fmla="*/ 3348310 h 3428468"/>
              <a:gd name="connsiteX467" fmla="*/ 4037708 w 5317239"/>
              <a:gd name="connsiteY467" fmla="*/ 3355420 h 3428468"/>
              <a:gd name="connsiteX468" fmla="*/ 4037708 w 5317239"/>
              <a:gd name="connsiteY468" fmla="*/ 3359545 h 3428468"/>
              <a:gd name="connsiteX469" fmla="*/ 4040802 w 5317239"/>
              <a:gd name="connsiteY469" fmla="*/ 3361932 h 3428468"/>
              <a:gd name="connsiteX470" fmla="*/ 4026149 w 5317239"/>
              <a:gd name="connsiteY470" fmla="*/ 3361932 h 3428468"/>
              <a:gd name="connsiteX471" fmla="*/ 4022567 w 5317239"/>
              <a:gd name="connsiteY471" fmla="*/ 3363724 h 3428468"/>
              <a:gd name="connsiteX472" fmla="*/ 3991796 w 5317239"/>
              <a:gd name="connsiteY472" fmla="*/ 3403883 h 3428468"/>
              <a:gd name="connsiteX473" fmla="*/ 3990873 w 5317239"/>
              <a:gd name="connsiteY473" fmla="*/ 3406597 h 3428468"/>
              <a:gd name="connsiteX474" fmla="*/ 3990656 w 5317239"/>
              <a:gd name="connsiteY474" fmla="*/ 3428468 h 3428468"/>
              <a:gd name="connsiteX475" fmla="*/ 3980128 w 5317239"/>
              <a:gd name="connsiteY475" fmla="*/ 3422498 h 3428468"/>
              <a:gd name="connsiteX476" fmla="*/ 3981755 w 5317239"/>
              <a:gd name="connsiteY476" fmla="*/ 3414249 h 3428468"/>
              <a:gd name="connsiteX477" fmla="*/ 3978825 w 5317239"/>
              <a:gd name="connsiteY477" fmla="*/ 3409093 h 3428468"/>
              <a:gd name="connsiteX478" fmla="*/ 3979476 w 5317239"/>
              <a:gd name="connsiteY478" fmla="*/ 3394875 h 3428468"/>
              <a:gd name="connsiteX479" fmla="*/ 3978446 w 5317239"/>
              <a:gd name="connsiteY479" fmla="*/ 3391835 h 3428468"/>
              <a:gd name="connsiteX480" fmla="*/ 3975352 w 5317239"/>
              <a:gd name="connsiteY480" fmla="*/ 3388091 h 3428468"/>
              <a:gd name="connsiteX481" fmla="*/ 3971553 w 5317239"/>
              <a:gd name="connsiteY481" fmla="*/ 3386408 h 3428468"/>
              <a:gd name="connsiteX482" fmla="*/ 3968025 w 5317239"/>
              <a:gd name="connsiteY482" fmla="*/ 3388525 h 3428468"/>
              <a:gd name="connsiteX483" fmla="*/ 3962436 w 5317239"/>
              <a:gd name="connsiteY483" fmla="*/ 3397642 h 3428468"/>
              <a:gd name="connsiteX484" fmla="*/ 3951852 w 5317239"/>
              <a:gd name="connsiteY484" fmla="*/ 3402527 h 3428468"/>
              <a:gd name="connsiteX485" fmla="*/ 3949248 w 5317239"/>
              <a:gd name="connsiteY485" fmla="*/ 3406000 h 3428468"/>
              <a:gd name="connsiteX486" fmla="*/ 3947836 w 5317239"/>
              <a:gd name="connsiteY486" fmla="*/ 3415552 h 3428468"/>
              <a:gd name="connsiteX487" fmla="*/ 3948217 w 5317239"/>
              <a:gd name="connsiteY487" fmla="*/ 3418157 h 3428468"/>
              <a:gd name="connsiteX488" fmla="*/ 3950496 w 5317239"/>
              <a:gd name="connsiteY488" fmla="*/ 3422878 h 3428468"/>
              <a:gd name="connsiteX489" fmla="*/ 3947511 w 5317239"/>
              <a:gd name="connsiteY489" fmla="*/ 3427165 h 3428468"/>
              <a:gd name="connsiteX490" fmla="*/ 3922981 w 5317239"/>
              <a:gd name="connsiteY490" fmla="*/ 3422281 h 3428468"/>
              <a:gd name="connsiteX491" fmla="*/ 3904041 w 5317239"/>
              <a:gd name="connsiteY491" fmla="*/ 3410288 h 3428468"/>
              <a:gd name="connsiteX492" fmla="*/ 3895194 w 5317239"/>
              <a:gd name="connsiteY492" fmla="*/ 3382609 h 3428468"/>
              <a:gd name="connsiteX493" fmla="*/ 3894706 w 5317239"/>
              <a:gd name="connsiteY493" fmla="*/ 3370073 h 3428468"/>
              <a:gd name="connsiteX494" fmla="*/ 3894327 w 5317239"/>
              <a:gd name="connsiteY494" fmla="*/ 3368499 h 3428468"/>
              <a:gd name="connsiteX495" fmla="*/ 3880379 w 5317239"/>
              <a:gd name="connsiteY495" fmla="*/ 3335557 h 3428468"/>
              <a:gd name="connsiteX496" fmla="*/ 3882278 w 5317239"/>
              <a:gd name="connsiteY496" fmla="*/ 3333658 h 3428468"/>
              <a:gd name="connsiteX497" fmla="*/ 3885535 w 5317239"/>
              <a:gd name="connsiteY497" fmla="*/ 3330401 h 3428468"/>
              <a:gd name="connsiteX498" fmla="*/ 3886511 w 5317239"/>
              <a:gd name="connsiteY498" fmla="*/ 3328882 h 3428468"/>
              <a:gd name="connsiteX499" fmla="*/ 3893675 w 5317239"/>
              <a:gd name="connsiteY499" fmla="*/ 3311352 h 3428468"/>
              <a:gd name="connsiteX500" fmla="*/ 3893349 w 5317239"/>
              <a:gd name="connsiteY500" fmla="*/ 3307282 h 3428468"/>
              <a:gd name="connsiteX501" fmla="*/ 3889876 w 5317239"/>
              <a:gd name="connsiteY501" fmla="*/ 3305112 h 3428468"/>
              <a:gd name="connsiteX502" fmla="*/ 3878100 w 5317239"/>
              <a:gd name="connsiteY502" fmla="*/ 3304081 h 3428468"/>
              <a:gd name="connsiteX503" fmla="*/ 3902087 w 5317239"/>
              <a:gd name="connsiteY503" fmla="*/ 3259687 h 3428468"/>
              <a:gd name="connsiteX504" fmla="*/ 3901002 w 5317239"/>
              <a:gd name="connsiteY504" fmla="*/ 3254043 h 3428468"/>
              <a:gd name="connsiteX505" fmla="*/ 3857368 w 5317239"/>
              <a:gd name="connsiteY505" fmla="*/ 3217465 h 3428468"/>
              <a:gd name="connsiteX506" fmla="*/ 3877720 w 5317239"/>
              <a:gd name="connsiteY506" fmla="*/ 3184577 h 3428468"/>
              <a:gd name="connsiteX507" fmla="*/ 3898397 w 5317239"/>
              <a:gd name="connsiteY507" fmla="*/ 3166885 h 3428468"/>
              <a:gd name="connsiteX508" fmla="*/ 3899211 w 5317239"/>
              <a:gd name="connsiteY508" fmla="*/ 3165962 h 3428468"/>
              <a:gd name="connsiteX509" fmla="*/ 3907460 w 5317239"/>
              <a:gd name="connsiteY509" fmla="*/ 3153697 h 3428468"/>
              <a:gd name="connsiteX510" fmla="*/ 3908165 w 5317239"/>
              <a:gd name="connsiteY510" fmla="*/ 3150333 h 3428468"/>
              <a:gd name="connsiteX511" fmla="*/ 3904312 w 5317239"/>
              <a:gd name="connsiteY511" fmla="*/ 3130415 h 3428468"/>
              <a:gd name="connsiteX512" fmla="*/ 3902576 w 5317239"/>
              <a:gd name="connsiteY512" fmla="*/ 3127648 h 3428468"/>
              <a:gd name="connsiteX513" fmla="*/ 3897582 w 5317239"/>
              <a:gd name="connsiteY513" fmla="*/ 3123903 h 3428468"/>
              <a:gd name="connsiteX514" fmla="*/ 3895141 w 5317239"/>
              <a:gd name="connsiteY514" fmla="*/ 3122981 h 3428468"/>
              <a:gd name="connsiteX515" fmla="*/ 3895249 w 5317239"/>
              <a:gd name="connsiteY515" fmla="*/ 3114840 h 3428468"/>
              <a:gd name="connsiteX516" fmla="*/ 3891287 w 5317239"/>
              <a:gd name="connsiteY516" fmla="*/ 3110281 h 3428468"/>
              <a:gd name="connsiteX517" fmla="*/ 3886294 w 5317239"/>
              <a:gd name="connsiteY517" fmla="*/ 3109685 h 3428468"/>
              <a:gd name="connsiteX518" fmla="*/ 3882332 w 5317239"/>
              <a:gd name="connsiteY518" fmla="*/ 3111312 h 3428468"/>
              <a:gd name="connsiteX519" fmla="*/ 3881844 w 5317239"/>
              <a:gd name="connsiteY519" fmla="*/ 3111964 h 3428468"/>
              <a:gd name="connsiteX520" fmla="*/ 3879890 w 5317239"/>
              <a:gd name="connsiteY520" fmla="*/ 3115383 h 3428468"/>
              <a:gd name="connsiteX521" fmla="*/ 3879782 w 5317239"/>
              <a:gd name="connsiteY521" fmla="*/ 3108382 h 3428468"/>
              <a:gd name="connsiteX522" fmla="*/ 3879240 w 5317239"/>
              <a:gd name="connsiteY522" fmla="*/ 3106319 h 3428468"/>
              <a:gd name="connsiteX523" fmla="*/ 3869959 w 5317239"/>
              <a:gd name="connsiteY523" fmla="*/ 3088899 h 3428468"/>
              <a:gd name="connsiteX524" fmla="*/ 3868873 w 5317239"/>
              <a:gd name="connsiteY524" fmla="*/ 3087542 h 3428468"/>
              <a:gd name="connsiteX525" fmla="*/ 3862959 w 5317239"/>
              <a:gd name="connsiteY525" fmla="*/ 3082604 h 3428468"/>
              <a:gd name="connsiteX526" fmla="*/ 3863989 w 5317239"/>
              <a:gd name="connsiteY526" fmla="*/ 3079076 h 3428468"/>
              <a:gd name="connsiteX527" fmla="*/ 3865020 w 5317239"/>
              <a:gd name="connsiteY527" fmla="*/ 3079293 h 3428468"/>
              <a:gd name="connsiteX528" fmla="*/ 3867680 w 5317239"/>
              <a:gd name="connsiteY528" fmla="*/ 3079076 h 3428468"/>
              <a:gd name="connsiteX529" fmla="*/ 3867951 w 5317239"/>
              <a:gd name="connsiteY529" fmla="*/ 3078913 h 3428468"/>
              <a:gd name="connsiteX530" fmla="*/ 3869742 w 5317239"/>
              <a:gd name="connsiteY530" fmla="*/ 3077393 h 3428468"/>
              <a:gd name="connsiteX531" fmla="*/ 3871804 w 5317239"/>
              <a:gd name="connsiteY531" fmla="*/ 3074300 h 3428468"/>
              <a:gd name="connsiteX532" fmla="*/ 3878805 w 5317239"/>
              <a:gd name="connsiteY532" fmla="*/ 3076254 h 3428468"/>
              <a:gd name="connsiteX533" fmla="*/ 3883852 w 5317239"/>
              <a:gd name="connsiteY533" fmla="*/ 3074246 h 3428468"/>
              <a:gd name="connsiteX534" fmla="*/ 3888791 w 5317239"/>
              <a:gd name="connsiteY534" fmla="*/ 3066268 h 3428468"/>
              <a:gd name="connsiteX535" fmla="*/ 3896443 w 5317239"/>
              <a:gd name="connsiteY535" fmla="*/ 3063717 h 3428468"/>
              <a:gd name="connsiteX536" fmla="*/ 3899211 w 5317239"/>
              <a:gd name="connsiteY536" fmla="*/ 3061166 h 3428468"/>
              <a:gd name="connsiteX537" fmla="*/ 3899048 w 5317239"/>
              <a:gd name="connsiteY537" fmla="*/ 3057422 h 3428468"/>
              <a:gd name="connsiteX538" fmla="*/ 3894327 w 5317239"/>
              <a:gd name="connsiteY538" fmla="*/ 3048088 h 3428468"/>
              <a:gd name="connsiteX539" fmla="*/ 3894977 w 5317239"/>
              <a:gd name="connsiteY539" fmla="*/ 3035714 h 3428468"/>
              <a:gd name="connsiteX540" fmla="*/ 3894381 w 5317239"/>
              <a:gd name="connsiteY540" fmla="*/ 3033217 h 3428468"/>
              <a:gd name="connsiteX541" fmla="*/ 3897800 w 5317239"/>
              <a:gd name="connsiteY541" fmla="*/ 3032078 h 3428468"/>
              <a:gd name="connsiteX542" fmla="*/ 3900893 w 5317239"/>
              <a:gd name="connsiteY542" fmla="*/ 3027899 h 3428468"/>
              <a:gd name="connsiteX543" fmla="*/ 3901327 w 5317239"/>
              <a:gd name="connsiteY543" fmla="*/ 3009664 h 3428468"/>
              <a:gd name="connsiteX544" fmla="*/ 3899699 w 5317239"/>
              <a:gd name="connsiteY544" fmla="*/ 3006082 h 3428468"/>
              <a:gd name="connsiteX545" fmla="*/ 3889550 w 5317239"/>
              <a:gd name="connsiteY545" fmla="*/ 2997508 h 3428468"/>
              <a:gd name="connsiteX546" fmla="*/ 3886349 w 5317239"/>
              <a:gd name="connsiteY546" fmla="*/ 2996422 h 3428468"/>
              <a:gd name="connsiteX547" fmla="*/ 3879511 w 5317239"/>
              <a:gd name="connsiteY547" fmla="*/ 2996857 h 3428468"/>
              <a:gd name="connsiteX548" fmla="*/ 3876635 w 5317239"/>
              <a:gd name="connsiteY548" fmla="*/ 2998105 h 3428468"/>
              <a:gd name="connsiteX549" fmla="*/ 3868059 w 5317239"/>
              <a:gd name="connsiteY549" fmla="*/ 3006408 h 3428468"/>
              <a:gd name="connsiteX550" fmla="*/ 3865400 w 5317239"/>
              <a:gd name="connsiteY550" fmla="*/ 3005214 h 3428468"/>
              <a:gd name="connsiteX551" fmla="*/ 3862361 w 5317239"/>
              <a:gd name="connsiteY551" fmla="*/ 3004943 h 3428468"/>
              <a:gd name="connsiteX552" fmla="*/ 3853407 w 5317239"/>
              <a:gd name="connsiteY552" fmla="*/ 3007331 h 3428468"/>
              <a:gd name="connsiteX553" fmla="*/ 3852430 w 5317239"/>
              <a:gd name="connsiteY553" fmla="*/ 3007711 h 3428468"/>
              <a:gd name="connsiteX554" fmla="*/ 3851344 w 5317239"/>
              <a:gd name="connsiteY554" fmla="*/ 2998050 h 3428468"/>
              <a:gd name="connsiteX555" fmla="*/ 3850368 w 5317239"/>
              <a:gd name="connsiteY555" fmla="*/ 2995717 h 3428468"/>
              <a:gd name="connsiteX556" fmla="*/ 3845808 w 5317239"/>
              <a:gd name="connsiteY556" fmla="*/ 2990127 h 3428468"/>
              <a:gd name="connsiteX557" fmla="*/ 3843258 w 5317239"/>
              <a:gd name="connsiteY557" fmla="*/ 2988553 h 3428468"/>
              <a:gd name="connsiteX558" fmla="*/ 3842227 w 5317239"/>
              <a:gd name="connsiteY558" fmla="*/ 2988444 h 3428468"/>
              <a:gd name="connsiteX559" fmla="*/ 3838374 w 5317239"/>
              <a:gd name="connsiteY559" fmla="*/ 2988553 h 3428468"/>
              <a:gd name="connsiteX560" fmla="*/ 3837505 w 5317239"/>
              <a:gd name="connsiteY560" fmla="*/ 2981227 h 3428468"/>
              <a:gd name="connsiteX561" fmla="*/ 3836474 w 5317239"/>
              <a:gd name="connsiteY561" fmla="*/ 2978839 h 3428468"/>
              <a:gd name="connsiteX562" fmla="*/ 3844072 w 5317239"/>
              <a:gd name="connsiteY562" fmla="*/ 2969830 h 3428468"/>
              <a:gd name="connsiteX563" fmla="*/ 3845158 w 5317239"/>
              <a:gd name="connsiteY563" fmla="*/ 2967062 h 3428468"/>
              <a:gd name="connsiteX564" fmla="*/ 3845321 w 5317239"/>
              <a:gd name="connsiteY564" fmla="*/ 2961472 h 3428468"/>
              <a:gd name="connsiteX565" fmla="*/ 3844886 w 5317239"/>
              <a:gd name="connsiteY565" fmla="*/ 2959355 h 3428468"/>
              <a:gd name="connsiteX566" fmla="*/ 3836040 w 5317239"/>
              <a:gd name="connsiteY566" fmla="*/ 2941067 h 3428468"/>
              <a:gd name="connsiteX567" fmla="*/ 3837505 w 5317239"/>
              <a:gd name="connsiteY567" fmla="*/ 2933035 h 3428468"/>
              <a:gd name="connsiteX568" fmla="*/ 3836963 w 5317239"/>
              <a:gd name="connsiteY568" fmla="*/ 2929887 h 3428468"/>
              <a:gd name="connsiteX569" fmla="*/ 3831970 w 5317239"/>
              <a:gd name="connsiteY569" fmla="*/ 2921529 h 3428468"/>
              <a:gd name="connsiteX570" fmla="*/ 3832241 w 5317239"/>
              <a:gd name="connsiteY570" fmla="*/ 2919467 h 3428468"/>
              <a:gd name="connsiteX571" fmla="*/ 3848793 w 5317239"/>
              <a:gd name="connsiteY571" fmla="*/ 2908342 h 3428468"/>
              <a:gd name="connsiteX572" fmla="*/ 3850042 w 5317239"/>
              <a:gd name="connsiteY572" fmla="*/ 2902100 h 3428468"/>
              <a:gd name="connsiteX573" fmla="*/ 3835769 w 5317239"/>
              <a:gd name="connsiteY573" fmla="*/ 2880555 h 3428468"/>
              <a:gd name="connsiteX574" fmla="*/ 3833272 w 5317239"/>
              <a:gd name="connsiteY574" fmla="*/ 2878710 h 3428468"/>
              <a:gd name="connsiteX575" fmla="*/ 3832241 w 5317239"/>
              <a:gd name="connsiteY575" fmla="*/ 2878547 h 3428468"/>
              <a:gd name="connsiteX576" fmla="*/ 3814929 w 5317239"/>
              <a:gd name="connsiteY576" fmla="*/ 2877679 h 3428468"/>
              <a:gd name="connsiteX577" fmla="*/ 3810370 w 5317239"/>
              <a:gd name="connsiteY577" fmla="*/ 2873012 h 3428468"/>
              <a:gd name="connsiteX578" fmla="*/ 3805214 w 5317239"/>
              <a:gd name="connsiteY578" fmla="*/ 2872035 h 3428468"/>
              <a:gd name="connsiteX579" fmla="*/ 3803749 w 5317239"/>
              <a:gd name="connsiteY579" fmla="*/ 2872686 h 3428468"/>
              <a:gd name="connsiteX580" fmla="*/ 3800276 w 5317239"/>
              <a:gd name="connsiteY580" fmla="*/ 2869429 h 3428468"/>
              <a:gd name="connsiteX581" fmla="*/ 3811130 w 5317239"/>
              <a:gd name="connsiteY581" fmla="*/ 2865413 h 3428468"/>
              <a:gd name="connsiteX582" fmla="*/ 3813952 w 5317239"/>
              <a:gd name="connsiteY582" fmla="*/ 2862212 h 3428468"/>
              <a:gd name="connsiteX583" fmla="*/ 3818619 w 5317239"/>
              <a:gd name="connsiteY583" fmla="*/ 2842783 h 3428468"/>
              <a:gd name="connsiteX584" fmla="*/ 3832567 w 5317239"/>
              <a:gd name="connsiteY584" fmla="*/ 2830138 h 3428468"/>
              <a:gd name="connsiteX585" fmla="*/ 3834032 w 5317239"/>
              <a:gd name="connsiteY585" fmla="*/ 2827099 h 3428468"/>
              <a:gd name="connsiteX586" fmla="*/ 3834737 w 5317239"/>
              <a:gd name="connsiteY586" fmla="*/ 2816516 h 3428468"/>
              <a:gd name="connsiteX587" fmla="*/ 3833869 w 5317239"/>
              <a:gd name="connsiteY587" fmla="*/ 2813531 h 3428468"/>
              <a:gd name="connsiteX588" fmla="*/ 3830070 w 5317239"/>
              <a:gd name="connsiteY588" fmla="*/ 2808430 h 3428468"/>
              <a:gd name="connsiteX589" fmla="*/ 3831264 w 5317239"/>
              <a:gd name="connsiteY589" fmla="*/ 2798824 h 3428468"/>
              <a:gd name="connsiteX590" fmla="*/ 3829636 w 5317239"/>
              <a:gd name="connsiteY590" fmla="*/ 2794808 h 3428468"/>
              <a:gd name="connsiteX591" fmla="*/ 3818728 w 5317239"/>
              <a:gd name="connsiteY591" fmla="*/ 2785745 h 3428468"/>
              <a:gd name="connsiteX592" fmla="*/ 3825457 w 5317239"/>
              <a:gd name="connsiteY592" fmla="*/ 2771960 h 3428468"/>
              <a:gd name="connsiteX593" fmla="*/ 3826543 w 5317239"/>
              <a:gd name="connsiteY593" fmla="*/ 2771797 h 3428468"/>
              <a:gd name="connsiteX594" fmla="*/ 3829636 w 5317239"/>
              <a:gd name="connsiteY594" fmla="*/ 2777170 h 3428468"/>
              <a:gd name="connsiteX595" fmla="*/ 3832675 w 5317239"/>
              <a:gd name="connsiteY595" fmla="*/ 2779341 h 3428468"/>
              <a:gd name="connsiteX596" fmla="*/ 3841196 w 5317239"/>
              <a:gd name="connsiteY596" fmla="*/ 2781077 h 3428468"/>
              <a:gd name="connsiteX597" fmla="*/ 3844343 w 5317239"/>
              <a:gd name="connsiteY597" fmla="*/ 2780589 h 3428468"/>
              <a:gd name="connsiteX598" fmla="*/ 3862578 w 5317239"/>
              <a:gd name="connsiteY598" fmla="*/ 2770332 h 3428468"/>
              <a:gd name="connsiteX599" fmla="*/ 3875061 w 5317239"/>
              <a:gd name="connsiteY599" fmla="*/ 2770061 h 3428468"/>
              <a:gd name="connsiteX600" fmla="*/ 3877503 w 5317239"/>
              <a:gd name="connsiteY600" fmla="*/ 2773371 h 3428468"/>
              <a:gd name="connsiteX601" fmla="*/ 3881573 w 5317239"/>
              <a:gd name="connsiteY601" fmla="*/ 2775162 h 3428468"/>
              <a:gd name="connsiteX602" fmla="*/ 3887108 w 5317239"/>
              <a:gd name="connsiteY602" fmla="*/ 2774620 h 3428468"/>
              <a:gd name="connsiteX603" fmla="*/ 3891179 w 5317239"/>
              <a:gd name="connsiteY603" fmla="*/ 2770386 h 3428468"/>
              <a:gd name="connsiteX604" fmla="*/ 3892047 w 5317239"/>
              <a:gd name="connsiteY604" fmla="*/ 2756710 h 3428468"/>
              <a:gd name="connsiteX605" fmla="*/ 3899265 w 5317239"/>
              <a:gd name="connsiteY605" fmla="*/ 2750632 h 3428468"/>
              <a:gd name="connsiteX606" fmla="*/ 3903172 w 5317239"/>
              <a:gd name="connsiteY606" fmla="*/ 2751555 h 3428468"/>
              <a:gd name="connsiteX607" fmla="*/ 3906700 w 5317239"/>
              <a:gd name="connsiteY607" fmla="*/ 2755625 h 3428468"/>
              <a:gd name="connsiteX608" fmla="*/ 3910933 w 5317239"/>
              <a:gd name="connsiteY608" fmla="*/ 2757090 h 3428468"/>
              <a:gd name="connsiteX609" fmla="*/ 3928734 w 5317239"/>
              <a:gd name="connsiteY609" fmla="*/ 2753780 h 3428468"/>
              <a:gd name="connsiteX610" fmla="*/ 3931936 w 5317239"/>
              <a:gd name="connsiteY610" fmla="*/ 2751446 h 3428468"/>
              <a:gd name="connsiteX611" fmla="*/ 3932261 w 5317239"/>
              <a:gd name="connsiteY611" fmla="*/ 2750849 h 3428468"/>
              <a:gd name="connsiteX612" fmla="*/ 3941704 w 5317239"/>
              <a:gd name="connsiteY612" fmla="*/ 2754540 h 3428468"/>
              <a:gd name="connsiteX613" fmla="*/ 3946969 w 5317239"/>
              <a:gd name="connsiteY613" fmla="*/ 2753020 h 3428468"/>
              <a:gd name="connsiteX614" fmla="*/ 2845227 w 5317239"/>
              <a:gd name="connsiteY614" fmla="*/ 2638509 h 3428468"/>
              <a:gd name="connsiteX615" fmla="*/ 2846150 w 5317239"/>
              <a:gd name="connsiteY615" fmla="*/ 2639324 h 3428468"/>
              <a:gd name="connsiteX616" fmla="*/ 2844902 w 5317239"/>
              <a:gd name="connsiteY616" fmla="*/ 2639649 h 3428468"/>
              <a:gd name="connsiteX617" fmla="*/ 3354608 w 5317239"/>
              <a:gd name="connsiteY617" fmla="*/ 2529643 h 3428468"/>
              <a:gd name="connsiteX618" fmla="*/ 3351678 w 5317239"/>
              <a:gd name="connsiteY618" fmla="*/ 2531380 h 3428468"/>
              <a:gd name="connsiteX619" fmla="*/ 3348204 w 5317239"/>
              <a:gd name="connsiteY619" fmla="*/ 2531869 h 3428468"/>
              <a:gd name="connsiteX620" fmla="*/ 3348150 w 5317239"/>
              <a:gd name="connsiteY620" fmla="*/ 2531869 h 3428468"/>
              <a:gd name="connsiteX621" fmla="*/ 3351624 w 5317239"/>
              <a:gd name="connsiteY621" fmla="*/ 2531380 h 3428468"/>
              <a:gd name="connsiteX622" fmla="*/ 3354608 w 5317239"/>
              <a:gd name="connsiteY622" fmla="*/ 2529643 h 3428468"/>
              <a:gd name="connsiteX623" fmla="*/ 2697647 w 5317239"/>
              <a:gd name="connsiteY623" fmla="*/ 2509465 h 3428468"/>
              <a:gd name="connsiteX624" fmla="*/ 2668306 w 5317239"/>
              <a:gd name="connsiteY624" fmla="*/ 2525898 h 3428468"/>
              <a:gd name="connsiteX625" fmla="*/ 2666352 w 5317239"/>
              <a:gd name="connsiteY625" fmla="*/ 2528069 h 3428468"/>
              <a:gd name="connsiteX626" fmla="*/ 2658103 w 5317239"/>
              <a:gd name="connsiteY626" fmla="*/ 2547715 h 3428468"/>
              <a:gd name="connsiteX627" fmla="*/ 2657777 w 5317239"/>
              <a:gd name="connsiteY627" fmla="*/ 2549344 h 3428468"/>
              <a:gd name="connsiteX628" fmla="*/ 2657506 w 5317239"/>
              <a:gd name="connsiteY628" fmla="*/ 2558732 h 3428468"/>
              <a:gd name="connsiteX629" fmla="*/ 2659840 w 5317239"/>
              <a:gd name="connsiteY629" fmla="*/ 2562857 h 3428468"/>
              <a:gd name="connsiteX630" fmla="*/ 2659894 w 5317239"/>
              <a:gd name="connsiteY630" fmla="*/ 2562857 h 3428468"/>
              <a:gd name="connsiteX631" fmla="*/ 2657777 w 5317239"/>
              <a:gd name="connsiteY631" fmla="*/ 2559167 h 3428468"/>
              <a:gd name="connsiteX632" fmla="*/ 2658049 w 5317239"/>
              <a:gd name="connsiteY632" fmla="*/ 2549778 h 3428468"/>
              <a:gd name="connsiteX633" fmla="*/ 2658375 w 5317239"/>
              <a:gd name="connsiteY633" fmla="*/ 2548150 h 3428468"/>
              <a:gd name="connsiteX634" fmla="*/ 2666624 w 5317239"/>
              <a:gd name="connsiteY634" fmla="*/ 2528503 h 3428468"/>
              <a:gd name="connsiteX635" fmla="*/ 2668577 w 5317239"/>
              <a:gd name="connsiteY635" fmla="*/ 2526333 h 3428468"/>
              <a:gd name="connsiteX636" fmla="*/ 2697938 w 5317239"/>
              <a:gd name="connsiteY636" fmla="*/ 2509889 h 3428468"/>
              <a:gd name="connsiteX637" fmla="*/ 3710675 w 5317239"/>
              <a:gd name="connsiteY637" fmla="*/ 2501586 h 3428468"/>
              <a:gd name="connsiteX638" fmla="*/ 3711055 w 5317239"/>
              <a:gd name="connsiteY638" fmla="*/ 2501586 h 3428468"/>
              <a:gd name="connsiteX639" fmla="*/ 3710730 w 5317239"/>
              <a:gd name="connsiteY639" fmla="*/ 2501640 h 3428468"/>
              <a:gd name="connsiteX640" fmla="*/ 3349506 w 5317239"/>
              <a:gd name="connsiteY640" fmla="*/ 2488181 h 3428468"/>
              <a:gd name="connsiteX641" fmla="*/ 3347553 w 5317239"/>
              <a:gd name="connsiteY641" fmla="*/ 2493988 h 3428468"/>
              <a:gd name="connsiteX642" fmla="*/ 3347227 w 5317239"/>
              <a:gd name="connsiteY642" fmla="*/ 2488669 h 3428468"/>
              <a:gd name="connsiteX643" fmla="*/ 3743020 w 5317239"/>
              <a:gd name="connsiteY643" fmla="*/ 2465170 h 3428468"/>
              <a:gd name="connsiteX644" fmla="*/ 3743021 w 5317239"/>
              <a:gd name="connsiteY644" fmla="*/ 2465170 h 3428468"/>
              <a:gd name="connsiteX645" fmla="*/ 3756643 w 5317239"/>
              <a:gd name="connsiteY645" fmla="*/ 2472008 h 3428468"/>
              <a:gd name="connsiteX646" fmla="*/ 3742912 w 5317239"/>
              <a:gd name="connsiteY646" fmla="*/ 2465116 h 3428468"/>
              <a:gd name="connsiteX647" fmla="*/ 3743020 w 5317239"/>
              <a:gd name="connsiteY647" fmla="*/ 2465170 h 3428468"/>
              <a:gd name="connsiteX648" fmla="*/ 3732276 w 5317239"/>
              <a:gd name="connsiteY648" fmla="*/ 2467232 h 3428468"/>
              <a:gd name="connsiteX649" fmla="*/ 3730322 w 5317239"/>
              <a:gd name="connsiteY649" fmla="*/ 2467232 h 3428468"/>
              <a:gd name="connsiteX650" fmla="*/ 3729942 w 5317239"/>
              <a:gd name="connsiteY650" fmla="*/ 2467123 h 3428468"/>
              <a:gd name="connsiteX651" fmla="*/ 3729887 w 5317239"/>
              <a:gd name="connsiteY651" fmla="*/ 2467069 h 3428468"/>
              <a:gd name="connsiteX652" fmla="*/ 2771094 w 5317239"/>
              <a:gd name="connsiteY652" fmla="*/ 2427561 h 3428468"/>
              <a:gd name="connsiteX653" fmla="*/ 2772831 w 5317239"/>
              <a:gd name="connsiteY653" fmla="*/ 2427887 h 3428468"/>
              <a:gd name="connsiteX654" fmla="*/ 2772939 w 5317239"/>
              <a:gd name="connsiteY654" fmla="*/ 2429298 h 3428468"/>
              <a:gd name="connsiteX655" fmla="*/ 2771422 w 5317239"/>
              <a:gd name="connsiteY655" fmla="*/ 2429840 h 3428468"/>
              <a:gd name="connsiteX656" fmla="*/ 2771474 w 5317239"/>
              <a:gd name="connsiteY656" fmla="*/ 2429840 h 3428468"/>
              <a:gd name="connsiteX657" fmla="*/ 2772993 w 5317239"/>
              <a:gd name="connsiteY657" fmla="*/ 2429297 h 3428468"/>
              <a:gd name="connsiteX658" fmla="*/ 2772885 w 5317239"/>
              <a:gd name="connsiteY658" fmla="*/ 2427886 h 3428468"/>
              <a:gd name="connsiteX659" fmla="*/ 2773319 w 5317239"/>
              <a:gd name="connsiteY659" fmla="*/ 2427886 h 3428468"/>
              <a:gd name="connsiteX660" fmla="*/ 2773427 w 5317239"/>
              <a:gd name="connsiteY660" fmla="*/ 2429569 h 3428468"/>
              <a:gd name="connsiteX661" fmla="*/ 2771420 w 5317239"/>
              <a:gd name="connsiteY661" fmla="*/ 2430274 h 3428468"/>
              <a:gd name="connsiteX662" fmla="*/ 2771420 w 5317239"/>
              <a:gd name="connsiteY662" fmla="*/ 2429841 h 3428468"/>
              <a:gd name="connsiteX663" fmla="*/ 2771311 w 5317239"/>
              <a:gd name="connsiteY663" fmla="*/ 2428213 h 3428468"/>
              <a:gd name="connsiteX664" fmla="*/ 3793112 w 5317239"/>
              <a:gd name="connsiteY664" fmla="*/ 2410900 h 3428468"/>
              <a:gd name="connsiteX665" fmla="*/ 3809718 w 5317239"/>
              <a:gd name="connsiteY665" fmla="*/ 2419149 h 3428468"/>
              <a:gd name="connsiteX666" fmla="*/ 3811835 w 5317239"/>
              <a:gd name="connsiteY666" fmla="*/ 2419637 h 3428468"/>
              <a:gd name="connsiteX667" fmla="*/ 3813952 w 5317239"/>
              <a:gd name="connsiteY667" fmla="*/ 2419041 h 3428468"/>
              <a:gd name="connsiteX668" fmla="*/ 3817100 w 5317239"/>
              <a:gd name="connsiteY668" fmla="*/ 2417249 h 3428468"/>
              <a:gd name="connsiteX669" fmla="*/ 3818782 w 5317239"/>
              <a:gd name="connsiteY669" fmla="*/ 2422188 h 3428468"/>
              <a:gd name="connsiteX670" fmla="*/ 3821332 w 5317239"/>
              <a:gd name="connsiteY670" fmla="*/ 2424033 h 3428468"/>
              <a:gd name="connsiteX671" fmla="*/ 3825728 w 5317239"/>
              <a:gd name="connsiteY671" fmla="*/ 2438198 h 3428468"/>
              <a:gd name="connsiteX672" fmla="*/ 3824589 w 5317239"/>
              <a:gd name="connsiteY672" fmla="*/ 2450083 h 3428468"/>
              <a:gd name="connsiteX673" fmla="*/ 3826489 w 5317239"/>
              <a:gd name="connsiteY673" fmla="*/ 2454208 h 3428468"/>
              <a:gd name="connsiteX674" fmla="*/ 3828713 w 5317239"/>
              <a:gd name="connsiteY674" fmla="*/ 2455021 h 3428468"/>
              <a:gd name="connsiteX675" fmla="*/ 3830124 w 5317239"/>
              <a:gd name="connsiteY675" fmla="*/ 2454913 h 3428468"/>
              <a:gd name="connsiteX676" fmla="*/ 3831047 w 5317239"/>
              <a:gd name="connsiteY676" fmla="*/ 2454642 h 3428468"/>
              <a:gd name="connsiteX677" fmla="*/ 3838591 w 5317239"/>
              <a:gd name="connsiteY677" fmla="*/ 2451060 h 3428468"/>
              <a:gd name="connsiteX678" fmla="*/ 3845266 w 5317239"/>
              <a:gd name="connsiteY678" fmla="*/ 2455998 h 3428468"/>
              <a:gd name="connsiteX679" fmla="*/ 3847980 w 5317239"/>
              <a:gd name="connsiteY679" fmla="*/ 2456867 h 3428468"/>
              <a:gd name="connsiteX680" fmla="*/ 3850693 w 5317239"/>
              <a:gd name="connsiteY680" fmla="*/ 2455944 h 3428468"/>
              <a:gd name="connsiteX681" fmla="*/ 3871533 w 5317239"/>
              <a:gd name="connsiteY681" fmla="*/ 2439880 h 3428468"/>
              <a:gd name="connsiteX682" fmla="*/ 3884177 w 5317239"/>
              <a:gd name="connsiteY682" fmla="*/ 2438361 h 3428468"/>
              <a:gd name="connsiteX683" fmla="*/ 3885860 w 5317239"/>
              <a:gd name="connsiteY683" fmla="*/ 2438144 h 3428468"/>
              <a:gd name="connsiteX684" fmla="*/ 3889279 w 5317239"/>
              <a:gd name="connsiteY684" fmla="*/ 2435864 h 3428468"/>
              <a:gd name="connsiteX685" fmla="*/ 3896551 w 5317239"/>
              <a:gd name="connsiteY685" fmla="*/ 2422894 h 3428468"/>
              <a:gd name="connsiteX686" fmla="*/ 3915980 w 5317239"/>
              <a:gd name="connsiteY686" fmla="*/ 2419312 h 3428468"/>
              <a:gd name="connsiteX687" fmla="*/ 3945774 w 5317239"/>
              <a:gd name="connsiteY687" fmla="*/ 2424088 h 3428468"/>
              <a:gd name="connsiteX688" fmla="*/ 3952612 w 5317239"/>
              <a:gd name="connsiteY688" fmla="*/ 2430057 h 3428468"/>
              <a:gd name="connsiteX689" fmla="*/ 3952938 w 5317239"/>
              <a:gd name="connsiteY689" fmla="*/ 2446447 h 3428468"/>
              <a:gd name="connsiteX690" fmla="*/ 3955923 w 5317239"/>
              <a:gd name="connsiteY690" fmla="*/ 2450626 h 3428468"/>
              <a:gd name="connsiteX691" fmla="*/ 3980128 w 5317239"/>
              <a:gd name="connsiteY691" fmla="*/ 2459309 h 3428468"/>
              <a:gd name="connsiteX692" fmla="*/ 3980290 w 5317239"/>
              <a:gd name="connsiteY692" fmla="*/ 2477435 h 3428468"/>
              <a:gd name="connsiteX693" fmla="*/ 3981864 w 5317239"/>
              <a:gd name="connsiteY693" fmla="*/ 2480800 h 3428468"/>
              <a:gd name="connsiteX694" fmla="*/ 3985446 w 5317239"/>
              <a:gd name="connsiteY694" fmla="*/ 2481831 h 3428468"/>
              <a:gd name="connsiteX695" fmla="*/ 3997059 w 5317239"/>
              <a:gd name="connsiteY695" fmla="*/ 2480203 h 3428468"/>
              <a:gd name="connsiteX696" fmla="*/ 3997223 w 5317239"/>
              <a:gd name="connsiteY696" fmla="*/ 2480908 h 3428468"/>
              <a:gd name="connsiteX697" fmla="*/ 3989788 w 5317239"/>
              <a:gd name="connsiteY697" fmla="*/ 2483350 h 3428468"/>
              <a:gd name="connsiteX698" fmla="*/ 3988268 w 5317239"/>
              <a:gd name="connsiteY698" fmla="*/ 2483839 h 3428468"/>
              <a:gd name="connsiteX699" fmla="*/ 3985175 w 5317239"/>
              <a:gd name="connsiteY699" fmla="*/ 2487801 h 3428468"/>
              <a:gd name="connsiteX700" fmla="*/ 3983927 w 5317239"/>
              <a:gd name="connsiteY700" fmla="*/ 2503810 h 3428468"/>
              <a:gd name="connsiteX701" fmla="*/ 3972421 w 5317239"/>
              <a:gd name="connsiteY701" fmla="*/ 2521069 h 3428468"/>
              <a:gd name="connsiteX702" fmla="*/ 3971716 w 5317239"/>
              <a:gd name="connsiteY702" fmla="*/ 2524162 h 3428468"/>
              <a:gd name="connsiteX703" fmla="*/ 3973344 w 5317239"/>
              <a:gd name="connsiteY703" fmla="*/ 2536373 h 3428468"/>
              <a:gd name="connsiteX704" fmla="*/ 3960699 w 5317239"/>
              <a:gd name="connsiteY704" fmla="*/ 2550320 h 3428468"/>
              <a:gd name="connsiteX705" fmla="*/ 3959830 w 5317239"/>
              <a:gd name="connsiteY705" fmla="*/ 2551785 h 3428468"/>
              <a:gd name="connsiteX706" fmla="*/ 3953969 w 5317239"/>
              <a:gd name="connsiteY706" fmla="*/ 2567849 h 3428468"/>
              <a:gd name="connsiteX707" fmla="*/ 3954729 w 5317239"/>
              <a:gd name="connsiteY707" fmla="*/ 2572300 h 3428468"/>
              <a:gd name="connsiteX708" fmla="*/ 3957497 w 5317239"/>
              <a:gd name="connsiteY708" fmla="*/ 2575610 h 3428468"/>
              <a:gd name="connsiteX709" fmla="*/ 3956140 w 5317239"/>
              <a:gd name="connsiteY709" fmla="*/ 2591185 h 3428468"/>
              <a:gd name="connsiteX710" fmla="*/ 3957969 w 5317239"/>
              <a:gd name="connsiteY710" fmla="*/ 2595221 h 3428468"/>
              <a:gd name="connsiteX711" fmla="*/ 3957985 w 5317239"/>
              <a:gd name="connsiteY711" fmla="*/ 2595256 h 3428468"/>
              <a:gd name="connsiteX712" fmla="*/ 3959396 w 5317239"/>
              <a:gd name="connsiteY712" fmla="*/ 2595962 h 3428468"/>
              <a:gd name="connsiteX713" fmla="*/ 3962055 w 5317239"/>
              <a:gd name="connsiteY713" fmla="*/ 2595907 h 3428468"/>
              <a:gd name="connsiteX714" fmla="*/ 3961675 w 5317239"/>
              <a:gd name="connsiteY714" fmla="*/ 2596775 h 3428468"/>
              <a:gd name="connsiteX715" fmla="*/ 3961296 w 5317239"/>
              <a:gd name="connsiteY715" fmla="*/ 2599163 h 3428468"/>
              <a:gd name="connsiteX716" fmla="*/ 3962869 w 5317239"/>
              <a:gd name="connsiteY716" fmla="*/ 2612405 h 3428468"/>
              <a:gd name="connsiteX717" fmla="*/ 3964606 w 5317239"/>
              <a:gd name="connsiteY717" fmla="*/ 2615444 h 3428468"/>
              <a:gd name="connsiteX718" fmla="*/ 3965637 w 5317239"/>
              <a:gd name="connsiteY718" fmla="*/ 2616042 h 3428468"/>
              <a:gd name="connsiteX719" fmla="*/ 3971390 w 5317239"/>
              <a:gd name="connsiteY719" fmla="*/ 2618429 h 3428468"/>
              <a:gd name="connsiteX720" fmla="*/ 3970522 w 5317239"/>
              <a:gd name="connsiteY720" fmla="*/ 2637207 h 3428468"/>
              <a:gd name="connsiteX721" fmla="*/ 3968188 w 5317239"/>
              <a:gd name="connsiteY721" fmla="*/ 2637424 h 3428468"/>
              <a:gd name="connsiteX722" fmla="*/ 3964117 w 5317239"/>
              <a:gd name="connsiteY722" fmla="*/ 2641657 h 3428468"/>
              <a:gd name="connsiteX723" fmla="*/ 3963358 w 5317239"/>
              <a:gd name="connsiteY723" fmla="*/ 2655116 h 3428468"/>
              <a:gd name="connsiteX724" fmla="*/ 3960536 w 5317239"/>
              <a:gd name="connsiteY724" fmla="*/ 2655279 h 3428468"/>
              <a:gd name="connsiteX725" fmla="*/ 3956791 w 5317239"/>
              <a:gd name="connsiteY725" fmla="*/ 2657775 h 3428468"/>
              <a:gd name="connsiteX726" fmla="*/ 3952395 w 5317239"/>
              <a:gd name="connsiteY726" fmla="*/ 2666730 h 3428468"/>
              <a:gd name="connsiteX727" fmla="*/ 3952178 w 5317239"/>
              <a:gd name="connsiteY727" fmla="*/ 2670203 h 3428468"/>
              <a:gd name="connsiteX728" fmla="*/ 3958039 w 5317239"/>
              <a:gd name="connsiteY728" fmla="*/ 2687136 h 3428468"/>
              <a:gd name="connsiteX729" fmla="*/ 3958688 w 5317239"/>
              <a:gd name="connsiteY729" fmla="*/ 2688378 h 3428468"/>
              <a:gd name="connsiteX730" fmla="*/ 3958690 w 5317239"/>
              <a:gd name="connsiteY730" fmla="*/ 2688384 h 3428468"/>
              <a:gd name="connsiteX731" fmla="*/ 3959722 w 5317239"/>
              <a:gd name="connsiteY731" fmla="*/ 2689361 h 3428468"/>
              <a:gd name="connsiteX732" fmla="*/ 3964389 w 5317239"/>
              <a:gd name="connsiteY732" fmla="*/ 2692617 h 3428468"/>
              <a:gd name="connsiteX733" fmla="*/ 3962273 w 5317239"/>
              <a:gd name="connsiteY733" fmla="*/ 2694136 h 3428468"/>
              <a:gd name="connsiteX734" fmla="*/ 3961187 w 5317239"/>
              <a:gd name="connsiteY734" fmla="*/ 2700378 h 3428468"/>
              <a:gd name="connsiteX735" fmla="*/ 3963466 w 5317239"/>
              <a:gd name="connsiteY735" fmla="*/ 2703742 h 3428468"/>
              <a:gd name="connsiteX736" fmla="*/ 3963466 w 5317239"/>
              <a:gd name="connsiteY736" fmla="*/ 2707161 h 3428468"/>
              <a:gd name="connsiteX737" fmla="*/ 3960264 w 5317239"/>
              <a:gd name="connsiteY737" fmla="*/ 2710255 h 3428468"/>
              <a:gd name="connsiteX738" fmla="*/ 3958908 w 5317239"/>
              <a:gd name="connsiteY738" fmla="*/ 2713891 h 3428468"/>
              <a:gd name="connsiteX739" fmla="*/ 3959939 w 5317239"/>
              <a:gd name="connsiteY739" fmla="*/ 2726915 h 3428468"/>
              <a:gd name="connsiteX740" fmla="*/ 3951527 w 5317239"/>
              <a:gd name="connsiteY740" fmla="*/ 2735002 h 3428468"/>
              <a:gd name="connsiteX741" fmla="*/ 3951419 w 5317239"/>
              <a:gd name="connsiteY741" fmla="*/ 2735110 h 3428468"/>
              <a:gd name="connsiteX742" fmla="*/ 3950767 w 5317239"/>
              <a:gd name="connsiteY742" fmla="*/ 2735979 h 3428468"/>
              <a:gd name="connsiteX743" fmla="*/ 3950550 w 5317239"/>
              <a:gd name="connsiteY743" fmla="*/ 2736413 h 3428468"/>
              <a:gd name="connsiteX744" fmla="*/ 3950279 w 5317239"/>
              <a:gd name="connsiteY744" fmla="*/ 2737119 h 3428468"/>
              <a:gd name="connsiteX745" fmla="*/ 3949953 w 5317239"/>
              <a:gd name="connsiteY745" fmla="*/ 2736738 h 3428468"/>
              <a:gd name="connsiteX746" fmla="*/ 3949899 w 5317239"/>
              <a:gd name="connsiteY746" fmla="*/ 2736956 h 3428468"/>
              <a:gd name="connsiteX747" fmla="*/ 3949410 w 5317239"/>
              <a:gd name="connsiteY747" fmla="*/ 2736956 h 3428468"/>
              <a:gd name="connsiteX748" fmla="*/ 3948922 w 5317239"/>
              <a:gd name="connsiteY748" fmla="*/ 2736956 h 3428468"/>
              <a:gd name="connsiteX749" fmla="*/ 3948271 w 5317239"/>
              <a:gd name="connsiteY749" fmla="*/ 2737119 h 3428468"/>
              <a:gd name="connsiteX750" fmla="*/ 3947836 w 5317239"/>
              <a:gd name="connsiteY750" fmla="*/ 2737282 h 3428468"/>
              <a:gd name="connsiteX751" fmla="*/ 3947185 w 5317239"/>
              <a:gd name="connsiteY751" fmla="*/ 2737661 h 3428468"/>
              <a:gd name="connsiteX752" fmla="*/ 3946805 w 5317239"/>
              <a:gd name="connsiteY752" fmla="*/ 2737878 h 3428468"/>
              <a:gd name="connsiteX753" fmla="*/ 3945937 w 5317239"/>
              <a:gd name="connsiteY753" fmla="*/ 2738747 h 3428468"/>
              <a:gd name="connsiteX754" fmla="*/ 3941596 w 5317239"/>
              <a:gd name="connsiteY754" fmla="*/ 2744499 h 3428468"/>
              <a:gd name="connsiteX755" fmla="*/ 3931555 w 5317239"/>
              <a:gd name="connsiteY755" fmla="*/ 2740591 h 3428468"/>
              <a:gd name="connsiteX756" fmla="*/ 3925911 w 5317239"/>
              <a:gd name="connsiteY756" fmla="*/ 2742709 h 3428468"/>
              <a:gd name="connsiteX757" fmla="*/ 3924717 w 5317239"/>
              <a:gd name="connsiteY757" fmla="*/ 2744988 h 3428468"/>
              <a:gd name="connsiteX758" fmla="*/ 3911638 w 5317239"/>
              <a:gd name="connsiteY758" fmla="*/ 2747430 h 3428468"/>
              <a:gd name="connsiteX759" fmla="*/ 3908870 w 5317239"/>
              <a:gd name="connsiteY759" fmla="*/ 2744228 h 3428468"/>
              <a:gd name="connsiteX760" fmla="*/ 3906483 w 5317239"/>
              <a:gd name="connsiteY760" fmla="*/ 2742763 h 3428468"/>
              <a:gd name="connsiteX761" fmla="*/ 3898939 w 5317239"/>
              <a:gd name="connsiteY761" fmla="*/ 2741026 h 3428468"/>
              <a:gd name="connsiteX762" fmla="*/ 3895031 w 5317239"/>
              <a:gd name="connsiteY762" fmla="*/ 2741948 h 3428468"/>
              <a:gd name="connsiteX763" fmla="*/ 3884612 w 5317239"/>
              <a:gd name="connsiteY763" fmla="*/ 2750740 h 3428468"/>
              <a:gd name="connsiteX764" fmla="*/ 3882983 w 5317239"/>
              <a:gd name="connsiteY764" fmla="*/ 2753942 h 3428468"/>
              <a:gd name="connsiteX765" fmla="*/ 3882332 w 5317239"/>
              <a:gd name="connsiteY765" fmla="*/ 2764579 h 3428468"/>
              <a:gd name="connsiteX766" fmla="*/ 3880759 w 5317239"/>
              <a:gd name="connsiteY766" fmla="*/ 2762517 h 3428468"/>
              <a:gd name="connsiteX767" fmla="*/ 3877014 w 5317239"/>
              <a:gd name="connsiteY767" fmla="*/ 2760672 h 3428468"/>
              <a:gd name="connsiteX768" fmla="*/ 3861058 w 5317239"/>
              <a:gd name="connsiteY768" fmla="*/ 2760997 h 3428468"/>
              <a:gd name="connsiteX769" fmla="*/ 3858942 w 5317239"/>
              <a:gd name="connsiteY769" fmla="*/ 2761594 h 3428468"/>
              <a:gd name="connsiteX770" fmla="*/ 3841196 w 5317239"/>
              <a:gd name="connsiteY770" fmla="*/ 2771580 h 3428468"/>
              <a:gd name="connsiteX771" fmla="*/ 3836365 w 5317239"/>
              <a:gd name="connsiteY771" fmla="*/ 2770603 h 3428468"/>
              <a:gd name="connsiteX772" fmla="*/ 3832729 w 5317239"/>
              <a:gd name="connsiteY772" fmla="*/ 2764199 h 3428468"/>
              <a:gd name="connsiteX773" fmla="*/ 3828008 w 5317239"/>
              <a:gd name="connsiteY773" fmla="*/ 2761974 h 3428468"/>
              <a:gd name="connsiteX774" fmla="*/ 3821495 w 5317239"/>
              <a:gd name="connsiteY774" fmla="*/ 2763114 h 3428468"/>
              <a:gd name="connsiteX775" fmla="*/ 3818239 w 5317239"/>
              <a:gd name="connsiteY775" fmla="*/ 2765611 h 3428468"/>
              <a:gd name="connsiteX776" fmla="*/ 3808959 w 5317239"/>
              <a:gd name="connsiteY776" fmla="*/ 2784659 h 3428468"/>
              <a:gd name="connsiteX777" fmla="*/ 3808525 w 5317239"/>
              <a:gd name="connsiteY777" fmla="*/ 2786125 h 3428468"/>
              <a:gd name="connsiteX778" fmla="*/ 3810153 w 5317239"/>
              <a:gd name="connsiteY778" fmla="*/ 2790141 h 3428468"/>
              <a:gd name="connsiteX779" fmla="*/ 3821929 w 5317239"/>
              <a:gd name="connsiteY779" fmla="*/ 2799855 h 3428468"/>
              <a:gd name="connsiteX780" fmla="*/ 3820844 w 5317239"/>
              <a:gd name="connsiteY780" fmla="*/ 2808809 h 3428468"/>
              <a:gd name="connsiteX781" fmla="*/ 3821712 w 5317239"/>
              <a:gd name="connsiteY781" fmla="*/ 2812066 h 3428468"/>
              <a:gd name="connsiteX782" fmla="*/ 3825620 w 5317239"/>
              <a:gd name="connsiteY782" fmla="*/ 2817330 h 3428468"/>
              <a:gd name="connsiteX783" fmla="*/ 3825132 w 5317239"/>
              <a:gd name="connsiteY783" fmla="*/ 2824440 h 3428468"/>
              <a:gd name="connsiteX784" fmla="*/ 3811510 w 5317239"/>
              <a:gd name="connsiteY784" fmla="*/ 2836813 h 3428468"/>
              <a:gd name="connsiteX785" fmla="*/ 3810153 w 5317239"/>
              <a:gd name="connsiteY785" fmla="*/ 2839093 h 3428468"/>
              <a:gd name="connsiteX786" fmla="*/ 3805703 w 5317239"/>
              <a:gd name="connsiteY786" fmla="*/ 2857544 h 3428468"/>
              <a:gd name="connsiteX787" fmla="*/ 3790235 w 5317239"/>
              <a:gd name="connsiteY787" fmla="*/ 2863297 h 3428468"/>
              <a:gd name="connsiteX788" fmla="*/ 3787359 w 5317239"/>
              <a:gd name="connsiteY788" fmla="*/ 2866662 h 3428468"/>
              <a:gd name="connsiteX789" fmla="*/ 3788716 w 5317239"/>
              <a:gd name="connsiteY789" fmla="*/ 2870840 h 3428468"/>
              <a:gd name="connsiteX790" fmla="*/ 3799787 w 5317239"/>
              <a:gd name="connsiteY790" fmla="*/ 2881206 h 3428468"/>
              <a:gd name="connsiteX791" fmla="*/ 3804780 w 5317239"/>
              <a:gd name="connsiteY791" fmla="*/ 2882020 h 3428468"/>
              <a:gd name="connsiteX792" fmla="*/ 3806083 w 5317239"/>
              <a:gd name="connsiteY792" fmla="*/ 2881423 h 3428468"/>
              <a:gd name="connsiteX793" fmla="*/ 3809665 w 5317239"/>
              <a:gd name="connsiteY793" fmla="*/ 2885114 h 3428468"/>
              <a:gd name="connsiteX794" fmla="*/ 3812704 w 5317239"/>
              <a:gd name="connsiteY794" fmla="*/ 2886470 h 3428468"/>
              <a:gd name="connsiteX795" fmla="*/ 3829527 w 5317239"/>
              <a:gd name="connsiteY795" fmla="*/ 2887338 h 3428468"/>
              <a:gd name="connsiteX796" fmla="*/ 3840056 w 5317239"/>
              <a:gd name="connsiteY796" fmla="*/ 2903240 h 3428468"/>
              <a:gd name="connsiteX797" fmla="*/ 3825565 w 5317239"/>
              <a:gd name="connsiteY797" fmla="*/ 2913008 h 3428468"/>
              <a:gd name="connsiteX798" fmla="*/ 3823612 w 5317239"/>
              <a:gd name="connsiteY798" fmla="*/ 2916156 h 3428468"/>
              <a:gd name="connsiteX799" fmla="*/ 3822960 w 5317239"/>
              <a:gd name="connsiteY799" fmla="*/ 2920986 h 3428468"/>
              <a:gd name="connsiteX800" fmla="*/ 3822852 w 5317239"/>
              <a:gd name="connsiteY800" fmla="*/ 2921800 h 3428468"/>
              <a:gd name="connsiteX801" fmla="*/ 3823449 w 5317239"/>
              <a:gd name="connsiteY801" fmla="*/ 2924731 h 3428468"/>
              <a:gd name="connsiteX802" fmla="*/ 3828387 w 5317239"/>
              <a:gd name="connsiteY802" fmla="*/ 2932980 h 3428468"/>
              <a:gd name="connsiteX803" fmla="*/ 3826922 w 5317239"/>
              <a:gd name="connsiteY803" fmla="*/ 2940795 h 3428468"/>
              <a:gd name="connsiteX804" fmla="*/ 3827302 w 5317239"/>
              <a:gd name="connsiteY804" fmla="*/ 2943563 h 3428468"/>
              <a:gd name="connsiteX805" fmla="*/ 3836311 w 5317239"/>
              <a:gd name="connsiteY805" fmla="*/ 2962177 h 3428468"/>
              <a:gd name="connsiteX806" fmla="*/ 3836203 w 5317239"/>
              <a:gd name="connsiteY806" fmla="*/ 2965108 h 3428468"/>
              <a:gd name="connsiteX807" fmla="*/ 3825728 w 5317239"/>
              <a:gd name="connsiteY807" fmla="*/ 2977482 h 3428468"/>
              <a:gd name="connsiteX808" fmla="*/ 3824860 w 5317239"/>
              <a:gd name="connsiteY808" fmla="*/ 2981660 h 3428468"/>
              <a:gd name="connsiteX809" fmla="*/ 3827845 w 5317239"/>
              <a:gd name="connsiteY809" fmla="*/ 2984700 h 3428468"/>
              <a:gd name="connsiteX810" fmla="*/ 3828931 w 5317239"/>
              <a:gd name="connsiteY810" fmla="*/ 2985025 h 3428468"/>
              <a:gd name="connsiteX811" fmla="*/ 3829907 w 5317239"/>
              <a:gd name="connsiteY811" fmla="*/ 2993545 h 3428468"/>
              <a:gd name="connsiteX812" fmla="*/ 3834412 w 5317239"/>
              <a:gd name="connsiteY812" fmla="*/ 2997561 h 3428468"/>
              <a:gd name="connsiteX813" fmla="*/ 3834520 w 5317239"/>
              <a:gd name="connsiteY813" fmla="*/ 2997561 h 3428468"/>
              <a:gd name="connsiteX814" fmla="*/ 3840273 w 5317239"/>
              <a:gd name="connsiteY814" fmla="*/ 2997453 h 3428468"/>
              <a:gd name="connsiteX815" fmla="*/ 3842607 w 5317239"/>
              <a:gd name="connsiteY815" fmla="*/ 3000329 h 3428468"/>
              <a:gd name="connsiteX816" fmla="*/ 3844397 w 5317239"/>
              <a:gd name="connsiteY816" fmla="*/ 3016447 h 3428468"/>
              <a:gd name="connsiteX817" fmla="*/ 3846079 w 5317239"/>
              <a:gd name="connsiteY817" fmla="*/ 3019487 h 3428468"/>
              <a:gd name="connsiteX818" fmla="*/ 3848522 w 5317239"/>
              <a:gd name="connsiteY818" fmla="*/ 3021441 h 3428468"/>
              <a:gd name="connsiteX819" fmla="*/ 3852267 w 5317239"/>
              <a:gd name="connsiteY819" fmla="*/ 3022309 h 3428468"/>
              <a:gd name="connsiteX820" fmla="*/ 3855306 w 5317239"/>
              <a:gd name="connsiteY820" fmla="*/ 3020030 h 3428468"/>
              <a:gd name="connsiteX821" fmla="*/ 3857694 w 5317239"/>
              <a:gd name="connsiteY821" fmla="*/ 3015525 h 3428468"/>
              <a:gd name="connsiteX822" fmla="*/ 3863175 w 5317239"/>
              <a:gd name="connsiteY822" fmla="*/ 3014060 h 3428468"/>
              <a:gd name="connsiteX823" fmla="*/ 3867137 w 5317239"/>
              <a:gd name="connsiteY823" fmla="*/ 3015851 h 3428468"/>
              <a:gd name="connsiteX824" fmla="*/ 3868439 w 5317239"/>
              <a:gd name="connsiteY824" fmla="*/ 3016231 h 3428468"/>
              <a:gd name="connsiteX825" fmla="*/ 3872129 w 5317239"/>
              <a:gd name="connsiteY825" fmla="*/ 3014982 h 3428468"/>
              <a:gd name="connsiteX826" fmla="*/ 3881735 w 5317239"/>
              <a:gd name="connsiteY826" fmla="*/ 3005702 h 3428468"/>
              <a:gd name="connsiteX827" fmla="*/ 3885100 w 5317239"/>
              <a:gd name="connsiteY827" fmla="*/ 3005485 h 3428468"/>
              <a:gd name="connsiteX828" fmla="*/ 3892209 w 5317239"/>
              <a:gd name="connsiteY828" fmla="*/ 3011509 h 3428468"/>
              <a:gd name="connsiteX829" fmla="*/ 3891884 w 5317239"/>
              <a:gd name="connsiteY829" fmla="*/ 3024425 h 3428468"/>
              <a:gd name="connsiteX830" fmla="*/ 3883852 w 5317239"/>
              <a:gd name="connsiteY830" fmla="*/ 3027085 h 3428468"/>
              <a:gd name="connsiteX831" fmla="*/ 3880813 w 5317239"/>
              <a:gd name="connsiteY831" fmla="*/ 3030612 h 3428468"/>
              <a:gd name="connsiteX832" fmla="*/ 3880813 w 5317239"/>
              <a:gd name="connsiteY832" fmla="*/ 3031860 h 3428468"/>
              <a:gd name="connsiteX833" fmla="*/ 3882549 w 5317239"/>
              <a:gd name="connsiteY833" fmla="*/ 3034954 h 3428468"/>
              <a:gd name="connsiteX834" fmla="*/ 3885860 w 5317239"/>
              <a:gd name="connsiteY834" fmla="*/ 3037559 h 3428468"/>
              <a:gd name="connsiteX835" fmla="*/ 3885263 w 5317239"/>
              <a:gd name="connsiteY835" fmla="*/ 3048793 h 3428468"/>
              <a:gd name="connsiteX836" fmla="*/ 3885751 w 5317239"/>
              <a:gd name="connsiteY836" fmla="*/ 3051072 h 3428468"/>
              <a:gd name="connsiteX837" fmla="*/ 3888628 w 5317239"/>
              <a:gd name="connsiteY837" fmla="*/ 3056825 h 3428468"/>
              <a:gd name="connsiteX838" fmla="*/ 3884394 w 5317239"/>
              <a:gd name="connsiteY838" fmla="*/ 3058236 h 3428468"/>
              <a:gd name="connsiteX839" fmla="*/ 3881953 w 5317239"/>
              <a:gd name="connsiteY839" fmla="*/ 3060135 h 3428468"/>
              <a:gd name="connsiteX840" fmla="*/ 3877936 w 5317239"/>
              <a:gd name="connsiteY840" fmla="*/ 3066648 h 3428468"/>
              <a:gd name="connsiteX841" fmla="*/ 3871044 w 5317239"/>
              <a:gd name="connsiteY841" fmla="*/ 3064748 h 3428468"/>
              <a:gd name="connsiteX842" fmla="*/ 3866106 w 5317239"/>
              <a:gd name="connsiteY842" fmla="*/ 3066593 h 3428468"/>
              <a:gd name="connsiteX843" fmla="*/ 3863989 w 5317239"/>
              <a:gd name="connsiteY843" fmla="*/ 3069795 h 3428468"/>
              <a:gd name="connsiteX844" fmla="*/ 3861819 w 5317239"/>
              <a:gd name="connsiteY844" fmla="*/ 3069307 h 3428468"/>
              <a:gd name="connsiteX845" fmla="*/ 3856500 w 5317239"/>
              <a:gd name="connsiteY845" fmla="*/ 3072454 h 3428468"/>
              <a:gd name="connsiteX846" fmla="*/ 3853515 w 5317239"/>
              <a:gd name="connsiteY846" fmla="*/ 3082874 h 3428468"/>
              <a:gd name="connsiteX847" fmla="*/ 3854980 w 5317239"/>
              <a:gd name="connsiteY847" fmla="*/ 3087596 h 3428468"/>
              <a:gd name="connsiteX848" fmla="*/ 3862469 w 5317239"/>
              <a:gd name="connsiteY848" fmla="*/ 3093891 h 3428468"/>
              <a:gd name="connsiteX849" fmla="*/ 3870827 w 5317239"/>
              <a:gd name="connsiteY849" fmla="*/ 3109575 h 3428468"/>
              <a:gd name="connsiteX850" fmla="*/ 3871099 w 5317239"/>
              <a:gd name="connsiteY850" fmla="*/ 3124337 h 3428468"/>
              <a:gd name="connsiteX851" fmla="*/ 3875169 w 5317239"/>
              <a:gd name="connsiteY851" fmla="*/ 3128787 h 3428468"/>
              <a:gd name="connsiteX852" fmla="*/ 3879402 w 5317239"/>
              <a:gd name="connsiteY852" fmla="*/ 3129221 h 3428468"/>
              <a:gd name="connsiteX853" fmla="*/ 3883798 w 5317239"/>
              <a:gd name="connsiteY853" fmla="*/ 3126996 h 3428468"/>
              <a:gd name="connsiteX854" fmla="*/ 3886294 w 5317239"/>
              <a:gd name="connsiteY854" fmla="*/ 3122600 h 3428468"/>
              <a:gd name="connsiteX855" fmla="*/ 3886186 w 5317239"/>
              <a:gd name="connsiteY855" fmla="*/ 3130307 h 3428468"/>
              <a:gd name="connsiteX856" fmla="*/ 3888519 w 5317239"/>
              <a:gd name="connsiteY856" fmla="*/ 3134323 h 3428468"/>
              <a:gd name="connsiteX857" fmla="*/ 3893187 w 5317239"/>
              <a:gd name="connsiteY857" fmla="*/ 3134160 h 3428468"/>
              <a:gd name="connsiteX858" fmla="*/ 3894814 w 5317239"/>
              <a:gd name="connsiteY858" fmla="*/ 3133075 h 3428468"/>
              <a:gd name="connsiteX859" fmla="*/ 3895900 w 5317239"/>
              <a:gd name="connsiteY859" fmla="*/ 3133889 h 3428468"/>
              <a:gd name="connsiteX860" fmla="*/ 3899047 w 5317239"/>
              <a:gd name="connsiteY860" fmla="*/ 3150278 h 3428468"/>
              <a:gd name="connsiteX861" fmla="*/ 3892209 w 5317239"/>
              <a:gd name="connsiteY861" fmla="*/ 3160481 h 3428468"/>
              <a:gd name="connsiteX862" fmla="*/ 3871478 w 5317239"/>
              <a:gd name="connsiteY862" fmla="*/ 3178227 h 3428468"/>
              <a:gd name="connsiteX863" fmla="*/ 3870555 w 5317239"/>
              <a:gd name="connsiteY863" fmla="*/ 3179259 h 3428468"/>
              <a:gd name="connsiteX864" fmla="*/ 3847762 w 5317239"/>
              <a:gd name="connsiteY864" fmla="*/ 3216108 h 3428468"/>
              <a:gd name="connsiteX865" fmla="*/ 3848685 w 5317239"/>
              <a:gd name="connsiteY865" fmla="*/ 3221969 h 3428468"/>
              <a:gd name="connsiteX866" fmla="*/ 3892481 w 5317239"/>
              <a:gd name="connsiteY866" fmla="*/ 3258710 h 3428468"/>
              <a:gd name="connsiteX867" fmla="*/ 3892474 w 5317239"/>
              <a:gd name="connsiteY867" fmla="*/ 3258723 h 3428468"/>
              <a:gd name="connsiteX868" fmla="*/ 3871804 w 5317239"/>
              <a:gd name="connsiteY868" fmla="*/ 3296971 h 3428468"/>
              <a:gd name="connsiteX869" fmla="*/ 3871099 w 5317239"/>
              <a:gd name="connsiteY869" fmla="*/ 3296265 h 3428468"/>
              <a:gd name="connsiteX870" fmla="*/ 3864695 w 5317239"/>
              <a:gd name="connsiteY870" fmla="*/ 3296265 h 3428468"/>
              <a:gd name="connsiteX871" fmla="*/ 3864586 w 5317239"/>
              <a:gd name="connsiteY871" fmla="*/ 3296374 h 3428468"/>
              <a:gd name="connsiteX872" fmla="*/ 3861221 w 5317239"/>
              <a:gd name="connsiteY872" fmla="*/ 3295560 h 3428468"/>
              <a:gd name="connsiteX873" fmla="*/ 3857911 w 5317239"/>
              <a:gd name="connsiteY873" fmla="*/ 3297947 h 3428468"/>
              <a:gd name="connsiteX874" fmla="*/ 3854329 w 5317239"/>
              <a:gd name="connsiteY874" fmla="*/ 3304894 h 3428468"/>
              <a:gd name="connsiteX875" fmla="*/ 3854329 w 5317239"/>
              <a:gd name="connsiteY875" fmla="*/ 3309127 h 3428468"/>
              <a:gd name="connsiteX876" fmla="*/ 3854980 w 5317239"/>
              <a:gd name="connsiteY876" fmla="*/ 3310050 h 3428468"/>
              <a:gd name="connsiteX877" fmla="*/ 3857911 w 5317239"/>
              <a:gd name="connsiteY877" fmla="*/ 3311461 h 3428468"/>
              <a:gd name="connsiteX878" fmla="*/ 3883038 w 5317239"/>
              <a:gd name="connsiteY878" fmla="*/ 3313740 h 3428468"/>
              <a:gd name="connsiteX879" fmla="*/ 3878533 w 5317239"/>
              <a:gd name="connsiteY879" fmla="*/ 3324757 h 3428468"/>
              <a:gd name="connsiteX880" fmla="*/ 3872889 w 5317239"/>
              <a:gd name="connsiteY880" fmla="*/ 3330347 h 3428468"/>
              <a:gd name="connsiteX881" fmla="*/ 3833597 w 5317239"/>
              <a:gd name="connsiteY881" fmla="*/ 3336099 h 3428468"/>
              <a:gd name="connsiteX882" fmla="*/ 3819976 w 5317239"/>
              <a:gd name="connsiteY882" fmla="*/ 3335231 h 3428468"/>
              <a:gd name="connsiteX883" fmla="*/ 3773521 w 5317239"/>
              <a:gd name="connsiteY883" fmla="*/ 3318082 h 3428468"/>
              <a:gd name="connsiteX884" fmla="*/ 3768962 w 5317239"/>
              <a:gd name="connsiteY884" fmla="*/ 3318950 h 3428468"/>
              <a:gd name="connsiteX885" fmla="*/ 3761744 w 5317239"/>
              <a:gd name="connsiteY885" fmla="*/ 3325354 h 3428468"/>
              <a:gd name="connsiteX886" fmla="*/ 3759030 w 5317239"/>
              <a:gd name="connsiteY886" fmla="*/ 3325137 h 3428468"/>
              <a:gd name="connsiteX887" fmla="*/ 3755557 w 5317239"/>
              <a:gd name="connsiteY887" fmla="*/ 3318624 h 3428468"/>
              <a:gd name="connsiteX888" fmla="*/ 3752898 w 5317239"/>
              <a:gd name="connsiteY888" fmla="*/ 3316454 h 3428468"/>
              <a:gd name="connsiteX889" fmla="*/ 3752192 w 5317239"/>
              <a:gd name="connsiteY889" fmla="*/ 3316237 h 3428468"/>
              <a:gd name="connsiteX890" fmla="*/ 3752301 w 5317239"/>
              <a:gd name="connsiteY890" fmla="*/ 3315314 h 3428468"/>
              <a:gd name="connsiteX891" fmla="*/ 3751215 w 5317239"/>
              <a:gd name="connsiteY891" fmla="*/ 3311895 h 3428468"/>
              <a:gd name="connsiteX892" fmla="*/ 3748013 w 5317239"/>
              <a:gd name="connsiteY892" fmla="*/ 3310375 h 3428468"/>
              <a:gd name="connsiteX893" fmla="*/ 3747688 w 5317239"/>
              <a:gd name="connsiteY893" fmla="*/ 3307499 h 3428468"/>
              <a:gd name="connsiteX894" fmla="*/ 3746114 w 5317239"/>
              <a:gd name="connsiteY894" fmla="*/ 3304352 h 3428468"/>
              <a:gd name="connsiteX895" fmla="*/ 3742749 w 5317239"/>
              <a:gd name="connsiteY895" fmla="*/ 3303266 h 3428468"/>
              <a:gd name="connsiteX896" fmla="*/ 3726739 w 5317239"/>
              <a:gd name="connsiteY896" fmla="*/ 3304677 h 3428468"/>
              <a:gd name="connsiteX897" fmla="*/ 3724894 w 5317239"/>
              <a:gd name="connsiteY897" fmla="*/ 3301204 h 3428468"/>
              <a:gd name="connsiteX898" fmla="*/ 3722941 w 5317239"/>
              <a:gd name="connsiteY898" fmla="*/ 3299250 h 3428468"/>
              <a:gd name="connsiteX899" fmla="*/ 3716862 w 5317239"/>
              <a:gd name="connsiteY899" fmla="*/ 3296211 h 3428468"/>
              <a:gd name="connsiteX900" fmla="*/ 3708939 w 5317239"/>
              <a:gd name="connsiteY900" fmla="*/ 3278302 h 3428468"/>
              <a:gd name="connsiteX901" fmla="*/ 3707690 w 5317239"/>
              <a:gd name="connsiteY901" fmla="*/ 3276674 h 3428468"/>
              <a:gd name="connsiteX902" fmla="*/ 3693906 w 5317239"/>
              <a:gd name="connsiteY902" fmla="*/ 3265277 h 3428468"/>
              <a:gd name="connsiteX903" fmla="*/ 3691790 w 5317239"/>
              <a:gd name="connsiteY903" fmla="*/ 3247314 h 3428468"/>
              <a:gd name="connsiteX904" fmla="*/ 3695480 w 5317239"/>
              <a:gd name="connsiteY904" fmla="*/ 3241670 h 3428468"/>
              <a:gd name="connsiteX905" fmla="*/ 3695751 w 5317239"/>
              <a:gd name="connsiteY905" fmla="*/ 3237219 h 3428468"/>
              <a:gd name="connsiteX906" fmla="*/ 3689185 w 5317239"/>
              <a:gd name="connsiteY906" fmla="*/ 3223869 h 3428468"/>
              <a:gd name="connsiteX907" fmla="*/ 3688588 w 5317239"/>
              <a:gd name="connsiteY907" fmla="*/ 3223000 h 3428468"/>
              <a:gd name="connsiteX908" fmla="*/ 3688913 w 5317239"/>
              <a:gd name="connsiteY908" fmla="*/ 3222838 h 3428468"/>
              <a:gd name="connsiteX909" fmla="*/ 3691192 w 5317239"/>
              <a:gd name="connsiteY909" fmla="*/ 3218279 h 3428468"/>
              <a:gd name="connsiteX910" fmla="*/ 3689510 w 5317239"/>
              <a:gd name="connsiteY910" fmla="*/ 3206014 h 3428468"/>
              <a:gd name="connsiteX911" fmla="*/ 3685928 w 5317239"/>
              <a:gd name="connsiteY911" fmla="*/ 3202161 h 3428468"/>
              <a:gd name="connsiteX912" fmla="*/ 3676865 w 5317239"/>
              <a:gd name="connsiteY912" fmla="*/ 3200370 h 3428468"/>
              <a:gd name="connsiteX913" fmla="*/ 3668508 w 5317239"/>
              <a:gd name="connsiteY913" fmla="*/ 3193423 h 3428468"/>
              <a:gd name="connsiteX914" fmla="*/ 3666174 w 5317239"/>
              <a:gd name="connsiteY914" fmla="*/ 3173397 h 3428468"/>
              <a:gd name="connsiteX915" fmla="*/ 3664274 w 5317239"/>
              <a:gd name="connsiteY915" fmla="*/ 3170195 h 3428468"/>
              <a:gd name="connsiteX916" fmla="*/ 3650707 w 5317239"/>
              <a:gd name="connsiteY916" fmla="*/ 3160698 h 3428468"/>
              <a:gd name="connsiteX917" fmla="*/ 3649024 w 5317239"/>
              <a:gd name="connsiteY917" fmla="*/ 3159993 h 3428468"/>
              <a:gd name="connsiteX918" fmla="*/ 3643109 w 5317239"/>
              <a:gd name="connsiteY918" fmla="*/ 3158744 h 3428468"/>
              <a:gd name="connsiteX919" fmla="*/ 3646365 w 5317239"/>
              <a:gd name="connsiteY919" fmla="*/ 3153534 h 3428468"/>
              <a:gd name="connsiteX920" fmla="*/ 3646854 w 5317239"/>
              <a:gd name="connsiteY920" fmla="*/ 3152503 h 3428468"/>
              <a:gd name="connsiteX921" fmla="*/ 3656242 w 5317239"/>
              <a:gd name="connsiteY921" fmla="*/ 3122491 h 3428468"/>
              <a:gd name="connsiteX922" fmla="*/ 3655808 w 5317239"/>
              <a:gd name="connsiteY922" fmla="*/ 3118801 h 3428468"/>
              <a:gd name="connsiteX923" fmla="*/ 3650001 w 5317239"/>
              <a:gd name="connsiteY923" fmla="*/ 3109141 h 3428468"/>
              <a:gd name="connsiteX924" fmla="*/ 3648807 w 5317239"/>
              <a:gd name="connsiteY924" fmla="*/ 3107838 h 3428468"/>
              <a:gd name="connsiteX925" fmla="*/ 3630464 w 5317239"/>
              <a:gd name="connsiteY925" fmla="*/ 3094434 h 3428468"/>
              <a:gd name="connsiteX926" fmla="*/ 3628782 w 5317239"/>
              <a:gd name="connsiteY926" fmla="*/ 3093674 h 3428468"/>
              <a:gd name="connsiteX927" fmla="*/ 3607562 w 5317239"/>
              <a:gd name="connsiteY927" fmla="*/ 3089007 h 3428468"/>
              <a:gd name="connsiteX928" fmla="*/ 3601972 w 5317239"/>
              <a:gd name="connsiteY928" fmla="*/ 3080649 h 3428468"/>
              <a:gd name="connsiteX929" fmla="*/ 3605174 w 5317239"/>
              <a:gd name="connsiteY929" fmla="*/ 3074137 h 3428468"/>
              <a:gd name="connsiteX930" fmla="*/ 3605065 w 5317239"/>
              <a:gd name="connsiteY930" fmla="*/ 3069904 h 3428468"/>
              <a:gd name="connsiteX931" fmla="*/ 3601104 w 5317239"/>
              <a:gd name="connsiteY931" fmla="*/ 3062903 h 3428468"/>
              <a:gd name="connsiteX932" fmla="*/ 3599259 w 5317239"/>
              <a:gd name="connsiteY932" fmla="*/ 3061112 h 3428468"/>
              <a:gd name="connsiteX933" fmla="*/ 3551989 w 5317239"/>
              <a:gd name="connsiteY933" fmla="*/ 3036474 h 3428468"/>
              <a:gd name="connsiteX934" fmla="*/ 3548407 w 5317239"/>
              <a:gd name="connsiteY934" fmla="*/ 3036202 h 3428468"/>
              <a:gd name="connsiteX935" fmla="*/ 3532778 w 5317239"/>
              <a:gd name="connsiteY935" fmla="*/ 3041575 h 3428468"/>
              <a:gd name="connsiteX936" fmla="*/ 3518613 w 5317239"/>
              <a:gd name="connsiteY936" fmla="*/ 3029419 h 3428468"/>
              <a:gd name="connsiteX937" fmla="*/ 3514000 w 5317239"/>
              <a:gd name="connsiteY937" fmla="*/ 3028658 h 3428468"/>
              <a:gd name="connsiteX938" fmla="*/ 3505426 w 5317239"/>
              <a:gd name="connsiteY938" fmla="*/ 3032132 h 3428468"/>
              <a:gd name="connsiteX939" fmla="*/ 3509116 w 5317239"/>
              <a:gd name="connsiteY939" fmla="*/ 3028767 h 3428468"/>
              <a:gd name="connsiteX940" fmla="*/ 3510527 w 5317239"/>
              <a:gd name="connsiteY940" fmla="*/ 3024750 h 3428468"/>
              <a:gd name="connsiteX941" fmla="*/ 3507922 w 5317239"/>
              <a:gd name="connsiteY941" fmla="*/ 3007819 h 3428468"/>
              <a:gd name="connsiteX942" fmla="*/ 3513566 w 5317239"/>
              <a:gd name="connsiteY942" fmla="*/ 3000601 h 3428468"/>
              <a:gd name="connsiteX943" fmla="*/ 3514488 w 5317239"/>
              <a:gd name="connsiteY943" fmla="*/ 2998430 h 3428468"/>
              <a:gd name="connsiteX944" fmla="*/ 3517962 w 5317239"/>
              <a:gd name="connsiteY944" fmla="*/ 2972055 h 3428468"/>
              <a:gd name="connsiteX945" fmla="*/ 3532126 w 5317239"/>
              <a:gd name="connsiteY945" fmla="*/ 2942477 h 3428468"/>
              <a:gd name="connsiteX946" fmla="*/ 3532452 w 5317239"/>
              <a:gd name="connsiteY946" fmla="*/ 2941609 h 3428468"/>
              <a:gd name="connsiteX947" fmla="*/ 3536196 w 5317239"/>
              <a:gd name="connsiteY947" fmla="*/ 2926630 h 3428468"/>
              <a:gd name="connsiteX948" fmla="*/ 3536305 w 5317239"/>
              <a:gd name="connsiteY948" fmla="*/ 2925219 h 3428468"/>
              <a:gd name="connsiteX949" fmla="*/ 3535328 w 5317239"/>
              <a:gd name="connsiteY949" fmla="*/ 2911218 h 3428468"/>
              <a:gd name="connsiteX950" fmla="*/ 3531638 w 5317239"/>
              <a:gd name="connsiteY950" fmla="*/ 2907093 h 3428468"/>
              <a:gd name="connsiteX951" fmla="*/ 3514868 w 5317239"/>
              <a:gd name="connsiteY951" fmla="*/ 2903945 h 3428468"/>
              <a:gd name="connsiteX952" fmla="*/ 3512209 w 5317239"/>
              <a:gd name="connsiteY952" fmla="*/ 2904271 h 3428468"/>
              <a:gd name="connsiteX953" fmla="*/ 3505208 w 5317239"/>
              <a:gd name="connsiteY953" fmla="*/ 2907364 h 3428468"/>
              <a:gd name="connsiteX954" fmla="*/ 3496742 w 5317239"/>
              <a:gd name="connsiteY954" fmla="*/ 2892711 h 3428468"/>
              <a:gd name="connsiteX955" fmla="*/ 3494137 w 5317239"/>
              <a:gd name="connsiteY955" fmla="*/ 2890649 h 3428468"/>
              <a:gd name="connsiteX956" fmla="*/ 3486322 w 5317239"/>
              <a:gd name="connsiteY956" fmla="*/ 2888262 h 3428468"/>
              <a:gd name="connsiteX957" fmla="*/ 3482415 w 5317239"/>
              <a:gd name="connsiteY957" fmla="*/ 2888912 h 3428468"/>
              <a:gd name="connsiteX958" fmla="*/ 3452349 w 5317239"/>
              <a:gd name="connsiteY958" fmla="*/ 2910186 h 3428468"/>
              <a:gd name="connsiteX959" fmla="*/ 3429664 w 5317239"/>
              <a:gd name="connsiteY959" fmla="*/ 2899875 h 3428468"/>
              <a:gd name="connsiteX960" fmla="*/ 3427439 w 5317239"/>
              <a:gd name="connsiteY960" fmla="*/ 2899495 h 3428468"/>
              <a:gd name="connsiteX961" fmla="*/ 3399055 w 5317239"/>
              <a:gd name="connsiteY961" fmla="*/ 2901612 h 3428468"/>
              <a:gd name="connsiteX962" fmla="*/ 3397102 w 5317239"/>
              <a:gd name="connsiteY962" fmla="*/ 2902208 h 3428468"/>
              <a:gd name="connsiteX963" fmla="*/ 3395311 w 5317239"/>
              <a:gd name="connsiteY963" fmla="*/ 2903294 h 3428468"/>
              <a:gd name="connsiteX964" fmla="*/ 3395311 w 5317239"/>
              <a:gd name="connsiteY964" fmla="*/ 2898844 h 3428468"/>
              <a:gd name="connsiteX965" fmla="*/ 3393085 w 5317239"/>
              <a:gd name="connsiteY965" fmla="*/ 2894882 h 3428468"/>
              <a:gd name="connsiteX966" fmla="*/ 3388039 w 5317239"/>
              <a:gd name="connsiteY966" fmla="*/ 2891897 h 3428468"/>
              <a:gd name="connsiteX967" fmla="*/ 3385542 w 5317239"/>
              <a:gd name="connsiteY967" fmla="*/ 2882074 h 3428468"/>
              <a:gd name="connsiteX968" fmla="*/ 3382340 w 5317239"/>
              <a:gd name="connsiteY968" fmla="*/ 2878818 h 3428468"/>
              <a:gd name="connsiteX969" fmla="*/ 3377944 w 5317239"/>
              <a:gd name="connsiteY969" fmla="*/ 2880012 h 3428468"/>
              <a:gd name="connsiteX970" fmla="*/ 3366439 w 5317239"/>
              <a:gd name="connsiteY970" fmla="*/ 2891571 h 3428468"/>
              <a:gd name="connsiteX971" fmla="*/ 3336427 w 5317239"/>
              <a:gd name="connsiteY971" fmla="*/ 2883594 h 3428468"/>
              <a:gd name="connsiteX972" fmla="*/ 3311626 w 5317239"/>
              <a:gd name="connsiteY972" fmla="*/ 2831223 h 3428468"/>
              <a:gd name="connsiteX973" fmla="*/ 3313145 w 5317239"/>
              <a:gd name="connsiteY973" fmla="*/ 2821400 h 3428468"/>
              <a:gd name="connsiteX974" fmla="*/ 3311734 w 5317239"/>
              <a:gd name="connsiteY974" fmla="*/ 2817385 h 3428468"/>
              <a:gd name="connsiteX975" fmla="*/ 3302726 w 5317239"/>
              <a:gd name="connsiteY975" fmla="*/ 2808973 h 3428468"/>
              <a:gd name="connsiteX976" fmla="*/ 3300880 w 5317239"/>
              <a:gd name="connsiteY976" fmla="*/ 2807942 h 3428468"/>
              <a:gd name="connsiteX977" fmla="*/ 3278738 w 5317239"/>
              <a:gd name="connsiteY977" fmla="*/ 2801700 h 3428468"/>
              <a:gd name="connsiteX978" fmla="*/ 3268590 w 5317239"/>
              <a:gd name="connsiteY978" fmla="*/ 2791823 h 3428468"/>
              <a:gd name="connsiteX979" fmla="*/ 3263922 w 5317239"/>
              <a:gd name="connsiteY979" fmla="*/ 2790791 h 3428468"/>
              <a:gd name="connsiteX980" fmla="*/ 3256107 w 5317239"/>
              <a:gd name="connsiteY980" fmla="*/ 2793505 h 3428468"/>
              <a:gd name="connsiteX981" fmla="*/ 3253394 w 5317239"/>
              <a:gd name="connsiteY981" fmla="*/ 2796056 h 3428468"/>
              <a:gd name="connsiteX982" fmla="*/ 3247695 w 5317239"/>
              <a:gd name="connsiteY982" fmla="*/ 2810003 h 3428468"/>
              <a:gd name="connsiteX983" fmla="*/ 3237384 w 5317239"/>
              <a:gd name="connsiteY983" fmla="*/ 2819935 h 3428468"/>
              <a:gd name="connsiteX984" fmla="*/ 3223654 w 5317239"/>
              <a:gd name="connsiteY984" fmla="*/ 2819501 h 3428468"/>
              <a:gd name="connsiteX985" fmla="*/ 3221863 w 5317239"/>
              <a:gd name="connsiteY985" fmla="*/ 2810818 h 3428468"/>
              <a:gd name="connsiteX986" fmla="*/ 3217250 w 5317239"/>
              <a:gd name="connsiteY986" fmla="*/ 2807236 h 3428468"/>
              <a:gd name="connsiteX987" fmla="*/ 3203031 w 5317239"/>
              <a:gd name="connsiteY987" fmla="*/ 2807887 h 3428468"/>
              <a:gd name="connsiteX988" fmla="*/ 3194890 w 5317239"/>
              <a:gd name="connsiteY988" fmla="*/ 2802948 h 3428468"/>
              <a:gd name="connsiteX989" fmla="*/ 3192937 w 5317239"/>
              <a:gd name="connsiteY989" fmla="*/ 2794320 h 3428468"/>
              <a:gd name="connsiteX990" fmla="*/ 3192177 w 5317239"/>
              <a:gd name="connsiteY990" fmla="*/ 2792637 h 3428468"/>
              <a:gd name="connsiteX991" fmla="*/ 3181051 w 5317239"/>
              <a:gd name="connsiteY991" fmla="*/ 2777658 h 3428468"/>
              <a:gd name="connsiteX992" fmla="*/ 3179315 w 5317239"/>
              <a:gd name="connsiteY992" fmla="*/ 2776247 h 3428468"/>
              <a:gd name="connsiteX993" fmla="*/ 3143877 w 5317239"/>
              <a:gd name="connsiteY993" fmla="*/ 2759695 h 3428468"/>
              <a:gd name="connsiteX994" fmla="*/ 3150661 w 5317239"/>
              <a:gd name="connsiteY994" fmla="*/ 2741297 h 3428468"/>
              <a:gd name="connsiteX995" fmla="*/ 3166724 w 5317239"/>
              <a:gd name="connsiteY995" fmla="*/ 2708518 h 3428468"/>
              <a:gd name="connsiteX996" fmla="*/ 3173182 w 5317239"/>
              <a:gd name="connsiteY996" fmla="*/ 2695330 h 3428468"/>
              <a:gd name="connsiteX997" fmla="*/ 3173562 w 5317239"/>
              <a:gd name="connsiteY997" fmla="*/ 2694028 h 3428468"/>
              <a:gd name="connsiteX998" fmla="*/ 3175136 w 5317239"/>
              <a:gd name="connsiteY998" fmla="*/ 2684205 h 3428468"/>
              <a:gd name="connsiteX999" fmla="*/ 3175325 w 5317239"/>
              <a:gd name="connsiteY999" fmla="*/ 2684058 h 3428468"/>
              <a:gd name="connsiteX1000" fmla="*/ 3179803 w 5317239"/>
              <a:gd name="connsiteY1000" fmla="*/ 2680569 h 3428468"/>
              <a:gd name="connsiteX1001" fmla="*/ 3181540 w 5317239"/>
              <a:gd name="connsiteY1001" fmla="*/ 2676715 h 3428468"/>
              <a:gd name="connsiteX1002" fmla="*/ 3181214 w 5317239"/>
              <a:gd name="connsiteY1002" fmla="*/ 2675250 h 3428468"/>
              <a:gd name="connsiteX1003" fmla="*/ 3163088 w 5317239"/>
              <a:gd name="connsiteY1003" fmla="*/ 2631454 h 3428468"/>
              <a:gd name="connsiteX1004" fmla="*/ 3166344 w 5317239"/>
              <a:gd name="connsiteY1004" fmla="*/ 2627221 h 3428468"/>
              <a:gd name="connsiteX1005" fmla="*/ 3175733 w 5317239"/>
              <a:gd name="connsiteY1005" fmla="*/ 2630477 h 3428468"/>
              <a:gd name="connsiteX1006" fmla="*/ 3180672 w 5317239"/>
              <a:gd name="connsiteY1006" fmla="*/ 2629120 h 3428468"/>
              <a:gd name="connsiteX1007" fmla="*/ 3181866 w 5317239"/>
              <a:gd name="connsiteY1007" fmla="*/ 2627764 h 3428468"/>
              <a:gd name="connsiteX1008" fmla="*/ 3214482 w 5317239"/>
              <a:gd name="connsiteY1008" fmla="*/ 2626461 h 3428468"/>
              <a:gd name="connsiteX1009" fmla="*/ 3219366 w 5317239"/>
              <a:gd name="connsiteY1009" fmla="*/ 2627818 h 3428468"/>
              <a:gd name="connsiteX1010" fmla="*/ 3223003 w 5317239"/>
              <a:gd name="connsiteY1010" fmla="*/ 2637207 h 3428468"/>
              <a:gd name="connsiteX1011" fmla="*/ 3226096 w 5317239"/>
              <a:gd name="connsiteY1011" fmla="*/ 2639920 h 3428468"/>
              <a:gd name="connsiteX1012" fmla="*/ 3230112 w 5317239"/>
              <a:gd name="connsiteY1012" fmla="*/ 2639052 h 3428468"/>
              <a:gd name="connsiteX1013" fmla="*/ 3239229 w 5317239"/>
              <a:gd name="connsiteY1013" fmla="*/ 2631508 h 3428468"/>
              <a:gd name="connsiteX1014" fmla="*/ 3240261 w 5317239"/>
              <a:gd name="connsiteY1014" fmla="*/ 2630260 h 3428468"/>
              <a:gd name="connsiteX1015" fmla="*/ 3247044 w 5317239"/>
              <a:gd name="connsiteY1015" fmla="*/ 2618375 h 3428468"/>
              <a:gd name="connsiteX1016" fmla="*/ 3252580 w 5317239"/>
              <a:gd name="connsiteY1016" fmla="*/ 2617290 h 3428468"/>
              <a:gd name="connsiteX1017" fmla="*/ 3256053 w 5317239"/>
              <a:gd name="connsiteY1017" fmla="*/ 2614142 h 3428468"/>
              <a:gd name="connsiteX1018" fmla="*/ 3256124 w 5317239"/>
              <a:gd name="connsiteY1018" fmla="*/ 2613906 h 3428468"/>
              <a:gd name="connsiteX1019" fmla="*/ 3258224 w 5317239"/>
              <a:gd name="connsiteY1019" fmla="*/ 2606816 h 3428468"/>
              <a:gd name="connsiteX1020" fmla="*/ 3258265 w 5317239"/>
              <a:gd name="connsiteY1020" fmla="*/ 2606771 h 3428468"/>
              <a:gd name="connsiteX1021" fmla="*/ 3267667 w 5317239"/>
              <a:gd name="connsiteY1021" fmla="*/ 2596721 h 3428468"/>
              <a:gd name="connsiteX1022" fmla="*/ 3268807 w 5317239"/>
              <a:gd name="connsiteY1022" fmla="*/ 2594551 h 3428468"/>
              <a:gd name="connsiteX1023" fmla="*/ 3270218 w 5317239"/>
              <a:gd name="connsiteY1023" fmla="*/ 2587495 h 3428468"/>
              <a:gd name="connsiteX1024" fmla="*/ 3270814 w 5317239"/>
              <a:gd name="connsiteY1024" fmla="*/ 2587387 h 3428468"/>
              <a:gd name="connsiteX1025" fmla="*/ 3273854 w 5317239"/>
              <a:gd name="connsiteY1025" fmla="*/ 2586789 h 3428468"/>
              <a:gd name="connsiteX1026" fmla="*/ 3276785 w 5317239"/>
              <a:gd name="connsiteY1026" fmla="*/ 2584836 h 3428468"/>
              <a:gd name="connsiteX1027" fmla="*/ 3281940 w 5317239"/>
              <a:gd name="connsiteY1027" fmla="*/ 2576859 h 3428468"/>
              <a:gd name="connsiteX1028" fmla="*/ 3282646 w 5317239"/>
              <a:gd name="connsiteY1028" fmla="*/ 2574199 h 3428468"/>
              <a:gd name="connsiteX1029" fmla="*/ 3282627 w 5317239"/>
              <a:gd name="connsiteY1029" fmla="*/ 2574149 h 3428468"/>
              <a:gd name="connsiteX1030" fmla="*/ 3281668 w 5317239"/>
              <a:gd name="connsiteY1030" fmla="*/ 2571594 h 3428468"/>
              <a:gd name="connsiteX1031" fmla="*/ 3278358 w 5317239"/>
              <a:gd name="connsiteY1031" fmla="*/ 2567415 h 3428468"/>
              <a:gd name="connsiteX1032" fmla="*/ 3292089 w 5317239"/>
              <a:gd name="connsiteY1032" fmla="*/ 2566710 h 3428468"/>
              <a:gd name="connsiteX1033" fmla="*/ 3293717 w 5317239"/>
              <a:gd name="connsiteY1033" fmla="*/ 2568392 h 3428468"/>
              <a:gd name="connsiteX1034" fmla="*/ 3296430 w 5317239"/>
              <a:gd name="connsiteY1034" fmla="*/ 2569749 h 3428468"/>
              <a:gd name="connsiteX1035" fmla="*/ 3299360 w 5317239"/>
              <a:gd name="connsiteY1035" fmla="*/ 2569097 h 3428468"/>
              <a:gd name="connsiteX1036" fmla="*/ 3308044 w 5317239"/>
              <a:gd name="connsiteY1036" fmla="*/ 2563562 h 3428468"/>
              <a:gd name="connsiteX1037" fmla="*/ 3309455 w 5317239"/>
              <a:gd name="connsiteY1037" fmla="*/ 2562151 h 3428468"/>
              <a:gd name="connsiteX1038" fmla="*/ 3310866 w 5317239"/>
              <a:gd name="connsiteY1038" fmla="*/ 2559926 h 3428468"/>
              <a:gd name="connsiteX1039" fmla="*/ 3312277 w 5317239"/>
              <a:gd name="connsiteY1039" fmla="*/ 2557701 h 3428468"/>
              <a:gd name="connsiteX1040" fmla="*/ 3314828 w 5317239"/>
              <a:gd name="connsiteY1040" fmla="*/ 2559383 h 3428468"/>
              <a:gd name="connsiteX1041" fmla="*/ 3318898 w 5317239"/>
              <a:gd name="connsiteY1041" fmla="*/ 2559872 h 3428468"/>
              <a:gd name="connsiteX1042" fmla="*/ 3321666 w 5317239"/>
              <a:gd name="connsiteY1042" fmla="*/ 2556887 h 3428468"/>
              <a:gd name="connsiteX1043" fmla="*/ 3324922 w 5317239"/>
              <a:gd name="connsiteY1043" fmla="*/ 2545707 h 3428468"/>
              <a:gd name="connsiteX1044" fmla="*/ 3328830 w 5317239"/>
              <a:gd name="connsiteY1044" fmla="*/ 2544947 h 3428468"/>
              <a:gd name="connsiteX1045" fmla="*/ 3329970 w 5317239"/>
              <a:gd name="connsiteY1045" fmla="*/ 2546141 h 3428468"/>
              <a:gd name="connsiteX1046" fmla="*/ 3331055 w 5317239"/>
              <a:gd name="connsiteY1046" fmla="*/ 2547281 h 3428468"/>
              <a:gd name="connsiteX1047" fmla="*/ 3332466 w 5317239"/>
              <a:gd name="connsiteY1047" fmla="*/ 2548204 h 3428468"/>
              <a:gd name="connsiteX1048" fmla="*/ 3335288 w 5317239"/>
              <a:gd name="connsiteY1048" fmla="*/ 2548529 h 3428468"/>
              <a:gd name="connsiteX1049" fmla="*/ 3336210 w 5317239"/>
              <a:gd name="connsiteY1049" fmla="*/ 2548258 h 3428468"/>
              <a:gd name="connsiteX1050" fmla="*/ 3338761 w 5317239"/>
              <a:gd name="connsiteY1050" fmla="*/ 2545165 h 3428468"/>
              <a:gd name="connsiteX1051" fmla="*/ 3338788 w 5317239"/>
              <a:gd name="connsiteY1051" fmla="*/ 2544819 h 3428468"/>
              <a:gd name="connsiteX1052" fmla="*/ 3338870 w 5317239"/>
              <a:gd name="connsiteY1052" fmla="*/ 2543753 h 3428468"/>
              <a:gd name="connsiteX1053" fmla="*/ 3338544 w 5317239"/>
              <a:gd name="connsiteY1053" fmla="*/ 2539249 h 3428468"/>
              <a:gd name="connsiteX1054" fmla="*/ 3340986 w 5317239"/>
              <a:gd name="connsiteY1054" fmla="*/ 2539629 h 3428468"/>
              <a:gd name="connsiteX1055" fmla="*/ 3344405 w 5317239"/>
              <a:gd name="connsiteY1055" fmla="*/ 2538707 h 3428468"/>
              <a:gd name="connsiteX1056" fmla="*/ 3344894 w 5317239"/>
              <a:gd name="connsiteY1056" fmla="*/ 2538326 h 3428468"/>
              <a:gd name="connsiteX1057" fmla="*/ 3345003 w 5317239"/>
              <a:gd name="connsiteY1057" fmla="*/ 2538163 h 3428468"/>
              <a:gd name="connsiteX1058" fmla="*/ 3345707 w 5317239"/>
              <a:gd name="connsiteY1058" fmla="*/ 2537187 h 3428468"/>
              <a:gd name="connsiteX1059" fmla="*/ 3348150 w 5317239"/>
              <a:gd name="connsiteY1059" fmla="*/ 2532248 h 3428468"/>
              <a:gd name="connsiteX1060" fmla="*/ 3351623 w 5317239"/>
              <a:gd name="connsiteY1060" fmla="*/ 2531760 h 3428468"/>
              <a:gd name="connsiteX1061" fmla="*/ 3354608 w 5317239"/>
              <a:gd name="connsiteY1061" fmla="*/ 2530023 h 3428468"/>
              <a:gd name="connsiteX1062" fmla="*/ 3354771 w 5317239"/>
              <a:gd name="connsiteY1062" fmla="*/ 2529860 h 3428468"/>
              <a:gd name="connsiteX1063" fmla="*/ 3355151 w 5317239"/>
              <a:gd name="connsiteY1063" fmla="*/ 2529209 h 3428468"/>
              <a:gd name="connsiteX1064" fmla="*/ 3355259 w 5317239"/>
              <a:gd name="connsiteY1064" fmla="*/ 2529046 h 3428468"/>
              <a:gd name="connsiteX1065" fmla="*/ 3355368 w 5317239"/>
              <a:gd name="connsiteY1065" fmla="*/ 2528721 h 3428468"/>
              <a:gd name="connsiteX1066" fmla="*/ 3355531 w 5317239"/>
              <a:gd name="connsiteY1066" fmla="*/ 2528178 h 3428468"/>
              <a:gd name="connsiteX1067" fmla="*/ 3355531 w 5317239"/>
              <a:gd name="connsiteY1067" fmla="*/ 2528015 h 3428468"/>
              <a:gd name="connsiteX1068" fmla="*/ 3355585 w 5317239"/>
              <a:gd name="connsiteY1068" fmla="*/ 2527255 h 3428468"/>
              <a:gd name="connsiteX1069" fmla="*/ 3355571 w 5317239"/>
              <a:gd name="connsiteY1069" fmla="*/ 2527133 h 3428468"/>
              <a:gd name="connsiteX1070" fmla="*/ 3355476 w 5317239"/>
              <a:gd name="connsiteY1070" fmla="*/ 2526333 h 3428468"/>
              <a:gd name="connsiteX1071" fmla="*/ 3354554 w 5317239"/>
              <a:gd name="connsiteY1071" fmla="*/ 2522045 h 3428468"/>
              <a:gd name="connsiteX1072" fmla="*/ 3362477 w 5317239"/>
              <a:gd name="connsiteY1072" fmla="*/ 2522263 h 3428468"/>
              <a:gd name="connsiteX1073" fmla="*/ 3362532 w 5317239"/>
              <a:gd name="connsiteY1073" fmla="*/ 2522263 h 3428468"/>
              <a:gd name="connsiteX1074" fmla="*/ 3366982 w 5317239"/>
              <a:gd name="connsiteY1074" fmla="*/ 2518897 h 3428468"/>
              <a:gd name="connsiteX1075" fmla="*/ 3368447 w 5317239"/>
              <a:gd name="connsiteY1075" fmla="*/ 2513199 h 3428468"/>
              <a:gd name="connsiteX1076" fmla="*/ 3368610 w 5317239"/>
              <a:gd name="connsiteY1076" fmla="*/ 2512222 h 3428468"/>
              <a:gd name="connsiteX1077" fmla="*/ 3368604 w 5317239"/>
              <a:gd name="connsiteY1077" fmla="*/ 2512203 h 3428468"/>
              <a:gd name="connsiteX1078" fmla="*/ 3367850 w 5317239"/>
              <a:gd name="connsiteY1078" fmla="*/ 2509509 h 3428468"/>
              <a:gd name="connsiteX1079" fmla="*/ 3364756 w 5317239"/>
              <a:gd name="connsiteY1079" fmla="*/ 2504950 h 3428468"/>
              <a:gd name="connsiteX1080" fmla="*/ 3362532 w 5317239"/>
              <a:gd name="connsiteY1080" fmla="*/ 2487096 h 3428468"/>
              <a:gd name="connsiteX1081" fmla="*/ 3362097 w 5317239"/>
              <a:gd name="connsiteY1081" fmla="*/ 2485630 h 3428468"/>
              <a:gd name="connsiteX1082" fmla="*/ 3363074 w 5317239"/>
              <a:gd name="connsiteY1082" fmla="*/ 2484761 h 3428468"/>
              <a:gd name="connsiteX1083" fmla="*/ 3363617 w 5317239"/>
              <a:gd name="connsiteY1083" fmla="*/ 2483893 h 3428468"/>
              <a:gd name="connsiteX1084" fmla="*/ 3363725 w 5317239"/>
              <a:gd name="connsiteY1084" fmla="*/ 2483676 h 3428468"/>
              <a:gd name="connsiteX1085" fmla="*/ 3363997 w 5317239"/>
              <a:gd name="connsiteY1085" fmla="*/ 2482645 h 3428468"/>
              <a:gd name="connsiteX1086" fmla="*/ 3364051 w 5317239"/>
              <a:gd name="connsiteY1086" fmla="*/ 2482428 h 3428468"/>
              <a:gd name="connsiteX1087" fmla="*/ 3364051 w 5317239"/>
              <a:gd name="connsiteY1087" fmla="*/ 2481071 h 3428468"/>
              <a:gd name="connsiteX1088" fmla="*/ 3363454 w 5317239"/>
              <a:gd name="connsiteY1088" fmla="*/ 2477598 h 3428468"/>
              <a:gd name="connsiteX1089" fmla="*/ 3370618 w 5317239"/>
              <a:gd name="connsiteY1089" fmla="*/ 2476350 h 3428468"/>
              <a:gd name="connsiteX1090" fmla="*/ 3373548 w 5317239"/>
              <a:gd name="connsiteY1090" fmla="*/ 2474450 h 3428468"/>
              <a:gd name="connsiteX1091" fmla="*/ 3373596 w 5317239"/>
              <a:gd name="connsiteY1091" fmla="*/ 2474219 h 3428468"/>
              <a:gd name="connsiteX1092" fmla="*/ 3374253 w 5317239"/>
              <a:gd name="connsiteY1092" fmla="*/ 2471031 h 3428468"/>
              <a:gd name="connsiteX1093" fmla="*/ 3371432 w 5317239"/>
              <a:gd name="connsiteY1093" fmla="*/ 2456378 h 3428468"/>
              <a:gd name="connsiteX1094" fmla="*/ 3368447 w 5317239"/>
              <a:gd name="connsiteY1094" fmla="*/ 2452959 h 3428468"/>
              <a:gd name="connsiteX1095" fmla="*/ 3365028 w 5317239"/>
              <a:gd name="connsiteY1095" fmla="*/ 2451820 h 3428468"/>
              <a:gd name="connsiteX1096" fmla="*/ 3363617 w 5317239"/>
              <a:gd name="connsiteY1096" fmla="*/ 2447641 h 3428468"/>
              <a:gd name="connsiteX1097" fmla="*/ 3375122 w 5317239"/>
              <a:gd name="connsiteY1097" fmla="*/ 2447641 h 3428468"/>
              <a:gd name="connsiteX1098" fmla="*/ 3388147 w 5317239"/>
              <a:gd name="connsiteY1098" fmla="*/ 2452579 h 3428468"/>
              <a:gd name="connsiteX1099" fmla="*/ 3398079 w 5317239"/>
              <a:gd name="connsiteY1099" fmla="*/ 2462674 h 3428468"/>
              <a:gd name="connsiteX1100" fmla="*/ 3404156 w 5317239"/>
              <a:gd name="connsiteY1100" fmla="*/ 2478792 h 3428468"/>
              <a:gd name="connsiteX1101" fmla="*/ 3404863 w 5317239"/>
              <a:gd name="connsiteY1101" fmla="*/ 2480040 h 3428468"/>
              <a:gd name="connsiteX1102" fmla="*/ 3412894 w 5317239"/>
              <a:gd name="connsiteY1102" fmla="*/ 2489918 h 3428468"/>
              <a:gd name="connsiteX1103" fmla="*/ 3416422 w 5317239"/>
              <a:gd name="connsiteY1103" fmla="*/ 2518192 h 3428468"/>
              <a:gd name="connsiteX1104" fmla="*/ 3420221 w 5317239"/>
              <a:gd name="connsiteY1104" fmla="*/ 2522100 h 3428468"/>
              <a:gd name="connsiteX1105" fmla="*/ 3444534 w 5317239"/>
              <a:gd name="connsiteY1105" fmla="*/ 2525844 h 3428468"/>
              <a:gd name="connsiteX1106" fmla="*/ 3446542 w 5317239"/>
              <a:gd name="connsiteY1106" fmla="*/ 2525735 h 3428468"/>
              <a:gd name="connsiteX1107" fmla="*/ 3454520 w 5317239"/>
              <a:gd name="connsiteY1107" fmla="*/ 2523348 h 3428468"/>
              <a:gd name="connsiteX1108" fmla="*/ 3455605 w 5317239"/>
              <a:gd name="connsiteY1108" fmla="*/ 2522859 h 3428468"/>
              <a:gd name="connsiteX1109" fmla="*/ 3468250 w 5317239"/>
              <a:gd name="connsiteY1109" fmla="*/ 2514990 h 3428468"/>
              <a:gd name="connsiteX1110" fmla="*/ 3470367 w 5317239"/>
              <a:gd name="connsiteY1110" fmla="*/ 2511409 h 3428468"/>
              <a:gd name="connsiteX1111" fmla="*/ 3470378 w 5317239"/>
              <a:gd name="connsiteY1111" fmla="*/ 2511212 h 3428468"/>
              <a:gd name="connsiteX1112" fmla="*/ 3470692 w 5317239"/>
              <a:gd name="connsiteY1112" fmla="*/ 2505330 h 3428468"/>
              <a:gd name="connsiteX1113" fmla="*/ 3470733 w 5317239"/>
              <a:gd name="connsiteY1113" fmla="*/ 2505320 h 3428468"/>
              <a:gd name="connsiteX1114" fmla="*/ 3499727 w 5317239"/>
              <a:gd name="connsiteY1114" fmla="*/ 2498004 h 3428468"/>
              <a:gd name="connsiteX1115" fmla="*/ 3503146 w 5317239"/>
              <a:gd name="connsiteY1115" fmla="*/ 2493825 h 3428468"/>
              <a:gd name="connsiteX1116" fmla="*/ 3503471 w 5317239"/>
              <a:gd name="connsiteY1116" fmla="*/ 2486824 h 3428468"/>
              <a:gd name="connsiteX1117" fmla="*/ 3506131 w 5317239"/>
              <a:gd name="connsiteY1117" fmla="*/ 2485250 h 3428468"/>
              <a:gd name="connsiteX1118" fmla="*/ 3520675 w 5317239"/>
              <a:gd name="connsiteY1118" fmla="*/ 2487367 h 3428468"/>
              <a:gd name="connsiteX1119" fmla="*/ 3521924 w 5317239"/>
              <a:gd name="connsiteY1119" fmla="*/ 2487367 h 3428468"/>
              <a:gd name="connsiteX1120" fmla="*/ 3542221 w 5317239"/>
              <a:gd name="connsiteY1120" fmla="*/ 2484653 h 3428468"/>
              <a:gd name="connsiteX1121" fmla="*/ 3557308 w 5317239"/>
              <a:gd name="connsiteY1121" fmla="*/ 2492088 h 3428468"/>
              <a:gd name="connsiteX1122" fmla="*/ 3560781 w 5317239"/>
              <a:gd name="connsiteY1122" fmla="*/ 2492305 h 3428468"/>
              <a:gd name="connsiteX1123" fmla="*/ 3574131 w 5317239"/>
              <a:gd name="connsiteY1123" fmla="*/ 2487638 h 3428468"/>
              <a:gd name="connsiteX1124" fmla="*/ 3577605 w 5317239"/>
              <a:gd name="connsiteY1124" fmla="*/ 2496972 h 3428468"/>
              <a:gd name="connsiteX1125" fmla="*/ 3581675 w 5317239"/>
              <a:gd name="connsiteY1125" fmla="*/ 2499903 h 3428468"/>
              <a:gd name="connsiteX1126" fmla="*/ 3585962 w 5317239"/>
              <a:gd name="connsiteY1126" fmla="*/ 2497298 h 3428468"/>
              <a:gd name="connsiteX1127" fmla="*/ 3588784 w 5317239"/>
              <a:gd name="connsiteY1127" fmla="*/ 2491274 h 3428468"/>
              <a:gd name="connsiteX1128" fmla="*/ 3590684 w 5317239"/>
              <a:gd name="connsiteY1128" fmla="*/ 2491599 h 3428468"/>
              <a:gd name="connsiteX1129" fmla="*/ 3592584 w 5317239"/>
              <a:gd name="connsiteY1129" fmla="*/ 2491111 h 3428468"/>
              <a:gd name="connsiteX1130" fmla="*/ 3602840 w 5317239"/>
              <a:gd name="connsiteY1130" fmla="*/ 2485739 h 3428468"/>
              <a:gd name="connsiteX1131" fmla="*/ 3605011 w 5317239"/>
              <a:gd name="connsiteY1131" fmla="*/ 2491491 h 3428468"/>
              <a:gd name="connsiteX1132" fmla="*/ 3608702 w 5317239"/>
              <a:gd name="connsiteY1132" fmla="*/ 2494367 h 3428468"/>
              <a:gd name="connsiteX1133" fmla="*/ 3658521 w 5317239"/>
              <a:gd name="connsiteY1133" fmla="*/ 2500392 h 3428468"/>
              <a:gd name="connsiteX1134" fmla="*/ 3658956 w 5317239"/>
              <a:gd name="connsiteY1134" fmla="*/ 2500392 h 3428468"/>
              <a:gd name="connsiteX1135" fmla="*/ 3710621 w 5317239"/>
              <a:gd name="connsiteY1135" fmla="*/ 2501803 h 3428468"/>
              <a:gd name="connsiteX1136" fmla="*/ 3710730 w 5317239"/>
              <a:gd name="connsiteY1136" fmla="*/ 2501803 h 3428468"/>
              <a:gd name="connsiteX1137" fmla="*/ 3711055 w 5317239"/>
              <a:gd name="connsiteY1137" fmla="*/ 2501748 h 3428468"/>
              <a:gd name="connsiteX1138" fmla="*/ 3715017 w 5317239"/>
              <a:gd name="connsiteY1138" fmla="*/ 2498600 h 3428468"/>
              <a:gd name="connsiteX1139" fmla="*/ 3724840 w 5317239"/>
              <a:gd name="connsiteY1139" fmla="*/ 2466581 h 3428468"/>
              <a:gd name="connsiteX1140" fmla="*/ 3726468 w 5317239"/>
              <a:gd name="connsiteY1140" fmla="*/ 2467178 h 3428468"/>
              <a:gd name="connsiteX1141" fmla="*/ 3728747 w 5317239"/>
              <a:gd name="connsiteY1141" fmla="*/ 2467449 h 3428468"/>
              <a:gd name="connsiteX1142" fmla="*/ 3729942 w 5317239"/>
              <a:gd name="connsiteY1142" fmla="*/ 2467286 h 3428468"/>
              <a:gd name="connsiteX1143" fmla="*/ 3730321 w 5317239"/>
              <a:gd name="connsiteY1143" fmla="*/ 2467395 h 3428468"/>
              <a:gd name="connsiteX1144" fmla="*/ 3732275 w 5317239"/>
              <a:gd name="connsiteY1144" fmla="*/ 2467395 h 3428468"/>
              <a:gd name="connsiteX1145" fmla="*/ 3743020 w 5317239"/>
              <a:gd name="connsiteY1145" fmla="*/ 2465333 h 3428468"/>
              <a:gd name="connsiteX1146" fmla="*/ 3756642 w 5317239"/>
              <a:gd name="connsiteY1146" fmla="*/ 2472171 h 3428468"/>
              <a:gd name="connsiteX1147" fmla="*/ 3762721 w 5317239"/>
              <a:gd name="connsiteY1147" fmla="*/ 2470217 h 3428468"/>
              <a:gd name="connsiteX1148" fmla="*/ 211709 w 5317239"/>
              <a:gd name="connsiteY1148" fmla="*/ 2392339 h 3428468"/>
              <a:gd name="connsiteX1149" fmla="*/ 212036 w 5317239"/>
              <a:gd name="connsiteY1149" fmla="*/ 2392936 h 3428468"/>
              <a:gd name="connsiteX1150" fmla="*/ 211873 w 5317239"/>
              <a:gd name="connsiteY1150" fmla="*/ 2393099 h 3428468"/>
              <a:gd name="connsiteX1151" fmla="*/ 2783034 w 5317239"/>
              <a:gd name="connsiteY1151" fmla="*/ 2388486 h 3428468"/>
              <a:gd name="connsiteX1152" fmla="*/ 2783522 w 5317239"/>
              <a:gd name="connsiteY1152" fmla="*/ 2388486 h 3428468"/>
              <a:gd name="connsiteX1153" fmla="*/ 2782220 w 5317239"/>
              <a:gd name="connsiteY1153" fmla="*/ 2395541 h 3428468"/>
              <a:gd name="connsiteX1154" fmla="*/ 2775219 w 5317239"/>
              <a:gd name="connsiteY1154" fmla="*/ 2395650 h 3428468"/>
              <a:gd name="connsiteX1155" fmla="*/ 2771745 w 5317239"/>
              <a:gd name="connsiteY1155" fmla="*/ 2397387 h 3428468"/>
              <a:gd name="connsiteX1156" fmla="*/ 2767729 w 5317239"/>
              <a:gd name="connsiteY1156" fmla="*/ 2402543 h 3428468"/>
              <a:gd name="connsiteX1157" fmla="*/ 2766753 w 5317239"/>
              <a:gd name="connsiteY1157" fmla="*/ 2405093 h 3428468"/>
              <a:gd name="connsiteX1158" fmla="*/ 2766427 w 5317239"/>
              <a:gd name="connsiteY1158" fmla="*/ 2411009 h 3428468"/>
              <a:gd name="connsiteX1159" fmla="*/ 2766264 w 5317239"/>
              <a:gd name="connsiteY1159" fmla="*/ 2410357 h 3428468"/>
              <a:gd name="connsiteX1160" fmla="*/ 2766101 w 5317239"/>
              <a:gd name="connsiteY1160" fmla="*/ 2409977 h 3428468"/>
              <a:gd name="connsiteX1161" fmla="*/ 2766427 w 5317239"/>
              <a:gd name="connsiteY1161" fmla="*/ 2404821 h 3428468"/>
              <a:gd name="connsiteX1162" fmla="*/ 2767349 w 5317239"/>
              <a:gd name="connsiteY1162" fmla="*/ 2402380 h 3428468"/>
              <a:gd name="connsiteX1163" fmla="*/ 2771311 w 5317239"/>
              <a:gd name="connsiteY1163" fmla="*/ 2397224 h 3428468"/>
              <a:gd name="connsiteX1164" fmla="*/ 2774839 w 5317239"/>
              <a:gd name="connsiteY1164" fmla="*/ 2395433 h 3428468"/>
              <a:gd name="connsiteX1165" fmla="*/ 2774784 w 5317239"/>
              <a:gd name="connsiteY1165" fmla="*/ 2395379 h 3428468"/>
              <a:gd name="connsiteX1166" fmla="*/ 2781786 w 5317239"/>
              <a:gd name="connsiteY1166" fmla="*/ 2395270 h 3428468"/>
              <a:gd name="connsiteX1167" fmla="*/ 639901 w 5317239"/>
              <a:gd name="connsiteY1167" fmla="*/ 2346536 h 3428468"/>
              <a:gd name="connsiteX1168" fmla="*/ 648475 w 5317239"/>
              <a:gd name="connsiteY1168" fmla="*/ 2354839 h 3428468"/>
              <a:gd name="connsiteX1169" fmla="*/ 647444 w 5317239"/>
              <a:gd name="connsiteY1169" fmla="*/ 2357118 h 3428468"/>
              <a:gd name="connsiteX1170" fmla="*/ 644677 w 5317239"/>
              <a:gd name="connsiteY1170" fmla="*/ 2356955 h 3428468"/>
              <a:gd name="connsiteX1171" fmla="*/ 638436 w 5317239"/>
              <a:gd name="connsiteY1171" fmla="*/ 2358529 h 3428468"/>
              <a:gd name="connsiteX1172" fmla="*/ 641204 w 5317239"/>
              <a:gd name="connsiteY1172" fmla="*/ 2353428 h 3428468"/>
              <a:gd name="connsiteX1173" fmla="*/ 640118 w 5317239"/>
              <a:gd name="connsiteY1173" fmla="*/ 2347784 h 3428468"/>
              <a:gd name="connsiteX1174" fmla="*/ 638869 w 5317239"/>
              <a:gd name="connsiteY1174" fmla="*/ 2347078 h 3428468"/>
              <a:gd name="connsiteX1175" fmla="*/ 638924 w 5317239"/>
              <a:gd name="connsiteY1175" fmla="*/ 2347078 h 3428468"/>
              <a:gd name="connsiteX1176" fmla="*/ 2835133 w 5317239"/>
              <a:gd name="connsiteY1176" fmla="*/ 2346427 h 3428468"/>
              <a:gd name="connsiteX1177" fmla="*/ 2831985 w 5317239"/>
              <a:gd name="connsiteY1177" fmla="*/ 2347241 h 3428468"/>
              <a:gd name="connsiteX1178" fmla="*/ 2823030 w 5317239"/>
              <a:gd name="connsiteY1178" fmla="*/ 2353536 h 3428468"/>
              <a:gd name="connsiteX1179" fmla="*/ 2821131 w 5317239"/>
              <a:gd name="connsiteY1179" fmla="*/ 2356792 h 3428468"/>
              <a:gd name="connsiteX1180" fmla="*/ 2820588 w 5317239"/>
              <a:gd name="connsiteY1180" fmla="*/ 2362111 h 3428468"/>
              <a:gd name="connsiteX1181" fmla="*/ 2815324 w 5317239"/>
              <a:gd name="connsiteY1181" fmla="*/ 2364608 h 3428468"/>
              <a:gd name="connsiteX1182" fmla="*/ 2793290 w 5317239"/>
              <a:gd name="connsiteY1182" fmla="*/ 2360320 h 3428468"/>
              <a:gd name="connsiteX1183" fmla="*/ 2790034 w 5317239"/>
              <a:gd name="connsiteY1183" fmla="*/ 2360917 h 3428468"/>
              <a:gd name="connsiteX1184" fmla="*/ 2774404 w 5317239"/>
              <a:gd name="connsiteY1184" fmla="*/ 2370848 h 3428468"/>
              <a:gd name="connsiteX1185" fmla="*/ 2772288 w 5317239"/>
              <a:gd name="connsiteY1185" fmla="*/ 2374376 h 3428468"/>
              <a:gd name="connsiteX1186" fmla="*/ 2771745 w 5317239"/>
              <a:gd name="connsiteY1186" fmla="*/ 2383222 h 3428468"/>
              <a:gd name="connsiteX1187" fmla="*/ 2772993 w 5317239"/>
              <a:gd name="connsiteY1187" fmla="*/ 2386587 h 3428468"/>
              <a:gd name="connsiteX1188" fmla="*/ 2774079 w 5317239"/>
              <a:gd name="connsiteY1188" fmla="*/ 2387401 h 3428468"/>
              <a:gd name="connsiteX1189" fmla="*/ 2774336 w 5317239"/>
              <a:gd name="connsiteY1189" fmla="*/ 2387485 h 3428468"/>
              <a:gd name="connsiteX1190" fmla="*/ 2773428 w 5317239"/>
              <a:gd name="connsiteY1190" fmla="*/ 2386804 h 3428468"/>
              <a:gd name="connsiteX1191" fmla="*/ 2772180 w 5317239"/>
              <a:gd name="connsiteY1191" fmla="*/ 2383439 h 3428468"/>
              <a:gd name="connsiteX1192" fmla="*/ 2772722 w 5317239"/>
              <a:gd name="connsiteY1192" fmla="*/ 2374593 h 3428468"/>
              <a:gd name="connsiteX1193" fmla="*/ 2774839 w 5317239"/>
              <a:gd name="connsiteY1193" fmla="*/ 2371066 h 3428468"/>
              <a:gd name="connsiteX1194" fmla="*/ 2790469 w 5317239"/>
              <a:gd name="connsiteY1194" fmla="*/ 2361134 h 3428468"/>
              <a:gd name="connsiteX1195" fmla="*/ 2793725 w 5317239"/>
              <a:gd name="connsiteY1195" fmla="*/ 2360537 h 3428468"/>
              <a:gd name="connsiteX1196" fmla="*/ 2815759 w 5317239"/>
              <a:gd name="connsiteY1196" fmla="*/ 2364824 h 3428468"/>
              <a:gd name="connsiteX1197" fmla="*/ 2821023 w 5317239"/>
              <a:gd name="connsiteY1197" fmla="*/ 2362328 h 3428468"/>
              <a:gd name="connsiteX1198" fmla="*/ 2821566 w 5317239"/>
              <a:gd name="connsiteY1198" fmla="*/ 2357009 h 3428468"/>
              <a:gd name="connsiteX1199" fmla="*/ 2823465 w 5317239"/>
              <a:gd name="connsiteY1199" fmla="*/ 2353754 h 3428468"/>
              <a:gd name="connsiteX1200" fmla="*/ 2832420 w 5317239"/>
              <a:gd name="connsiteY1200" fmla="*/ 2347458 h 3428468"/>
              <a:gd name="connsiteX1201" fmla="*/ 2835567 w 5317239"/>
              <a:gd name="connsiteY1201" fmla="*/ 2346644 h 3428468"/>
              <a:gd name="connsiteX1202" fmla="*/ 2835621 w 5317239"/>
              <a:gd name="connsiteY1202" fmla="*/ 2346590 h 3428468"/>
              <a:gd name="connsiteX1203" fmla="*/ 2840569 w 5317239"/>
              <a:gd name="connsiteY1203" fmla="*/ 2347181 h 3428468"/>
              <a:gd name="connsiteX1204" fmla="*/ 2840125 w 5317239"/>
              <a:gd name="connsiteY1204" fmla="*/ 2347024 h 3428468"/>
              <a:gd name="connsiteX1205" fmla="*/ 1918996 w 5317239"/>
              <a:gd name="connsiteY1205" fmla="*/ 2344039 h 3428468"/>
              <a:gd name="connsiteX1206" fmla="*/ 1918888 w 5317239"/>
              <a:gd name="connsiteY1206" fmla="*/ 2344310 h 3428468"/>
              <a:gd name="connsiteX1207" fmla="*/ 1917694 w 5317239"/>
              <a:gd name="connsiteY1207" fmla="*/ 2344636 h 3428468"/>
              <a:gd name="connsiteX1208" fmla="*/ 1917965 w 5317239"/>
              <a:gd name="connsiteY1208" fmla="*/ 2344527 h 3428468"/>
              <a:gd name="connsiteX1209" fmla="*/ 1918996 w 5317239"/>
              <a:gd name="connsiteY1209" fmla="*/ 2344039 h 3428468"/>
              <a:gd name="connsiteX1210" fmla="*/ 689450 w 5317239"/>
              <a:gd name="connsiteY1210" fmla="*/ 2306972 h 3428468"/>
              <a:gd name="connsiteX1211" fmla="*/ 691892 w 5317239"/>
              <a:gd name="connsiteY1211" fmla="*/ 2308763 h 3428468"/>
              <a:gd name="connsiteX1212" fmla="*/ 691947 w 5317239"/>
              <a:gd name="connsiteY1212" fmla="*/ 2308763 h 3428468"/>
              <a:gd name="connsiteX1213" fmla="*/ 694226 w 5317239"/>
              <a:gd name="connsiteY1213" fmla="*/ 2308818 h 3428468"/>
              <a:gd name="connsiteX1214" fmla="*/ 694117 w 5317239"/>
              <a:gd name="connsiteY1214" fmla="*/ 2317121 h 3428468"/>
              <a:gd name="connsiteX1215" fmla="*/ 690155 w 5317239"/>
              <a:gd name="connsiteY1215" fmla="*/ 2312019 h 3428468"/>
              <a:gd name="connsiteX1216" fmla="*/ 147896 w 5317239"/>
              <a:gd name="connsiteY1216" fmla="*/ 2287706 h 3428468"/>
              <a:gd name="connsiteX1217" fmla="*/ 149900 w 5317239"/>
              <a:gd name="connsiteY1217" fmla="*/ 2288737 h 3428468"/>
              <a:gd name="connsiteX1218" fmla="*/ 154349 w 5317239"/>
              <a:gd name="connsiteY1218" fmla="*/ 2289714 h 3428468"/>
              <a:gd name="connsiteX1219" fmla="*/ 155107 w 5317239"/>
              <a:gd name="connsiteY1219" fmla="*/ 2292482 h 3428468"/>
              <a:gd name="connsiteX1220" fmla="*/ 154245 w 5317239"/>
              <a:gd name="connsiteY1220" fmla="*/ 2291776 h 3428468"/>
              <a:gd name="connsiteX1221" fmla="*/ 147780 w 5317239"/>
              <a:gd name="connsiteY1221" fmla="*/ 2287815 h 3428468"/>
              <a:gd name="connsiteX1222" fmla="*/ 4346457 w 5317239"/>
              <a:gd name="connsiteY1222" fmla="*/ 2266340 h 3428468"/>
              <a:gd name="connsiteX1223" fmla="*/ 4347103 w 5317239"/>
              <a:gd name="connsiteY1223" fmla="*/ 2268332 h 3428468"/>
              <a:gd name="connsiteX1224" fmla="*/ 4346452 w 5317239"/>
              <a:gd name="connsiteY1224" fmla="*/ 2266378 h 3428468"/>
              <a:gd name="connsiteX1225" fmla="*/ 4346994 w 5317239"/>
              <a:gd name="connsiteY1225" fmla="*/ 2262471 h 3428468"/>
              <a:gd name="connsiteX1226" fmla="*/ 4346457 w 5317239"/>
              <a:gd name="connsiteY1226" fmla="*/ 2266340 h 3428468"/>
              <a:gd name="connsiteX1227" fmla="*/ 4346452 w 5317239"/>
              <a:gd name="connsiteY1227" fmla="*/ 2266324 h 3428468"/>
              <a:gd name="connsiteX1228" fmla="*/ 4346994 w 5317239"/>
              <a:gd name="connsiteY1228" fmla="*/ 2262471 h 3428468"/>
              <a:gd name="connsiteX1229" fmla="*/ 4432145 w 5317239"/>
              <a:gd name="connsiteY1229" fmla="*/ 2257749 h 3428468"/>
              <a:gd name="connsiteX1230" fmla="*/ 4437084 w 5317239"/>
              <a:gd name="connsiteY1230" fmla="*/ 2258238 h 3428468"/>
              <a:gd name="connsiteX1231" fmla="*/ 4445930 w 5317239"/>
              <a:gd name="connsiteY1231" fmla="*/ 2275604 h 3428468"/>
              <a:gd name="connsiteX1232" fmla="*/ 4448752 w 5317239"/>
              <a:gd name="connsiteY1232" fmla="*/ 2277883 h 3428468"/>
              <a:gd name="connsiteX1233" fmla="*/ 4455047 w 5317239"/>
              <a:gd name="connsiteY1233" fmla="*/ 2279620 h 3428468"/>
              <a:gd name="connsiteX1234" fmla="*/ 4456566 w 5317239"/>
              <a:gd name="connsiteY1234" fmla="*/ 2279783 h 3428468"/>
              <a:gd name="connsiteX1235" fmla="*/ 4493145 w 5317239"/>
              <a:gd name="connsiteY1235" fmla="*/ 2277504 h 3428468"/>
              <a:gd name="connsiteX1236" fmla="*/ 4500852 w 5317239"/>
              <a:gd name="connsiteY1236" fmla="*/ 2280651 h 3428468"/>
              <a:gd name="connsiteX1237" fmla="*/ 4502750 w 5317239"/>
              <a:gd name="connsiteY1237" fmla="*/ 2280977 h 3428468"/>
              <a:gd name="connsiteX1238" fmla="*/ 4512248 w 5317239"/>
              <a:gd name="connsiteY1238" fmla="*/ 2280543 h 3428468"/>
              <a:gd name="connsiteX1239" fmla="*/ 4514039 w 5317239"/>
              <a:gd name="connsiteY1239" fmla="*/ 2286621 h 3428468"/>
              <a:gd name="connsiteX1240" fmla="*/ 4517838 w 5317239"/>
              <a:gd name="connsiteY1240" fmla="*/ 2289823 h 3428468"/>
              <a:gd name="connsiteX1241" fmla="*/ 4542748 w 5317239"/>
              <a:gd name="connsiteY1241" fmla="*/ 2292699 h 3428468"/>
              <a:gd name="connsiteX1242" fmla="*/ 4536887 w 5317239"/>
              <a:gd name="connsiteY1242" fmla="*/ 2321516 h 3428468"/>
              <a:gd name="connsiteX1243" fmla="*/ 4540414 w 5317239"/>
              <a:gd name="connsiteY1243" fmla="*/ 2326835 h 3428468"/>
              <a:gd name="connsiteX1244" fmla="*/ 4605756 w 5317239"/>
              <a:gd name="connsiteY1244" fmla="*/ 2340511 h 3428468"/>
              <a:gd name="connsiteX1245" fmla="*/ 4610477 w 5317239"/>
              <a:gd name="connsiteY1245" fmla="*/ 2338504 h 3428468"/>
              <a:gd name="connsiteX1246" fmla="*/ 4612811 w 5317239"/>
              <a:gd name="connsiteY1246" fmla="*/ 2334867 h 3428468"/>
              <a:gd name="connsiteX1247" fmla="*/ 4638155 w 5317239"/>
              <a:gd name="connsiteY1247" fmla="*/ 2352017 h 3428468"/>
              <a:gd name="connsiteX1248" fmla="*/ 4643745 w 5317239"/>
              <a:gd name="connsiteY1248" fmla="*/ 2351582 h 3428468"/>
              <a:gd name="connsiteX1249" fmla="*/ 4648738 w 5317239"/>
              <a:gd name="connsiteY1249" fmla="*/ 2346916 h 3428468"/>
              <a:gd name="connsiteX1250" fmla="*/ 4658452 w 5317239"/>
              <a:gd name="connsiteY1250" fmla="*/ 2347784 h 3428468"/>
              <a:gd name="connsiteX1251" fmla="*/ 4667407 w 5317239"/>
              <a:gd name="connsiteY1251" fmla="*/ 2369383 h 3428468"/>
              <a:gd name="connsiteX1252" fmla="*/ 4671043 w 5317239"/>
              <a:gd name="connsiteY1252" fmla="*/ 2372151 h 3428468"/>
              <a:gd name="connsiteX1253" fmla="*/ 4752665 w 5317239"/>
              <a:gd name="connsiteY1253" fmla="*/ 2382191 h 3428468"/>
              <a:gd name="connsiteX1254" fmla="*/ 4810627 w 5317239"/>
              <a:gd name="connsiteY1254" fmla="*/ 2486770 h 3428468"/>
              <a:gd name="connsiteX1255" fmla="*/ 4811169 w 5317239"/>
              <a:gd name="connsiteY1255" fmla="*/ 2487529 h 3428468"/>
              <a:gd name="connsiteX1256" fmla="*/ 4838196 w 5317239"/>
              <a:gd name="connsiteY1256" fmla="*/ 2518898 h 3428468"/>
              <a:gd name="connsiteX1257" fmla="*/ 4834071 w 5317239"/>
              <a:gd name="connsiteY1257" fmla="*/ 2525627 h 3428468"/>
              <a:gd name="connsiteX1258" fmla="*/ 4833528 w 5317239"/>
              <a:gd name="connsiteY1258" fmla="*/ 2526875 h 3428468"/>
              <a:gd name="connsiteX1259" fmla="*/ 4817247 w 5317239"/>
              <a:gd name="connsiteY1259" fmla="*/ 2589558 h 3428468"/>
              <a:gd name="connsiteX1260" fmla="*/ 4817138 w 5317239"/>
              <a:gd name="connsiteY1260" fmla="*/ 2591349 h 3428468"/>
              <a:gd name="connsiteX1261" fmla="*/ 4827667 w 5317239"/>
              <a:gd name="connsiteY1261" fmla="*/ 2662714 h 3428468"/>
              <a:gd name="connsiteX1262" fmla="*/ 4828536 w 5317239"/>
              <a:gd name="connsiteY1262" fmla="*/ 2664776 h 3428468"/>
              <a:gd name="connsiteX1263" fmla="*/ 4832497 w 5317239"/>
              <a:gd name="connsiteY1263" fmla="*/ 2669932 h 3428468"/>
              <a:gd name="connsiteX1264" fmla="*/ 4834017 w 5317239"/>
              <a:gd name="connsiteY1264" fmla="*/ 2671234 h 3428468"/>
              <a:gd name="connsiteX1265" fmla="*/ 4860337 w 5317239"/>
              <a:gd name="connsiteY1265" fmla="*/ 2684802 h 3428468"/>
              <a:gd name="connsiteX1266" fmla="*/ 4865602 w 5317239"/>
              <a:gd name="connsiteY1266" fmla="*/ 2683988 h 3428468"/>
              <a:gd name="connsiteX1267" fmla="*/ 4866471 w 5317239"/>
              <a:gd name="connsiteY1267" fmla="*/ 2678724 h 3428468"/>
              <a:gd name="connsiteX1268" fmla="*/ 4863486 w 5317239"/>
              <a:gd name="connsiteY1268" fmla="*/ 2672808 h 3428468"/>
              <a:gd name="connsiteX1269" fmla="*/ 4865764 w 5317239"/>
              <a:gd name="connsiteY1269" fmla="*/ 2666296 h 3428468"/>
              <a:gd name="connsiteX1270" fmla="*/ 4865656 w 5317239"/>
              <a:gd name="connsiteY1270" fmla="*/ 2663040 h 3428468"/>
              <a:gd name="connsiteX1271" fmla="*/ 4859849 w 5317239"/>
              <a:gd name="connsiteY1271" fmla="*/ 2649363 h 3428468"/>
              <a:gd name="connsiteX1272" fmla="*/ 4861423 w 5317239"/>
              <a:gd name="connsiteY1272" fmla="*/ 2649852 h 3428468"/>
              <a:gd name="connsiteX1273" fmla="*/ 4867067 w 5317239"/>
              <a:gd name="connsiteY1273" fmla="*/ 2660163 h 3428468"/>
              <a:gd name="connsiteX1274" fmla="*/ 4869455 w 5317239"/>
              <a:gd name="connsiteY1274" fmla="*/ 2662226 h 3428468"/>
              <a:gd name="connsiteX1275" fmla="*/ 4885791 w 5317239"/>
              <a:gd name="connsiteY1275" fmla="*/ 2668412 h 3428468"/>
              <a:gd name="connsiteX1276" fmla="*/ 4883945 w 5317239"/>
              <a:gd name="connsiteY1276" fmla="*/ 2673839 h 3428468"/>
              <a:gd name="connsiteX1277" fmla="*/ 4885628 w 5317239"/>
              <a:gd name="connsiteY1277" fmla="*/ 2678995 h 3428468"/>
              <a:gd name="connsiteX1278" fmla="*/ 4889155 w 5317239"/>
              <a:gd name="connsiteY1278" fmla="*/ 2681492 h 3428468"/>
              <a:gd name="connsiteX1279" fmla="*/ 4891218 w 5317239"/>
              <a:gd name="connsiteY1279" fmla="*/ 2688872 h 3428468"/>
              <a:gd name="connsiteX1280" fmla="*/ 4876836 w 5317239"/>
              <a:gd name="connsiteY1280" fmla="*/ 2713620 h 3428468"/>
              <a:gd name="connsiteX1281" fmla="*/ 4877379 w 5317239"/>
              <a:gd name="connsiteY1281" fmla="*/ 2718884 h 3428468"/>
              <a:gd name="connsiteX1282" fmla="*/ 4881612 w 5317239"/>
              <a:gd name="connsiteY1282" fmla="*/ 2723660 h 3428468"/>
              <a:gd name="connsiteX1283" fmla="*/ 4881720 w 5317239"/>
              <a:gd name="connsiteY1283" fmla="*/ 2733103 h 3428468"/>
              <a:gd name="connsiteX1284" fmla="*/ 4874720 w 5317239"/>
              <a:gd name="connsiteY1284" fmla="*/ 2736684 h 3428468"/>
              <a:gd name="connsiteX1285" fmla="*/ 4867013 w 5317239"/>
              <a:gd name="connsiteY1285" fmla="*/ 2736522 h 3428468"/>
              <a:gd name="connsiteX1286" fmla="*/ 4863322 w 5317239"/>
              <a:gd name="connsiteY1286" fmla="*/ 2738313 h 3428468"/>
              <a:gd name="connsiteX1287" fmla="*/ 4860337 w 5317239"/>
              <a:gd name="connsiteY1287" fmla="*/ 2742274 h 3428468"/>
              <a:gd name="connsiteX1288" fmla="*/ 4860446 w 5317239"/>
              <a:gd name="connsiteY1288" fmla="*/ 2747864 h 3428468"/>
              <a:gd name="connsiteX1289" fmla="*/ 4870269 w 5317239"/>
              <a:gd name="connsiteY1289" fmla="*/ 2759912 h 3428468"/>
              <a:gd name="connsiteX1290" fmla="*/ 4869672 w 5317239"/>
              <a:gd name="connsiteY1290" fmla="*/ 2764363 h 3428468"/>
              <a:gd name="connsiteX1291" fmla="*/ 4870324 w 5317239"/>
              <a:gd name="connsiteY1291" fmla="*/ 2767347 h 3428468"/>
              <a:gd name="connsiteX1292" fmla="*/ 4873905 w 5317239"/>
              <a:gd name="connsiteY1292" fmla="*/ 2773154 h 3428468"/>
              <a:gd name="connsiteX1293" fmla="*/ 4874828 w 5317239"/>
              <a:gd name="connsiteY1293" fmla="*/ 2774239 h 3428468"/>
              <a:gd name="connsiteX1294" fmla="*/ 4881178 w 5317239"/>
              <a:gd name="connsiteY1294" fmla="*/ 2779558 h 3428468"/>
              <a:gd name="connsiteX1295" fmla="*/ 4880743 w 5317239"/>
              <a:gd name="connsiteY1295" fmla="*/ 2791281 h 3428468"/>
              <a:gd name="connsiteX1296" fmla="*/ 4884271 w 5317239"/>
              <a:gd name="connsiteY1296" fmla="*/ 2795893 h 3428468"/>
              <a:gd name="connsiteX1297" fmla="*/ 4908041 w 5317239"/>
              <a:gd name="connsiteY1297" fmla="*/ 2801158 h 3428468"/>
              <a:gd name="connsiteX1298" fmla="*/ 4906847 w 5317239"/>
              <a:gd name="connsiteY1298" fmla="*/ 2810384 h 3428468"/>
              <a:gd name="connsiteX1299" fmla="*/ 4894202 w 5317239"/>
              <a:gd name="connsiteY1299" fmla="*/ 2815919 h 3428468"/>
              <a:gd name="connsiteX1300" fmla="*/ 4891597 w 5317239"/>
              <a:gd name="connsiteY1300" fmla="*/ 2819175 h 3428468"/>
              <a:gd name="connsiteX1301" fmla="*/ 4892791 w 5317239"/>
              <a:gd name="connsiteY1301" fmla="*/ 2823191 h 3428468"/>
              <a:gd name="connsiteX1302" fmla="*/ 4901094 w 5317239"/>
              <a:gd name="connsiteY1302" fmla="*/ 2831766 h 3428468"/>
              <a:gd name="connsiteX1303" fmla="*/ 4906034 w 5317239"/>
              <a:gd name="connsiteY1303" fmla="*/ 2832797 h 3428468"/>
              <a:gd name="connsiteX1304" fmla="*/ 4924540 w 5317239"/>
              <a:gd name="connsiteY1304" fmla="*/ 2825308 h 3428468"/>
              <a:gd name="connsiteX1305" fmla="*/ 4932952 w 5317239"/>
              <a:gd name="connsiteY1305" fmla="*/ 2831603 h 3428468"/>
              <a:gd name="connsiteX1306" fmla="*/ 4936099 w 5317239"/>
              <a:gd name="connsiteY1306" fmla="*/ 2832472 h 3428468"/>
              <a:gd name="connsiteX1307" fmla="*/ 4940875 w 5317239"/>
              <a:gd name="connsiteY1307" fmla="*/ 2832038 h 3428468"/>
              <a:gd name="connsiteX1308" fmla="*/ 4943100 w 5317239"/>
              <a:gd name="connsiteY1308" fmla="*/ 2837899 h 3428468"/>
              <a:gd name="connsiteX1309" fmla="*/ 4945271 w 5317239"/>
              <a:gd name="connsiteY1309" fmla="*/ 2840341 h 3428468"/>
              <a:gd name="connsiteX1310" fmla="*/ 4951946 w 5317239"/>
              <a:gd name="connsiteY1310" fmla="*/ 2843760 h 3428468"/>
              <a:gd name="connsiteX1311" fmla="*/ 4955908 w 5317239"/>
              <a:gd name="connsiteY1311" fmla="*/ 2843868 h 3428468"/>
              <a:gd name="connsiteX1312" fmla="*/ 4973165 w 5317239"/>
              <a:gd name="connsiteY1312" fmla="*/ 2835999 h 3428468"/>
              <a:gd name="connsiteX1313" fmla="*/ 4990641 w 5317239"/>
              <a:gd name="connsiteY1313" fmla="*/ 2838767 h 3428468"/>
              <a:gd name="connsiteX1314" fmla="*/ 4991781 w 5317239"/>
              <a:gd name="connsiteY1314" fmla="*/ 2845551 h 3428468"/>
              <a:gd name="connsiteX1315" fmla="*/ 4986299 w 5317239"/>
              <a:gd name="connsiteY1315" fmla="*/ 2851086 h 3428468"/>
              <a:gd name="connsiteX1316" fmla="*/ 4986082 w 5317239"/>
              <a:gd name="connsiteY1316" fmla="*/ 2857219 h 3428468"/>
              <a:gd name="connsiteX1317" fmla="*/ 4988687 w 5317239"/>
              <a:gd name="connsiteY1317" fmla="*/ 2860204 h 3428468"/>
              <a:gd name="connsiteX1318" fmla="*/ 4986462 w 5317239"/>
              <a:gd name="connsiteY1318" fmla="*/ 2871384 h 3428468"/>
              <a:gd name="connsiteX1319" fmla="*/ 4986679 w 5317239"/>
              <a:gd name="connsiteY1319" fmla="*/ 2873825 h 3428468"/>
              <a:gd name="connsiteX1320" fmla="*/ 4990098 w 5317239"/>
              <a:gd name="connsiteY1320" fmla="*/ 2882997 h 3428468"/>
              <a:gd name="connsiteX1321" fmla="*/ 4989013 w 5317239"/>
              <a:gd name="connsiteY1321" fmla="*/ 2888044 h 3428468"/>
              <a:gd name="connsiteX1322" fmla="*/ 4971755 w 5317239"/>
              <a:gd name="connsiteY1322" fmla="*/ 2905682 h 3428468"/>
              <a:gd name="connsiteX1323" fmla="*/ 4970506 w 5317239"/>
              <a:gd name="connsiteY1323" fmla="*/ 2909590 h 3428468"/>
              <a:gd name="connsiteX1324" fmla="*/ 4971375 w 5317239"/>
              <a:gd name="connsiteY1324" fmla="*/ 2914474 h 3428468"/>
              <a:gd name="connsiteX1325" fmla="*/ 4967956 w 5317239"/>
              <a:gd name="connsiteY1325" fmla="*/ 2916428 h 3428468"/>
              <a:gd name="connsiteX1326" fmla="*/ 4959001 w 5317239"/>
              <a:gd name="connsiteY1326" fmla="*/ 2929344 h 3428468"/>
              <a:gd name="connsiteX1327" fmla="*/ 4949178 w 5317239"/>
              <a:gd name="connsiteY1327" fmla="*/ 2927173 h 3428468"/>
              <a:gd name="connsiteX1328" fmla="*/ 4945922 w 5317239"/>
              <a:gd name="connsiteY1328" fmla="*/ 2927716 h 3428468"/>
              <a:gd name="connsiteX1329" fmla="*/ 4932029 w 5317239"/>
              <a:gd name="connsiteY1329" fmla="*/ 2935911 h 3428468"/>
              <a:gd name="connsiteX1330" fmla="*/ 4917267 w 5317239"/>
              <a:gd name="connsiteY1330" fmla="*/ 2926902 h 3428468"/>
              <a:gd name="connsiteX1331" fmla="*/ 4908639 w 5317239"/>
              <a:gd name="connsiteY1331" fmla="*/ 2913008 h 3428468"/>
              <a:gd name="connsiteX1332" fmla="*/ 4904839 w 5317239"/>
              <a:gd name="connsiteY1332" fmla="*/ 2910892 h 3428468"/>
              <a:gd name="connsiteX1333" fmla="*/ 4901040 w 5317239"/>
              <a:gd name="connsiteY1333" fmla="*/ 2913008 h 3428468"/>
              <a:gd name="connsiteX1334" fmla="*/ 4894691 w 5317239"/>
              <a:gd name="connsiteY1334" fmla="*/ 2922994 h 3428468"/>
              <a:gd name="connsiteX1335" fmla="*/ 4885194 w 5317239"/>
              <a:gd name="connsiteY1335" fmla="*/ 2927879 h 3428468"/>
              <a:gd name="connsiteX1336" fmla="*/ 4867990 w 5317239"/>
              <a:gd name="connsiteY1336" fmla="*/ 2920878 h 3428468"/>
              <a:gd name="connsiteX1337" fmla="*/ 4866471 w 5317239"/>
              <a:gd name="connsiteY1337" fmla="*/ 2920553 h 3428468"/>
              <a:gd name="connsiteX1338" fmla="*/ 4835428 w 5317239"/>
              <a:gd name="connsiteY1338" fmla="*/ 2919142 h 3428468"/>
              <a:gd name="connsiteX1339" fmla="*/ 4833800 w 5317239"/>
              <a:gd name="connsiteY1339" fmla="*/ 2919359 h 3428468"/>
              <a:gd name="connsiteX1340" fmla="*/ 4802594 w 5317239"/>
              <a:gd name="connsiteY1340" fmla="*/ 2929561 h 3428468"/>
              <a:gd name="connsiteX1341" fmla="*/ 4786801 w 5317239"/>
              <a:gd name="connsiteY1341" fmla="*/ 2931298 h 3428468"/>
              <a:gd name="connsiteX1342" fmla="*/ 4774428 w 5317239"/>
              <a:gd name="connsiteY1342" fmla="*/ 2928639 h 3428468"/>
              <a:gd name="connsiteX1343" fmla="*/ 4769435 w 5317239"/>
              <a:gd name="connsiteY1343" fmla="*/ 2930972 h 3428468"/>
              <a:gd name="connsiteX1344" fmla="*/ 4769055 w 5317239"/>
              <a:gd name="connsiteY1344" fmla="*/ 2931786 h 3428468"/>
              <a:gd name="connsiteX1345" fmla="*/ 4739966 w 5317239"/>
              <a:gd name="connsiteY1345" fmla="*/ 2931786 h 3428468"/>
              <a:gd name="connsiteX1346" fmla="*/ 4737849 w 5317239"/>
              <a:gd name="connsiteY1346" fmla="*/ 2932329 h 3428468"/>
              <a:gd name="connsiteX1347" fmla="*/ 4734485 w 5317239"/>
              <a:gd name="connsiteY1347" fmla="*/ 2934120 h 3428468"/>
              <a:gd name="connsiteX1348" fmla="*/ 4730198 w 5317239"/>
              <a:gd name="connsiteY1348" fmla="*/ 2932383 h 3428468"/>
              <a:gd name="connsiteX1349" fmla="*/ 4724011 w 5317239"/>
              <a:gd name="connsiteY1349" fmla="*/ 2929832 h 3428468"/>
              <a:gd name="connsiteX1350" fmla="*/ 4721460 w 5317239"/>
              <a:gd name="connsiteY1350" fmla="*/ 2929561 h 3428468"/>
              <a:gd name="connsiteX1351" fmla="*/ 4717878 w 5317239"/>
              <a:gd name="connsiteY1351" fmla="*/ 2930267 h 3428468"/>
              <a:gd name="connsiteX1352" fmla="*/ 4716685 w 5317239"/>
              <a:gd name="connsiteY1352" fmla="*/ 2928693 h 3428468"/>
              <a:gd name="connsiteX1353" fmla="*/ 4713699 w 5317239"/>
              <a:gd name="connsiteY1353" fmla="*/ 2926956 h 3428468"/>
              <a:gd name="connsiteX1354" fmla="*/ 4712668 w 5317239"/>
              <a:gd name="connsiteY1354" fmla="*/ 2926956 h 3428468"/>
              <a:gd name="connsiteX1355" fmla="*/ 4712506 w 5317239"/>
              <a:gd name="connsiteY1355" fmla="*/ 2926956 h 3428468"/>
              <a:gd name="connsiteX1356" fmla="*/ 4702411 w 5317239"/>
              <a:gd name="connsiteY1356" fmla="*/ 2928204 h 3428468"/>
              <a:gd name="connsiteX1357" fmla="*/ 4686782 w 5317239"/>
              <a:gd name="connsiteY1357" fmla="*/ 2921420 h 3428468"/>
              <a:gd name="connsiteX1358" fmla="*/ 4682983 w 5317239"/>
              <a:gd name="connsiteY1358" fmla="*/ 2921475 h 3428468"/>
              <a:gd name="connsiteX1359" fmla="*/ 4678641 w 5317239"/>
              <a:gd name="connsiteY1359" fmla="*/ 2923537 h 3428468"/>
              <a:gd name="connsiteX1360" fmla="*/ 4678370 w 5317239"/>
              <a:gd name="connsiteY1360" fmla="*/ 2923537 h 3428468"/>
              <a:gd name="connsiteX1361" fmla="*/ 4675276 w 5317239"/>
              <a:gd name="connsiteY1361" fmla="*/ 2923266 h 3428468"/>
              <a:gd name="connsiteX1362" fmla="*/ 4670120 w 5317239"/>
              <a:gd name="connsiteY1362" fmla="*/ 2920553 h 3428468"/>
              <a:gd name="connsiteX1363" fmla="*/ 4669578 w 5317239"/>
              <a:gd name="connsiteY1363" fmla="*/ 2920335 h 3428468"/>
              <a:gd name="connsiteX1364" fmla="*/ 4668818 w 5317239"/>
              <a:gd name="connsiteY1364" fmla="*/ 2920064 h 3428468"/>
              <a:gd name="connsiteX1365" fmla="*/ 4667516 w 5317239"/>
              <a:gd name="connsiteY1365" fmla="*/ 2920064 h 3428468"/>
              <a:gd name="connsiteX1366" fmla="*/ 4667407 w 5317239"/>
              <a:gd name="connsiteY1366" fmla="*/ 2920064 h 3428468"/>
              <a:gd name="connsiteX1367" fmla="*/ 4644722 w 5317239"/>
              <a:gd name="connsiteY1367" fmla="*/ 2923320 h 3428468"/>
              <a:gd name="connsiteX1368" fmla="*/ 4642605 w 5317239"/>
              <a:gd name="connsiteY1368" fmla="*/ 2924243 h 3428468"/>
              <a:gd name="connsiteX1369" fmla="*/ 4634519 w 5317239"/>
              <a:gd name="connsiteY1369" fmla="*/ 2930538 h 3428468"/>
              <a:gd name="connsiteX1370" fmla="*/ 4631643 w 5317239"/>
              <a:gd name="connsiteY1370" fmla="*/ 2928584 h 3428468"/>
              <a:gd name="connsiteX1371" fmla="*/ 4627789 w 5317239"/>
              <a:gd name="connsiteY1371" fmla="*/ 2928042 h 3428468"/>
              <a:gd name="connsiteX1372" fmla="*/ 4624913 w 5317239"/>
              <a:gd name="connsiteY1372" fmla="*/ 2930646 h 3428468"/>
              <a:gd name="connsiteX1373" fmla="*/ 4621114 w 5317239"/>
              <a:gd name="connsiteY1373" fmla="*/ 2940089 h 3428468"/>
              <a:gd name="connsiteX1374" fmla="*/ 4616393 w 5317239"/>
              <a:gd name="connsiteY1374" fmla="*/ 2940198 h 3428468"/>
              <a:gd name="connsiteX1375" fmla="*/ 4612485 w 5317239"/>
              <a:gd name="connsiteY1375" fmla="*/ 2942586 h 3428468"/>
              <a:gd name="connsiteX1376" fmla="*/ 4609772 w 5317239"/>
              <a:gd name="connsiteY1376" fmla="*/ 2947688 h 3428468"/>
              <a:gd name="connsiteX1377" fmla="*/ 4609283 w 5317239"/>
              <a:gd name="connsiteY1377" fmla="*/ 2946113 h 3428468"/>
              <a:gd name="connsiteX1378" fmla="*/ 4609283 w 5317239"/>
              <a:gd name="connsiteY1378" fmla="*/ 2946059 h 3428468"/>
              <a:gd name="connsiteX1379" fmla="*/ 4608198 w 5317239"/>
              <a:gd name="connsiteY1379" fmla="*/ 2944757 h 3428468"/>
              <a:gd name="connsiteX1380" fmla="*/ 4608144 w 5317239"/>
              <a:gd name="connsiteY1380" fmla="*/ 2944757 h 3428468"/>
              <a:gd name="connsiteX1381" fmla="*/ 4607004 w 5317239"/>
              <a:gd name="connsiteY1381" fmla="*/ 2944105 h 3428468"/>
              <a:gd name="connsiteX1382" fmla="*/ 4606570 w 5317239"/>
              <a:gd name="connsiteY1382" fmla="*/ 2943997 h 3428468"/>
              <a:gd name="connsiteX1383" fmla="*/ 4605593 w 5317239"/>
              <a:gd name="connsiteY1383" fmla="*/ 2943835 h 3428468"/>
              <a:gd name="connsiteX1384" fmla="*/ 4605322 w 5317239"/>
              <a:gd name="connsiteY1384" fmla="*/ 2943835 h 3428468"/>
              <a:gd name="connsiteX1385" fmla="*/ 4605159 w 5317239"/>
              <a:gd name="connsiteY1385" fmla="*/ 2943835 h 3428468"/>
              <a:gd name="connsiteX1386" fmla="*/ 4603748 w 5317239"/>
              <a:gd name="connsiteY1386" fmla="*/ 2944105 h 3428468"/>
              <a:gd name="connsiteX1387" fmla="*/ 4596475 w 5317239"/>
              <a:gd name="connsiteY1387" fmla="*/ 2946765 h 3428468"/>
              <a:gd name="connsiteX1388" fmla="*/ 4593653 w 5317239"/>
              <a:gd name="connsiteY1388" fmla="*/ 2945300 h 3428468"/>
              <a:gd name="connsiteX1389" fmla="*/ 4591971 w 5317239"/>
              <a:gd name="connsiteY1389" fmla="*/ 2938408 h 3428468"/>
              <a:gd name="connsiteX1390" fmla="*/ 4588009 w 5317239"/>
              <a:gd name="connsiteY1390" fmla="*/ 2934988 h 3428468"/>
              <a:gd name="connsiteX1391" fmla="*/ 4577861 w 5317239"/>
              <a:gd name="connsiteY1391" fmla="*/ 2934066 h 3428468"/>
              <a:gd name="connsiteX1392" fmla="*/ 4575039 w 5317239"/>
              <a:gd name="connsiteY1392" fmla="*/ 2918273 h 3428468"/>
              <a:gd name="connsiteX1393" fmla="*/ 4570806 w 5317239"/>
              <a:gd name="connsiteY1393" fmla="*/ 2914528 h 3428468"/>
              <a:gd name="connsiteX1394" fmla="*/ 4549043 w 5317239"/>
              <a:gd name="connsiteY1394" fmla="*/ 2913606 h 3428468"/>
              <a:gd name="connsiteX1395" fmla="*/ 4552842 w 5317239"/>
              <a:gd name="connsiteY1395" fmla="*/ 2893471 h 3428468"/>
              <a:gd name="connsiteX1396" fmla="*/ 4562231 w 5317239"/>
              <a:gd name="connsiteY1396" fmla="*/ 2882672 h 3428468"/>
              <a:gd name="connsiteX1397" fmla="*/ 4563317 w 5317239"/>
              <a:gd name="connsiteY1397" fmla="*/ 2879470 h 3428468"/>
              <a:gd name="connsiteX1398" fmla="*/ 4563099 w 5317239"/>
              <a:gd name="connsiteY1398" fmla="*/ 2875780 h 3428468"/>
              <a:gd name="connsiteX1399" fmla="*/ 4566518 w 5317239"/>
              <a:gd name="connsiteY1399" fmla="*/ 2876973 h 3428468"/>
              <a:gd name="connsiteX1400" fmla="*/ 4567875 w 5317239"/>
              <a:gd name="connsiteY1400" fmla="*/ 2877245 h 3428468"/>
              <a:gd name="connsiteX1401" fmla="*/ 4571512 w 5317239"/>
              <a:gd name="connsiteY1401" fmla="*/ 2875562 h 3428468"/>
              <a:gd name="connsiteX1402" fmla="*/ 4578078 w 5317239"/>
              <a:gd name="connsiteY1402" fmla="*/ 2867422 h 3428468"/>
              <a:gd name="connsiteX1403" fmla="*/ 4578946 w 5317239"/>
              <a:gd name="connsiteY1403" fmla="*/ 2865685 h 3428468"/>
              <a:gd name="connsiteX1404" fmla="*/ 4583505 w 5317239"/>
              <a:gd name="connsiteY1404" fmla="*/ 2865522 h 3428468"/>
              <a:gd name="connsiteX1405" fmla="*/ 4587793 w 5317239"/>
              <a:gd name="connsiteY1405" fmla="*/ 2861832 h 3428468"/>
              <a:gd name="connsiteX1406" fmla="*/ 4588769 w 5317239"/>
              <a:gd name="connsiteY1406" fmla="*/ 2856459 h 3428468"/>
              <a:gd name="connsiteX1407" fmla="*/ 4589691 w 5317239"/>
              <a:gd name="connsiteY1407" fmla="*/ 2856459 h 3428468"/>
              <a:gd name="connsiteX1408" fmla="*/ 4594033 w 5317239"/>
              <a:gd name="connsiteY1408" fmla="*/ 2854126 h 3428468"/>
              <a:gd name="connsiteX1409" fmla="*/ 4597290 w 5317239"/>
              <a:gd name="connsiteY1409" fmla="*/ 2848156 h 3428468"/>
              <a:gd name="connsiteX1410" fmla="*/ 4597778 w 5317239"/>
              <a:gd name="connsiteY1410" fmla="*/ 2846690 h 3428468"/>
              <a:gd name="connsiteX1411" fmla="*/ 4599732 w 5317239"/>
              <a:gd name="connsiteY1411" fmla="*/ 2834425 h 3428468"/>
              <a:gd name="connsiteX1412" fmla="*/ 4598701 w 5317239"/>
              <a:gd name="connsiteY1412" fmla="*/ 2830789 h 3428468"/>
              <a:gd name="connsiteX1413" fmla="*/ 4597724 w 5317239"/>
              <a:gd name="connsiteY1413" fmla="*/ 2829921 h 3428468"/>
              <a:gd name="connsiteX1414" fmla="*/ 4588335 w 5317239"/>
              <a:gd name="connsiteY1414" fmla="*/ 2823788 h 3428468"/>
              <a:gd name="connsiteX1415" fmla="*/ 4587521 w 5317239"/>
              <a:gd name="connsiteY1415" fmla="*/ 2823408 h 3428468"/>
              <a:gd name="connsiteX1416" fmla="*/ 4587413 w 5317239"/>
              <a:gd name="connsiteY1416" fmla="*/ 2823408 h 3428468"/>
              <a:gd name="connsiteX1417" fmla="*/ 4586436 w 5317239"/>
              <a:gd name="connsiteY1417" fmla="*/ 2823191 h 3428468"/>
              <a:gd name="connsiteX1418" fmla="*/ 4585513 w 5317239"/>
              <a:gd name="connsiteY1418" fmla="*/ 2823191 h 3428468"/>
              <a:gd name="connsiteX1419" fmla="*/ 4584536 w 5317239"/>
              <a:gd name="connsiteY1419" fmla="*/ 2823408 h 3428468"/>
              <a:gd name="connsiteX1420" fmla="*/ 4579218 w 5317239"/>
              <a:gd name="connsiteY1420" fmla="*/ 2825091 h 3428468"/>
              <a:gd name="connsiteX1421" fmla="*/ 4578241 w 5317239"/>
              <a:gd name="connsiteY1421" fmla="*/ 2824060 h 3428468"/>
              <a:gd name="connsiteX1422" fmla="*/ 4580357 w 5317239"/>
              <a:gd name="connsiteY1422" fmla="*/ 2819501 h 3428468"/>
              <a:gd name="connsiteX1423" fmla="*/ 4578078 w 5317239"/>
              <a:gd name="connsiteY1423" fmla="*/ 2805120 h 3428468"/>
              <a:gd name="connsiteX1424" fmla="*/ 4576613 w 5317239"/>
              <a:gd name="connsiteY1424" fmla="*/ 2802460 h 3428468"/>
              <a:gd name="connsiteX1425" fmla="*/ 4573791 w 5317239"/>
              <a:gd name="connsiteY1425" fmla="*/ 2801320 h 3428468"/>
              <a:gd name="connsiteX1426" fmla="*/ 4565161 w 5317239"/>
              <a:gd name="connsiteY1426" fmla="*/ 2800886 h 3428468"/>
              <a:gd name="connsiteX1427" fmla="*/ 4564348 w 5317239"/>
              <a:gd name="connsiteY1427" fmla="*/ 2800886 h 3428468"/>
              <a:gd name="connsiteX1428" fmla="*/ 4562014 w 5317239"/>
              <a:gd name="connsiteY1428" fmla="*/ 2801483 h 3428468"/>
              <a:gd name="connsiteX1429" fmla="*/ 4560983 w 5317239"/>
              <a:gd name="connsiteY1429" fmla="*/ 2802243 h 3428468"/>
              <a:gd name="connsiteX1430" fmla="*/ 4559680 w 5317239"/>
              <a:gd name="connsiteY1430" fmla="*/ 2805716 h 3428468"/>
              <a:gd name="connsiteX1431" fmla="*/ 4560983 w 5317239"/>
              <a:gd name="connsiteY1431" fmla="*/ 2826231 h 3428468"/>
              <a:gd name="connsiteX1432" fmla="*/ 4559301 w 5317239"/>
              <a:gd name="connsiteY1432" fmla="*/ 2828835 h 3428468"/>
              <a:gd name="connsiteX1433" fmla="*/ 4536290 w 5317239"/>
              <a:gd name="connsiteY1433" fmla="*/ 2814725 h 3428468"/>
              <a:gd name="connsiteX1434" fmla="*/ 4533739 w 5317239"/>
              <a:gd name="connsiteY1434" fmla="*/ 2814074 h 3428468"/>
              <a:gd name="connsiteX1435" fmla="*/ 4532870 w 5317239"/>
              <a:gd name="connsiteY1435" fmla="*/ 2814182 h 3428468"/>
              <a:gd name="connsiteX1436" fmla="*/ 4516047 w 5317239"/>
              <a:gd name="connsiteY1436" fmla="*/ 2818198 h 3428468"/>
              <a:gd name="connsiteX1437" fmla="*/ 4496456 w 5317239"/>
              <a:gd name="connsiteY1437" fmla="*/ 2806042 h 3428468"/>
              <a:gd name="connsiteX1438" fmla="*/ 4497161 w 5317239"/>
              <a:gd name="connsiteY1438" fmla="*/ 2802352 h 3428468"/>
              <a:gd name="connsiteX1439" fmla="*/ 4496130 w 5317239"/>
              <a:gd name="connsiteY1439" fmla="*/ 2798498 h 3428468"/>
              <a:gd name="connsiteX1440" fmla="*/ 4492440 w 5317239"/>
              <a:gd name="connsiteY1440" fmla="*/ 2796979 h 3428468"/>
              <a:gd name="connsiteX1441" fmla="*/ 4472468 w 5317239"/>
              <a:gd name="connsiteY1441" fmla="*/ 2798390 h 3428468"/>
              <a:gd name="connsiteX1442" fmla="*/ 4471274 w 5317239"/>
              <a:gd name="connsiteY1442" fmla="*/ 2798661 h 3428468"/>
              <a:gd name="connsiteX1443" fmla="*/ 4467638 w 5317239"/>
              <a:gd name="connsiteY1443" fmla="*/ 2787861 h 3428468"/>
              <a:gd name="connsiteX1444" fmla="*/ 4463730 w 5317239"/>
              <a:gd name="connsiteY1444" fmla="*/ 2784822 h 3428468"/>
              <a:gd name="connsiteX1445" fmla="*/ 4461939 w 5317239"/>
              <a:gd name="connsiteY1445" fmla="*/ 2785039 h 3428468"/>
              <a:gd name="connsiteX1446" fmla="*/ 4451139 w 5317239"/>
              <a:gd name="connsiteY1446" fmla="*/ 2788567 h 3428468"/>
              <a:gd name="connsiteX1447" fmla="*/ 4449729 w 5317239"/>
              <a:gd name="connsiteY1447" fmla="*/ 2780318 h 3428468"/>
              <a:gd name="connsiteX1448" fmla="*/ 4449186 w 5317239"/>
              <a:gd name="connsiteY1448" fmla="*/ 2778798 h 3428468"/>
              <a:gd name="connsiteX1449" fmla="*/ 4434533 w 5317239"/>
              <a:gd name="connsiteY1449" fmla="*/ 2753888 h 3428468"/>
              <a:gd name="connsiteX1450" fmla="*/ 4430137 w 5317239"/>
              <a:gd name="connsiteY1450" fmla="*/ 2751663 h 3428468"/>
              <a:gd name="connsiteX1451" fmla="*/ 4416461 w 5317239"/>
              <a:gd name="connsiteY1451" fmla="*/ 2753183 h 3428468"/>
              <a:gd name="connsiteX1452" fmla="*/ 4414507 w 5317239"/>
              <a:gd name="connsiteY1452" fmla="*/ 2751392 h 3428468"/>
              <a:gd name="connsiteX1453" fmla="*/ 4415918 w 5317239"/>
              <a:gd name="connsiteY1453" fmla="*/ 2748678 h 3428468"/>
              <a:gd name="connsiteX1454" fmla="*/ 4415918 w 5317239"/>
              <a:gd name="connsiteY1454" fmla="*/ 2744336 h 3428468"/>
              <a:gd name="connsiteX1455" fmla="*/ 4413368 w 5317239"/>
              <a:gd name="connsiteY1455" fmla="*/ 2739778 h 3428468"/>
              <a:gd name="connsiteX1456" fmla="*/ 4412011 w 5317239"/>
              <a:gd name="connsiteY1456" fmla="*/ 2738259 h 3428468"/>
              <a:gd name="connsiteX1457" fmla="*/ 4411793 w 5317239"/>
              <a:gd name="connsiteY1457" fmla="*/ 2738150 h 3428468"/>
              <a:gd name="connsiteX1458" fmla="*/ 4411143 w 5317239"/>
              <a:gd name="connsiteY1458" fmla="*/ 2737824 h 3428468"/>
              <a:gd name="connsiteX1459" fmla="*/ 4410165 w 5317239"/>
              <a:gd name="connsiteY1459" fmla="*/ 2737553 h 3428468"/>
              <a:gd name="connsiteX1460" fmla="*/ 4406366 w 5317239"/>
              <a:gd name="connsiteY1460" fmla="*/ 2738693 h 3428468"/>
              <a:gd name="connsiteX1461" fmla="*/ 4391388 w 5317239"/>
              <a:gd name="connsiteY1461" fmla="*/ 2752640 h 3428468"/>
              <a:gd name="connsiteX1462" fmla="*/ 4390520 w 5317239"/>
              <a:gd name="connsiteY1462" fmla="*/ 2752314 h 3428468"/>
              <a:gd name="connsiteX1463" fmla="*/ 4390248 w 5317239"/>
              <a:gd name="connsiteY1463" fmla="*/ 2752260 h 3428468"/>
              <a:gd name="connsiteX1464" fmla="*/ 4387318 w 5317239"/>
              <a:gd name="connsiteY1464" fmla="*/ 2752369 h 3428468"/>
              <a:gd name="connsiteX1465" fmla="*/ 4386992 w 5317239"/>
              <a:gd name="connsiteY1465" fmla="*/ 2752477 h 3428468"/>
              <a:gd name="connsiteX1466" fmla="*/ 4386233 w 5317239"/>
              <a:gd name="connsiteY1466" fmla="*/ 2752966 h 3428468"/>
              <a:gd name="connsiteX1467" fmla="*/ 4384658 w 5317239"/>
              <a:gd name="connsiteY1467" fmla="*/ 2755190 h 3428468"/>
              <a:gd name="connsiteX1468" fmla="*/ 4383573 w 5317239"/>
              <a:gd name="connsiteY1468" fmla="*/ 2758555 h 3428468"/>
              <a:gd name="connsiteX1469" fmla="*/ 4380806 w 5317239"/>
              <a:gd name="connsiteY1469" fmla="*/ 2756547 h 3428468"/>
              <a:gd name="connsiteX1470" fmla="*/ 4376464 w 5317239"/>
              <a:gd name="connsiteY1470" fmla="*/ 2753400 h 3428468"/>
              <a:gd name="connsiteX1471" fmla="*/ 4375324 w 5317239"/>
              <a:gd name="connsiteY1471" fmla="*/ 2752803 h 3428468"/>
              <a:gd name="connsiteX1472" fmla="*/ 4371634 w 5317239"/>
              <a:gd name="connsiteY1472" fmla="*/ 2753074 h 3428468"/>
              <a:gd name="connsiteX1473" fmla="*/ 4368540 w 5317239"/>
              <a:gd name="connsiteY1473" fmla="*/ 2754757 h 3428468"/>
              <a:gd name="connsiteX1474" fmla="*/ 4366261 w 5317239"/>
              <a:gd name="connsiteY1474" fmla="*/ 2759695 h 3428468"/>
              <a:gd name="connsiteX1475" fmla="*/ 4366370 w 5317239"/>
              <a:gd name="connsiteY1475" fmla="*/ 2760238 h 3428468"/>
              <a:gd name="connsiteX1476" fmla="*/ 4362842 w 5317239"/>
              <a:gd name="connsiteY1476" fmla="*/ 2760509 h 3428468"/>
              <a:gd name="connsiteX1477" fmla="*/ 4358880 w 5317239"/>
              <a:gd name="connsiteY1477" fmla="*/ 2763711 h 3428468"/>
              <a:gd name="connsiteX1478" fmla="*/ 4356438 w 5317239"/>
              <a:gd name="connsiteY1478" fmla="*/ 2771960 h 3428468"/>
              <a:gd name="connsiteX1479" fmla="*/ 4356818 w 5317239"/>
              <a:gd name="connsiteY1479" fmla="*/ 2775434 h 3428468"/>
              <a:gd name="connsiteX1480" fmla="*/ 4365175 w 5317239"/>
              <a:gd name="connsiteY1480" fmla="*/ 2790792 h 3428468"/>
              <a:gd name="connsiteX1481" fmla="*/ 4367781 w 5317239"/>
              <a:gd name="connsiteY1481" fmla="*/ 2803437 h 3428468"/>
              <a:gd name="connsiteX1482" fmla="*/ 4369246 w 5317239"/>
              <a:gd name="connsiteY1482" fmla="*/ 2805987 h 3428468"/>
              <a:gd name="connsiteX1483" fmla="*/ 4380534 w 5317239"/>
              <a:gd name="connsiteY1483" fmla="*/ 2815702 h 3428468"/>
              <a:gd name="connsiteX1484" fmla="*/ 4363168 w 5317239"/>
              <a:gd name="connsiteY1484" fmla="*/ 2812229 h 3428468"/>
              <a:gd name="connsiteX1485" fmla="*/ 4363059 w 5317239"/>
              <a:gd name="connsiteY1485" fmla="*/ 2809190 h 3428468"/>
              <a:gd name="connsiteX1486" fmla="*/ 4361540 w 5317239"/>
              <a:gd name="connsiteY1486" fmla="*/ 2805987 h 3428468"/>
              <a:gd name="connsiteX1487" fmla="*/ 4358175 w 5317239"/>
              <a:gd name="connsiteY1487" fmla="*/ 2804903 h 3428468"/>
              <a:gd name="connsiteX1488" fmla="*/ 4331854 w 5317239"/>
              <a:gd name="connsiteY1488" fmla="*/ 2807236 h 3428468"/>
              <a:gd name="connsiteX1489" fmla="*/ 4320402 w 5317239"/>
              <a:gd name="connsiteY1489" fmla="*/ 2805174 h 3428468"/>
              <a:gd name="connsiteX1490" fmla="*/ 4320402 w 5317239"/>
              <a:gd name="connsiteY1490" fmla="*/ 2802840 h 3428468"/>
              <a:gd name="connsiteX1491" fmla="*/ 4317689 w 5317239"/>
              <a:gd name="connsiteY1491" fmla="*/ 2798715 h 3428468"/>
              <a:gd name="connsiteX1492" fmla="*/ 4316278 w 5317239"/>
              <a:gd name="connsiteY1492" fmla="*/ 2798119 h 3428468"/>
              <a:gd name="connsiteX1493" fmla="*/ 4314433 w 5317239"/>
              <a:gd name="connsiteY1493" fmla="*/ 2797304 h 3428468"/>
              <a:gd name="connsiteX1494" fmla="*/ 4310580 w 5317239"/>
              <a:gd name="connsiteY1494" fmla="*/ 2797413 h 3428468"/>
              <a:gd name="connsiteX1495" fmla="*/ 4308246 w 5317239"/>
              <a:gd name="connsiteY1495" fmla="*/ 2800452 h 3428468"/>
              <a:gd name="connsiteX1496" fmla="*/ 4308137 w 5317239"/>
              <a:gd name="connsiteY1496" fmla="*/ 2800832 h 3428468"/>
              <a:gd name="connsiteX1497" fmla="*/ 4304718 w 5317239"/>
              <a:gd name="connsiteY1497" fmla="*/ 2796436 h 3428468"/>
              <a:gd name="connsiteX1498" fmla="*/ 4300920 w 5317239"/>
              <a:gd name="connsiteY1498" fmla="*/ 2794699 h 3428468"/>
              <a:gd name="connsiteX1499" fmla="*/ 4297663 w 5317239"/>
              <a:gd name="connsiteY1499" fmla="*/ 2794862 h 3428468"/>
              <a:gd name="connsiteX1500" fmla="*/ 4294841 w 5317239"/>
              <a:gd name="connsiteY1500" fmla="*/ 2766859 h 3428468"/>
              <a:gd name="connsiteX1501" fmla="*/ 4292453 w 5317239"/>
              <a:gd name="connsiteY1501" fmla="*/ 2763331 h 3428468"/>
              <a:gd name="connsiteX1502" fmla="*/ 4290283 w 5317239"/>
              <a:gd name="connsiteY1502" fmla="*/ 2762789 h 3428468"/>
              <a:gd name="connsiteX1503" fmla="*/ 4288166 w 5317239"/>
              <a:gd name="connsiteY1503" fmla="*/ 2763331 h 3428468"/>
              <a:gd name="connsiteX1504" fmla="*/ 4262768 w 5317239"/>
              <a:gd name="connsiteY1504" fmla="*/ 2777279 h 3428468"/>
              <a:gd name="connsiteX1505" fmla="*/ 4260434 w 5317239"/>
              <a:gd name="connsiteY1505" fmla="*/ 2781240 h 3428468"/>
              <a:gd name="connsiteX1506" fmla="*/ 4260434 w 5317239"/>
              <a:gd name="connsiteY1506" fmla="*/ 2782542 h 3428468"/>
              <a:gd name="connsiteX1507" fmla="*/ 4249363 w 5317239"/>
              <a:gd name="connsiteY1507" fmla="*/ 2786939 h 3428468"/>
              <a:gd name="connsiteX1508" fmla="*/ 4242253 w 5317239"/>
              <a:gd name="connsiteY1508" fmla="*/ 2786125 h 3428468"/>
              <a:gd name="connsiteX1509" fmla="*/ 4238401 w 5317239"/>
              <a:gd name="connsiteY1509" fmla="*/ 2787590 h 3428468"/>
              <a:gd name="connsiteX1510" fmla="*/ 4234493 w 5317239"/>
              <a:gd name="connsiteY1510" fmla="*/ 2791823 h 3428468"/>
              <a:gd name="connsiteX1511" fmla="*/ 4234493 w 5317239"/>
              <a:gd name="connsiteY1511" fmla="*/ 2789381 h 3428468"/>
              <a:gd name="connsiteX1512" fmla="*/ 4230043 w 5317239"/>
              <a:gd name="connsiteY1512" fmla="*/ 2784877 h 3428468"/>
              <a:gd name="connsiteX1513" fmla="*/ 4221522 w 5317239"/>
              <a:gd name="connsiteY1513" fmla="*/ 2784714 h 3428468"/>
              <a:gd name="connsiteX1514" fmla="*/ 4220111 w 5317239"/>
              <a:gd name="connsiteY1514" fmla="*/ 2784931 h 3428468"/>
              <a:gd name="connsiteX1515" fmla="*/ 4198349 w 5317239"/>
              <a:gd name="connsiteY1515" fmla="*/ 2791552 h 3428468"/>
              <a:gd name="connsiteX1516" fmla="*/ 4186681 w 5317239"/>
              <a:gd name="connsiteY1516" fmla="*/ 2787047 h 3428468"/>
              <a:gd name="connsiteX1517" fmla="*/ 4182935 w 5317239"/>
              <a:gd name="connsiteY1517" fmla="*/ 2787265 h 3428468"/>
              <a:gd name="connsiteX1518" fmla="*/ 4158460 w 5317239"/>
              <a:gd name="connsiteY1518" fmla="*/ 2800398 h 3428468"/>
              <a:gd name="connsiteX1519" fmla="*/ 4152001 w 5317239"/>
              <a:gd name="connsiteY1519" fmla="*/ 2792312 h 3428468"/>
              <a:gd name="connsiteX1520" fmla="*/ 4149560 w 5317239"/>
              <a:gd name="connsiteY1520" fmla="*/ 2783954 h 3428468"/>
              <a:gd name="connsiteX1521" fmla="*/ 4148040 w 5317239"/>
              <a:gd name="connsiteY1521" fmla="*/ 2781675 h 3428468"/>
              <a:gd name="connsiteX1522" fmla="*/ 4145435 w 5317239"/>
              <a:gd name="connsiteY1522" fmla="*/ 2780698 h 3428468"/>
              <a:gd name="connsiteX1523" fmla="*/ 4141039 w 5317239"/>
              <a:gd name="connsiteY1523" fmla="*/ 2783520 h 3428468"/>
              <a:gd name="connsiteX1524" fmla="*/ 4140876 w 5317239"/>
              <a:gd name="connsiteY1524" fmla="*/ 2783954 h 3428468"/>
              <a:gd name="connsiteX1525" fmla="*/ 4132844 w 5317239"/>
              <a:gd name="connsiteY1525" fmla="*/ 2784551 h 3428468"/>
              <a:gd name="connsiteX1526" fmla="*/ 4130891 w 5317239"/>
              <a:gd name="connsiteY1526" fmla="*/ 2782272 h 3428468"/>
              <a:gd name="connsiteX1527" fmla="*/ 4130239 w 5317239"/>
              <a:gd name="connsiteY1527" fmla="*/ 2781620 h 3428468"/>
              <a:gd name="connsiteX1528" fmla="*/ 4124541 w 5317239"/>
              <a:gd name="connsiteY1528" fmla="*/ 2781729 h 3428468"/>
              <a:gd name="connsiteX1529" fmla="*/ 4114826 w 5317239"/>
              <a:gd name="connsiteY1529" fmla="*/ 2789924 h 3428468"/>
              <a:gd name="connsiteX1530" fmla="*/ 4112275 w 5317239"/>
              <a:gd name="connsiteY1530" fmla="*/ 2782760 h 3428468"/>
              <a:gd name="connsiteX1531" fmla="*/ 4111788 w 5317239"/>
              <a:gd name="connsiteY1531" fmla="*/ 2781892 h 3428468"/>
              <a:gd name="connsiteX1532" fmla="*/ 4107609 w 5317239"/>
              <a:gd name="connsiteY1532" fmla="*/ 2779775 h 3428468"/>
              <a:gd name="connsiteX1533" fmla="*/ 4107446 w 5317239"/>
              <a:gd name="connsiteY1533" fmla="*/ 2779775 h 3428468"/>
              <a:gd name="connsiteX1534" fmla="*/ 4101150 w 5317239"/>
              <a:gd name="connsiteY1534" fmla="*/ 2780589 h 3428468"/>
              <a:gd name="connsiteX1535" fmla="*/ 4098871 w 5317239"/>
              <a:gd name="connsiteY1535" fmla="*/ 2778039 h 3428468"/>
              <a:gd name="connsiteX1536" fmla="*/ 4095018 w 5317239"/>
              <a:gd name="connsiteY1536" fmla="*/ 2776519 h 3428468"/>
              <a:gd name="connsiteX1537" fmla="*/ 4093607 w 5317239"/>
              <a:gd name="connsiteY1537" fmla="*/ 2776899 h 3428468"/>
              <a:gd name="connsiteX1538" fmla="*/ 4090785 w 5317239"/>
              <a:gd name="connsiteY1538" fmla="*/ 2778147 h 3428468"/>
              <a:gd name="connsiteX1539" fmla="*/ 4082699 w 5317239"/>
              <a:gd name="connsiteY1539" fmla="*/ 2773534 h 3428468"/>
              <a:gd name="connsiteX1540" fmla="*/ 4080040 w 5317239"/>
              <a:gd name="connsiteY1540" fmla="*/ 2766316 h 3428468"/>
              <a:gd name="connsiteX1541" fmla="*/ 4076783 w 5317239"/>
              <a:gd name="connsiteY1541" fmla="*/ 2763494 h 3428468"/>
              <a:gd name="connsiteX1542" fmla="*/ 4072550 w 5317239"/>
              <a:gd name="connsiteY1542" fmla="*/ 2762517 h 3428468"/>
              <a:gd name="connsiteX1543" fmla="*/ 4068317 w 5317239"/>
              <a:gd name="connsiteY1543" fmla="*/ 2763765 h 3428468"/>
              <a:gd name="connsiteX1544" fmla="*/ 4061316 w 5317239"/>
              <a:gd name="connsiteY1544" fmla="*/ 2770984 h 3428468"/>
              <a:gd name="connsiteX1545" fmla="*/ 4058005 w 5317239"/>
              <a:gd name="connsiteY1545" fmla="*/ 2769627 h 3428468"/>
              <a:gd name="connsiteX1546" fmla="*/ 4056540 w 5317239"/>
              <a:gd name="connsiteY1546" fmla="*/ 2769301 h 3428468"/>
              <a:gd name="connsiteX1547" fmla="*/ 4052687 w 5317239"/>
              <a:gd name="connsiteY1547" fmla="*/ 2771092 h 3428468"/>
              <a:gd name="connsiteX1548" fmla="*/ 4047912 w 5317239"/>
              <a:gd name="connsiteY1548" fmla="*/ 2777387 h 3428468"/>
              <a:gd name="connsiteX1549" fmla="*/ 4032118 w 5317239"/>
              <a:gd name="connsiteY1549" fmla="*/ 2778039 h 3428468"/>
              <a:gd name="connsiteX1550" fmla="*/ 4029296 w 5317239"/>
              <a:gd name="connsiteY1550" fmla="*/ 2772991 h 3428468"/>
              <a:gd name="connsiteX1551" fmla="*/ 4028265 w 5317239"/>
              <a:gd name="connsiteY1551" fmla="*/ 2771797 h 3428468"/>
              <a:gd name="connsiteX1552" fmla="*/ 4023869 w 5317239"/>
              <a:gd name="connsiteY1552" fmla="*/ 2770929 h 3428468"/>
              <a:gd name="connsiteX1553" fmla="*/ 4002053 w 5317239"/>
              <a:gd name="connsiteY1553" fmla="*/ 2778310 h 3428468"/>
              <a:gd name="connsiteX1554" fmla="*/ 3994781 w 5317239"/>
              <a:gd name="connsiteY1554" fmla="*/ 2768324 h 3428468"/>
              <a:gd name="connsiteX1555" fmla="*/ 3993750 w 5317239"/>
              <a:gd name="connsiteY1555" fmla="*/ 2767293 h 3428468"/>
              <a:gd name="connsiteX1556" fmla="*/ 3992501 w 5317239"/>
              <a:gd name="connsiteY1556" fmla="*/ 2766642 h 3428468"/>
              <a:gd name="connsiteX1557" fmla="*/ 3986640 w 5317239"/>
              <a:gd name="connsiteY1557" fmla="*/ 2764742 h 3428468"/>
              <a:gd name="connsiteX1558" fmla="*/ 3987834 w 5317239"/>
              <a:gd name="connsiteY1558" fmla="*/ 2760618 h 3428468"/>
              <a:gd name="connsiteX1559" fmla="*/ 3986477 w 5317239"/>
              <a:gd name="connsiteY1559" fmla="*/ 2755951 h 3428468"/>
              <a:gd name="connsiteX1560" fmla="*/ 3982950 w 5317239"/>
              <a:gd name="connsiteY1560" fmla="*/ 2754865 h 3428468"/>
              <a:gd name="connsiteX1561" fmla="*/ 3981701 w 5317239"/>
              <a:gd name="connsiteY1561" fmla="*/ 2755190 h 3428468"/>
              <a:gd name="connsiteX1562" fmla="*/ 3970901 w 5317239"/>
              <a:gd name="connsiteY1562" fmla="*/ 2759858 h 3428468"/>
              <a:gd name="connsiteX1563" fmla="*/ 3968514 w 5317239"/>
              <a:gd name="connsiteY1563" fmla="*/ 2758175 h 3428468"/>
              <a:gd name="connsiteX1564" fmla="*/ 3967700 w 5317239"/>
              <a:gd name="connsiteY1564" fmla="*/ 2744391 h 3428468"/>
              <a:gd name="connsiteX1565" fmla="*/ 3966668 w 5317239"/>
              <a:gd name="connsiteY1565" fmla="*/ 2741731 h 3428468"/>
              <a:gd name="connsiteX1566" fmla="*/ 3964281 w 5317239"/>
              <a:gd name="connsiteY1566" fmla="*/ 2740266 h 3428468"/>
              <a:gd name="connsiteX1567" fmla="*/ 3959939 w 5317239"/>
              <a:gd name="connsiteY1567" fmla="*/ 2739181 h 3428468"/>
              <a:gd name="connsiteX1568" fmla="*/ 3967592 w 5317239"/>
              <a:gd name="connsiteY1568" fmla="*/ 2731855 h 3428468"/>
              <a:gd name="connsiteX1569" fmla="*/ 3968948 w 5317239"/>
              <a:gd name="connsiteY1569" fmla="*/ 2728218 h 3428468"/>
              <a:gd name="connsiteX1570" fmla="*/ 3967917 w 5317239"/>
              <a:gd name="connsiteY1570" fmla="*/ 2715194 h 3428468"/>
              <a:gd name="connsiteX1571" fmla="*/ 3970901 w 5317239"/>
              <a:gd name="connsiteY1571" fmla="*/ 2712317 h 3428468"/>
              <a:gd name="connsiteX1572" fmla="*/ 3972312 w 5317239"/>
              <a:gd name="connsiteY1572" fmla="*/ 2709115 h 3428468"/>
              <a:gd name="connsiteX1573" fmla="*/ 3972421 w 5317239"/>
              <a:gd name="connsiteY1573" fmla="*/ 2702386 h 3428468"/>
              <a:gd name="connsiteX1574" fmla="*/ 3971607 w 5317239"/>
              <a:gd name="connsiteY1574" fmla="*/ 2699781 h 3428468"/>
              <a:gd name="connsiteX1575" fmla="*/ 3970956 w 5317239"/>
              <a:gd name="connsiteY1575" fmla="*/ 2698858 h 3428468"/>
              <a:gd name="connsiteX1576" fmla="*/ 3974646 w 5317239"/>
              <a:gd name="connsiteY1576" fmla="*/ 2696199 h 3428468"/>
              <a:gd name="connsiteX1577" fmla="*/ 3976546 w 5317239"/>
              <a:gd name="connsiteY1577" fmla="*/ 2692509 h 3428468"/>
              <a:gd name="connsiteX1578" fmla="*/ 3974592 w 5317239"/>
              <a:gd name="connsiteY1578" fmla="*/ 2688818 h 3428468"/>
              <a:gd name="connsiteX1579" fmla="*/ 3968514 w 5317239"/>
              <a:gd name="connsiteY1579" fmla="*/ 2684585 h 3428468"/>
              <a:gd name="connsiteX1580" fmla="*/ 3965909 w 5317239"/>
              <a:gd name="connsiteY1580" fmla="*/ 2682740 h 3428468"/>
              <a:gd name="connsiteX1581" fmla="*/ 3961133 w 5317239"/>
              <a:gd name="connsiteY1581" fmla="*/ 2669010 h 3428468"/>
              <a:gd name="connsiteX1582" fmla="*/ 3963521 w 5317239"/>
              <a:gd name="connsiteY1582" fmla="*/ 2664125 h 3428468"/>
              <a:gd name="connsiteX1583" fmla="*/ 3967754 w 5317239"/>
              <a:gd name="connsiteY1583" fmla="*/ 2663854 h 3428468"/>
              <a:gd name="connsiteX1584" fmla="*/ 3971987 w 5317239"/>
              <a:gd name="connsiteY1584" fmla="*/ 2659567 h 3428468"/>
              <a:gd name="connsiteX1585" fmla="*/ 3972747 w 5317239"/>
              <a:gd name="connsiteY1585" fmla="*/ 2645999 h 3428468"/>
              <a:gd name="connsiteX1586" fmla="*/ 3975135 w 5317239"/>
              <a:gd name="connsiteY1586" fmla="*/ 2645782 h 3428468"/>
              <a:gd name="connsiteX1587" fmla="*/ 3979205 w 5317239"/>
              <a:gd name="connsiteY1587" fmla="*/ 2641495 h 3428468"/>
              <a:gd name="connsiteX1588" fmla="*/ 3980453 w 5317239"/>
              <a:gd name="connsiteY1588" fmla="*/ 2615607 h 3428468"/>
              <a:gd name="connsiteX1589" fmla="*/ 3978879 w 5317239"/>
              <a:gd name="connsiteY1589" fmla="*/ 2611917 h 3428468"/>
              <a:gd name="connsiteX1590" fmla="*/ 3977685 w 5317239"/>
              <a:gd name="connsiteY1590" fmla="*/ 2611211 h 3428468"/>
              <a:gd name="connsiteX1591" fmla="*/ 3971445 w 5317239"/>
              <a:gd name="connsiteY1591" fmla="*/ 2608607 h 3428468"/>
              <a:gd name="connsiteX1592" fmla="*/ 3970305 w 5317239"/>
              <a:gd name="connsiteY1592" fmla="*/ 2599218 h 3428468"/>
              <a:gd name="connsiteX1593" fmla="*/ 3975080 w 5317239"/>
              <a:gd name="connsiteY1593" fmla="*/ 2588635 h 3428468"/>
              <a:gd name="connsiteX1594" fmla="*/ 3974917 w 5317239"/>
              <a:gd name="connsiteY1594" fmla="*/ 2584619 h 3428468"/>
              <a:gd name="connsiteX1595" fmla="*/ 3974321 w 5317239"/>
              <a:gd name="connsiteY1595" fmla="*/ 2583751 h 3428468"/>
              <a:gd name="connsiteX1596" fmla="*/ 3973561 w 5317239"/>
              <a:gd name="connsiteY1596" fmla="*/ 2583045 h 3428468"/>
              <a:gd name="connsiteX1597" fmla="*/ 3971662 w 5317239"/>
              <a:gd name="connsiteY1597" fmla="*/ 2582286 h 3428468"/>
              <a:gd name="connsiteX1598" fmla="*/ 3966994 w 5317239"/>
              <a:gd name="connsiteY1598" fmla="*/ 2581580 h 3428468"/>
              <a:gd name="connsiteX1599" fmla="*/ 3965963 w 5317239"/>
              <a:gd name="connsiteY1599" fmla="*/ 2581417 h 3428468"/>
              <a:gd name="connsiteX1600" fmla="*/ 3966560 w 5317239"/>
              <a:gd name="connsiteY1600" fmla="*/ 2574416 h 3428468"/>
              <a:gd name="connsiteX1601" fmla="*/ 3965529 w 5317239"/>
              <a:gd name="connsiteY1601" fmla="*/ 2571160 h 3428468"/>
              <a:gd name="connsiteX1602" fmla="*/ 3963250 w 5317239"/>
              <a:gd name="connsiteY1602" fmla="*/ 2568447 h 3428468"/>
              <a:gd name="connsiteX1603" fmla="*/ 3967917 w 5317239"/>
              <a:gd name="connsiteY1603" fmla="*/ 2555693 h 3428468"/>
              <a:gd name="connsiteX1604" fmla="*/ 3981376 w 5317239"/>
              <a:gd name="connsiteY1604" fmla="*/ 2540823 h 3428468"/>
              <a:gd name="connsiteX1605" fmla="*/ 3982516 w 5317239"/>
              <a:gd name="connsiteY1605" fmla="*/ 2537187 h 3428468"/>
              <a:gd name="connsiteX1606" fmla="*/ 3980833 w 5317239"/>
              <a:gd name="connsiteY1606" fmla="*/ 2524596 h 3428468"/>
              <a:gd name="connsiteX1607" fmla="*/ 3992068 w 5317239"/>
              <a:gd name="connsiteY1607" fmla="*/ 2507772 h 3428468"/>
              <a:gd name="connsiteX1608" fmla="*/ 3992827 w 5317239"/>
              <a:gd name="connsiteY1608" fmla="*/ 2505602 h 3428468"/>
              <a:gd name="connsiteX1609" fmla="*/ 3993912 w 5317239"/>
              <a:gd name="connsiteY1609" fmla="*/ 2491437 h 3428468"/>
              <a:gd name="connsiteX1610" fmla="*/ 3993370 w 5317239"/>
              <a:gd name="connsiteY1610" fmla="*/ 2491328 h 3428468"/>
              <a:gd name="connsiteX1611" fmla="*/ 4003355 w 5317239"/>
              <a:gd name="connsiteY1611" fmla="*/ 2488072 h 3428468"/>
              <a:gd name="connsiteX1612" fmla="*/ 4031413 w 5317239"/>
              <a:gd name="connsiteY1612" fmla="*/ 2478792 h 3428468"/>
              <a:gd name="connsiteX1613" fmla="*/ 4034507 w 5317239"/>
              <a:gd name="connsiteY1613" fmla="*/ 2473962 h 3428468"/>
              <a:gd name="connsiteX1614" fmla="*/ 4032987 w 5317239"/>
              <a:gd name="connsiteY1614" fmla="*/ 2461263 h 3428468"/>
              <a:gd name="connsiteX1615" fmla="*/ 4045903 w 5317239"/>
              <a:gd name="connsiteY1615" fmla="*/ 2447695 h 3428468"/>
              <a:gd name="connsiteX1616" fmla="*/ 4046934 w 5317239"/>
              <a:gd name="connsiteY1616" fmla="*/ 2443137 h 3428468"/>
              <a:gd name="connsiteX1617" fmla="*/ 4043407 w 5317239"/>
              <a:gd name="connsiteY1617" fmla="*/ 2440097 h 3428468"/>
              <a:gd name="connsiteX1618" fmla="*/ 4034940 w 5317239"/>
              <a:gd name="connsiteY1618" fmla="*/ 2438686 h 3428468"/>
              <a:gd name="connsiteX1619" fmla="*/ 4034181 w 5317239"/>
              <a:gd name="connsiteY1619" fmla="*/ 2436841 h 3428468"/>
              <a:gd name="connsiteX1620" fmla="*/ 4034723 w 5317239"/>
              <a:gd name="connsiteY1620" fmla="*/ 2434344 h 3428468"/>
              <a:gd name="connsiteX1621" fmla="*/ 4042918 w 5317239"/>
              <a:gd name="connsiteY1621" fmla="*/ 2435810 h 3428468"/>
              <a:gd name="connsiteX1622" fmla="*/ 4047857 w 5317239"/>
              <a:gd name="connsiteY1622" fmla="*/ 2433096 h 3428468"/>
              <a:gd name="connsiteX1623" fmla="*/ 4046283 w 5317239"/>
              <a:gd name="connsiteY1623" fmla="*/ 2427669 h 3428468"/>
              <a:gd name="connsiteX1624" fmla="*/ 4036297 w 5317239"/>
              <a:gd name="connsiteY1624" fmla="*/ 2420723 h 3428468"/>
              <a:gd name="connsiteX1625" fmla="*/ 4032064 w 5317239"/>
              <a:gd name="connsiteY1625" fmla="*/ 2407915 h 3428468"/>
              <a:gd name="connsiteX1626" fmla="*/ 4030599 w 5317239"/>
              <a:gd name="connsiteY1626" fmla="*/ 2397116 h 3428468"/>
              <a:gd name="connsiteX1627" fmla="*/ 4032444 w 5317239"/>
              <a:gd name="connsiteY1627" fmla="*/ 2394076 h 3428468"/>
              <a:gd name="connsiteX1628" fmla="*/ 4035592 w 5317239"/>
              <a:gd name="connsiteY1628" fmla="*/ 2397007 h 3428468"/>
              <a:gd name="connsiteX1629" fmla="*/ 4038523 w 5317239"/>
              <a:gd name="connsiteY1629" fmla="*/ 2398255 h 3428468"/>
              <a:gd name="connsiteX1630" fmla="*/ 4062456 w 5317239"/>
              <a:gd name="connsiteY1630" fmla="*/ 2399069 h 3428468"/>
              <a:gd name="connsiteX1631" fmla="*/ 4064301 w 5317239"/>
              <a:gd name="connsiteY1631" fmla="*/ 2398744 h 3428468"/>
              <a:gd name="connsiteX1632" fmla="*/ 4075860 w 5317239"/>
              <a:gd name="connsiteY1632" fmla="*/ 2394022 h 3428468"/>
              <a:gd name="connsiteX1633" fmla="*/ 4078031 w 5317239"/>
              <a:gd name="connsiteY1633" fmla="*/ 2392177 h 3428468"/>
              <a:gd name="connsiteX1634" fmla="*/ 4084218 w 5317239"/>
              <a:gd name="connsiteY1634" fmla="*/ 2381920 h 3428468"/>
              <a:gd name="connsiteX1635" fmla="*/ 4093824 w 5317239"/>
              <a:gd name="connsiteY1635" fmla="*/ 2379315 h 3428468"/>
              <a:gd name="connsiteX1636" fmla="*/ 4095832 w 5317239"/>
              <a:gd name="connsiteY1636" fmla="*/ 2380617 h 3428468"/>
              <a:gd name="connsiteX1637" fmla="*/ 4099414 w 5317239"/>
              <a:gd name="connsiteY1637" fmla="*/ 2393696 h 3428468"/>
              <a:gd name="connsiteX1638" fmla="*/ 4093444 w 5317239"/>
              <a:gd name="connsiteY1638" fmla="*/ 2412149 h 3428468"/>
              <a:gd name="connsiteX1639" fmla="*/ 4095398 w 5317239"/>
              <a:gd name="connsiteY1639" fmla="*/ 2417413 h 3428468"/>
              <a:gd name="connsiteX1640" fmla="*/ 4095832 w 5317239"/>
              <a:gd name="connsiteY1640" fmla="*/ 2417576 h 3428468"/>
              <a:gd name="connsiteX1641" fmla="*/ 4099740 w 5317239"/>
              <a:gd name="connsiteY1641" fmla="*/ 2417576 h 3428468"/>
              <a:gd name="connsiteX1642" fmla="*/ 4100445 w 5317239"/>
              <a:gd name="connsiteY1642" fmla="*/ 2417087 h 3428468"/>
              <a:gd name="connsiteX1643" fmla="*/ 4100988 w 5317239"/>
              <a:gd name="connsiteY1643" fmla="*/ 2416707 h 3428468"/>
              <a:gd name="connsiteX1644" fmla="*/ 4109834 w 5317239"/>
              <a:gd name="connsiteY1644" fmla="*/ 2407861 h 3428468"/>
              <a:gd name="connsiteX1645" fmla="*/ 4110539 w 5317239"/>
              <a:gd name="connsiteY1645" fmla="*/ 2407861 h 3428468"/>
              <a:gd name="connsiteX1646" fmla="*/ 4113632 w 5317239"/>
              <a:gd name="connsiteY1646" fmla="*/ 2412257 h 3428468"/>
              <a:gd name="connsiteX1647" fmla="*/ 4118029 w 5317239"/>
              <a:gd name="connsiteY1647" fmla="*/ 2414102 h 3428468"/>
              <a:gd name="connsiteX1648" fmla="*/ 4121610 w 5317239"/>
              <a:gd name="connsiteY1648" fmla="*/ 2410900 h 3428468"/>
              <a:gd name="connsiteX1649" fmla="*/ 4123456 w 5317239"/>
              <a:gd name="connsiteY1649" fmla="*/ 2404604 h 3428468"/>
              <a:gd name="connsiteX1650" fmla="*/ 4126060 w 5317239"/>
              <a:gd name="connsiteY1650" fmla="*/ 2404387 h 3428468"/>
              <a:gd name="connsiteX1651" fmla="*/ 4128394 w 5317239"/>
              <a:gd name="connsiteY1651" fmla="*/ 2403519 h 3428468"/>
              <a:gd name="connsiteX1652" fmla="*/ 4146086 w 5317239"/>
              <a:gd name="connsiteY1652" fmla="*/ 2390440 h 3428468"/>
              <a:gd name="connsiteX1653" fmla="*/ 4158948 w 5317239"/>
              <a:gd name="connsiteY1653" fmla="*/ 2389680 h 3428468"/>
              <a:gd name="connsiteX1654" fmla="*/ 4167198 w 5317239"/>
              <a:gd name="connsiteY1654" fmla="*/ 2400263 h 3428468"/>
              <a:gd name="connsiteX1655" fmla="*/ 4172407 w 5317239"/>
              <a:gd name="connsiteY1655" fmla="*/ 2401674 h 3428468"/>
              <a:gd name="connsiteX1656" fmla="*/ 4175229 w 5317239"/>
              <a:gd name="connsiteY1656" fmla="*/ 2397061 h 3428468"/>
              <a:gd name="connsiteX1657" fmla="*/ 4174470 w 5317239"/>
              <a:gd name="connsiteY1657" fmla="*/ 2389084 h 3428468"/>
              <a:gd name="connsiteX1658" fmla="*/ 4178540 w 5317239"/>
              <a:gd name="connsiteY1658" fmla="*/ 2387456 h 3428468"/>
              <a:gd name="connsiteX1659" fmla="*/ 4180819 w 5317239"/>
              <a:gd name="connsiteY1659" fmla="*/ 2385447 h 3428468"/>
              <a:gd name="connsiteX1660" fmla="*/ 4188906 w 5317239"/>
              <a:gd name="connsiteY1660" fmla="*/ 2370957 h 3428468"/>
              <a:gd name="connsiteX1661" fmla="*/ 4199705 w 5317239"/>
              <a:gd name="connsiteY1661" fmla="*/ 2368298 h 3428468"/>
              <a:gd name="connsiteX1662" fmla="*/ 4203179 w 5317239"/>
              <a:gd name="connsiteY1662" fmla="*/ 2364445 h 3428468"/>
              <a:gd name="connsiteX1663" fmla="*/ 4203179 w 5317239"/>
              <a:gd name="connsiteY1663" fmla="*/ 2364065 h 3428468"/>
              <a:gd name="connsiteX1664" fmla="*/ 4205350 w 5317239"/>
              <a:gd name="connsiteY1664" fmla="*/ 2363359 h 3428468"/>
              <a:gd name="connsiteX1665" fmla="*/ 4207466 w 5317239"/>
              <a:gd name="connsiteY1665" fmla="*/ 2359452 h 3428468"/>
              <a:gd name="connsiteX1666" fmla="*/ 4207195 w 5317239"/>
              <a:gd name="connsiteY1666" fmla="*/ 2342085 h 3428468"/>
              <a:gd name="connsiteX1667" fmla="*/ 4212676 w 5317239"/>
              <a:gd name="connsiteY1667" fmla="*/ 2320214 h 3428468"/>
              <a:gd name="connsiteX1668" fmla="*/ 4216095 w 5317239"/>
              <a:gd name="connsiteY1668" fmla="*/ 2311097 h 3428468"/>
              <a:gd name="connsiteX1669" fmla="*/ 4219948 w 5317239"/>
              <a:gd name="connsiteY1669" fmla="*/ 2310500 h 3428468"/>
              <a:gd name="connsiteX1670" fmla="*/ 4223747 w 5317239"/>
              <a:gd name="connsiteY1670" fmla="*/ 2306809 h 3428468"/>
              <a:gd name="connsiteX1671" fmla="*/ 4225538 w 5317239"/>
              <a:gd name="connsiteY1671" fmla="*/ 2296824 h 3428468"/>
              <a:gd name="connsiteX1672" fmla="*/ 4232919 w 5317239"/>
              <a:gd name="connsiteY1672" fmla="*/ 2288358 h 3428468"/>
              <a:gd name="connsiteX1673" fmla="*/ 4235470 w 5317239"/>
              <a:gd name="connsiteY1673" fmla="*/ 2287489 h 3428468"/>
              <a:gd name="connsiteX1674" fmla="*/ 4240951 w 5317239"/>
              <a:gd name="connsiteY1674" fmla="*/ 2295955 h 3428468"/>
              <a:gd name="connsiteX1675" fmla="*/ 4238401 w 5317239"/>
              <a:gd name="connsiteY1675" fmla="*/ 2301491 h 3428468"/>
              <a:gd name="connsiteX1676" fmla="*/ 4238237 w 5317239"/>
              <a:gd name="connsiteY1676" fmla="*/ 2304910 h 3428468"/>
              <a:gd name="connsiteX1677" fmla="*/ 4243339 w 5317239"/>
              <a:gd name="connsiteY1677" fmla="*/ 2319401 h 3428468"/>
              <a:gd name="connsiteX1678" fmla="*/ 4243556 w 5317239"/>
              <a:gd name="connsiteY1678" fmla="*/ 2319889 h 3428468"/>
              <a:gd name="connsiteX1679" fmla="*/ 4245943 w 5317239"/>
              <a:gd name="connsiteY1679" fmla="*/ 2322114 h 3428468"/>
              <a:gd name="connsiteX1680" fmla="*/ 4249688 w 5317239"/>
              <a:gd name="connsiteY1680" fmla="*/ 2321897 h 3428468"/>
              <a:gd name="connsiteX1681" fmla="*/ 4258534 w 5317239"/>
              <a:gd name="connsiteY1681" fmla="*/ 2317175 h 3428468"/>
              <a:gd name="connsiteX1682" fmla="*/ 4260814 w 5317239"/>
              <a:gd name="connsiteY1682" fmla="*/ 2314245 h 3428468"/>
              <a:gd name="connsiteX1683" fmla="*/ 4263039 w 5317239"/>
              <a:gd name="connsiteY1683" fmla="*/ 2305127 h 3428468"/>
              <a:gd name="connsiteX1684" fmla="*/ 4273893 w 5317239"/>
              <a:gd name="connsiteY1684" fmla="*/ 2308058 h 3428468"/>
              <a:gd name="connsiteX1685" fmla="*/ 4278831 w 5317239"/>
              <a:gd name="connsiteY1685" fmla="*/ 2306159 h 3428468"/>
              <a:gd name="connsiteX1686" fmla="*/ 4283445 w 5317239"/>
              <a:gd name="connsiteY1686" fmla="*/ 2299104 h 3428468"/>
              <a:gd name="connsiteX1687" fmla="*/ 4292616 w 5317239"/>
              <a:gd name="connsiteY1687" fmla="*/ 2301002 h 3428468"/>
              <a:gd name="connsiteX1688" fmla="*/ 4290499 w 5317239"/>
              <a:gd name="connsiteY1688" fmla="*/ 2309686 h 3428468"/>
              <a:gd name="connsiteX1689" fmla="*/ 4290988 w 5317239"/>
              <a:gd name="connsiteY1689" fmla="*/ 2313051 h 3428468"/>
              <a:gd name="connsiteX1690" fmla="*/ 4296089 w 5317239"/>
              <a:gd name="connsiteY1690" fmla="*/ 2321734 h 3428468"/>
              <a:gd name="connsiteX1691" fmla="*/ 4301299 w 5317239"/>
              <a:gd name="connsiteY1691" fmla="*/ 2323797 h 3428468"/>
              <a:gd name="connsiteX1692" fmla="*/ 4323496 w 5317239"/>
              <a:gd name="connsiteY1692" fmla="*/ 2317067 h 3428468"/>
              <a:gd name="connsiteX1693" fmla="*/ 4325884 w 5317239"/>
              <a:gd name="connsiteY1693" fmla="*/ 2315330 h 3428468"/>
              <a:gd name="connsiteX1694" fmla="*/ 4329249 w 5317239"/>
              <a:gd name="connsiteY1694" fmla="*/ 2310446 h 3428468"/>
              <a:gd name="connsiteX1695" fmla="*/ 4332125 w 5317239"/>
              <a:gd name="connsiteY1695" fmla="*/ 2316198 h 3428468"/>
              <a:gd name="connsiteX1696" fmla="*/ 4335435 w 5317239"/>
              <a:gd name="connsiteY1696" fmla="*/ 2318640 h 3428468"/>
              <a:gd name="connsiteX1697" fmla="*/ 4336033 w 5317239"/>
              <a:gd name="connsiteY1697" fmla="*/ 2318640 h 3428468"/>
              <a:gd name="connsiteX1698" fmla="*/ 4336521 w 5317239"/>
              <a:gd name="connsiteY1698" fmla="*/ 2318640 h 3428468"/>
              <a:gd name="connsiteX1699" fmla="*/ 4338475 w 5317239"/>
              <a:gd name="connsiteY1699" fmla="*/ 2318044 h 3428468"/>
              <a:gd name="connsiteX1700" fmla="*/ 4339343 w 5317239"/>
              <a:gd name="connsiteY1700" fmla="*/ 2317392 h 3428468"/>
              <a:gd name="connsiteX1701" fmla="*/ 4353453 w 5317239"/>
              <a:gd name="connsiteY1701" fmla="*/ 2303608 h 3428468"/>
              <a:gd name="connsiteX1702" fmla="*/ 4354647 w 5317239"/>
              <a:gd name="connsiteY1702" fmla="*/ 2299158 h 3428468"/>
              <a:gd name="connsiteX1703" fmla="*/ 4351608 w 5317239"/>
              <a:gd name="connsiteY1703" fmla="*/ 2288086 h 3428468"/>
              <a:gd name="connsiteX1704" fmla="*/ 4357361 w 5317239"/>
              <a:gd name="connsiteY1704" fmla="*/ 2276472 h 3428468"/>
              <a:gd name="connsiteX1705" fmla="*/ 4357578 w 5317239"/>
              <a:gd name="connsiteY1705" fmla="*/ 2273054 h 3428468"/>
              <a:gd name="connsiteX1706" fmla="*/ 4355136 w 5317239"/>
              <a:gd name="connsiteY1706" fmla="*/ 2265890 h 3428468"/>
              <a:gd name="connsiteX1707" fmla="*/ 4356384 w 5317239"/>
              <a:gd name="connsiteY1707" fmla="*/ 2264479 h 3428468"/>
              <a:gd name="connsiteX1708" fmla="*/ 4361159 w 5317239"/>
              <a:gd name="connsiteY1708" fmla="*/ 2264045 h 3428468"/>
              <a:gd name="connsiteX1709" fmla="*/ 4364416 w 5317239"/>
              <a:gd name="connsiteY1709" fmla="*/ 2269363 h 3428468"/>
              <a:gd name="connsiteX1710" fmla="*/ 4367564 w 5317239"/>
              <a:gd name="connsiteY1710" fmla="*/ 2271479 h 3428468"/>
              <a:gd name="connsiteX1711" fmla="*/ 4374076 w 5317239"/>
              <a:gd name="connsiteY1711" fmla="*/ 2272510 h 3428468"/>
              <a:gd name="connsiteX1712" fmla="*/ 4383573 w 5317239"/>
              <a:gd name="connsiteY1712" fmla="*/ 2290800 h 3428468"/>
              <a:gd name="connsiteX1713" fmla="*/ 4388946 w 5317239"/>
              <a:gd name="connsiteY1713" fmla="*/ 2293025 h 3428468"/>
              <a:gd name="connsiteX1714" fmla="*/ 4414507 w 5317239"/>
              <a:gd name="connsiteY1714" fmla="*/ 2285101 h 3428468"/>
              <a:gd name="connsiteX1715" fmla="*/ 4415267 w 5317239"/>
              <a:gd name="connsiteY1715" fmla="*/ 2284993 h 3428468"/>
              <a:gd name="connsiteX1716" fmla="*/ 4415918 w 5317239"/>
              <a:gd name="connsiteY1716" fmla="*/ 2286567 h 3428468"/>
              <a:gd name="connsiteX1717" fmla="*/ 4416244 w 5317239"/>
              <a:gd name="connsiteY1717" fmla="*/ 2287056 h 3428468"/>
              <a:gd name="connsiteX1718" fmla="*/ 4418089 w 5317239"/>
              <a:gd name="connsiteY1718" fmla="*/ 2288358 h 3428468"/>
              <a:gd name="connsiteX1719" fmla="*/ 4418740 w 5317239"/>
              <a:gd name="connsiteY1719" fmla="*/ 2288521 h 3428468"/>
              <a:gd name="connsiteX1720" fmla="*/ 4422485 w 5317239"/>
              <a:gd name="connsiteY1720" fmla="*/ 2287652 h 3428468"/>
              <a:gd name="connsiteX1721" fmla="*/ 4428509 w 5317239"/>
              <a:gd name="connsiteY1721" fmla="*/ 2282768 h 3428468"/>
              <a:gd name="connsiteX1722" fmla="*/ 4430192 w 5317239"/>
              <a:gd name="connsiteY1722" fmla="*/ 2279132 h 3428468"/>
              <a:gd name="connsiteX1723" fmla="*/ 4429811 w 5317239"/>
              <a:gd name="connsiteY1723" fmla="*/ 2260517 h 3428468"/>
              <a:gd name="connsiteX1724" fmla="*/ 2793182 w 5317239"/>
              <a:gd name="connsiteY1724" fmla="*/ 2227196 h 3428468"/>
              <a:gd name="connsiteX1725" fmla="*/ 2793228 w 5317239"/>
              <a:gd name="connsiteY1725" fmla="*/ 2227230 h 3428468"/>
              <a:gd name="connsiteX1726" fmla="*/ 2793236 w 5317239"/>
              <a:gd name="connsiteY1726" fmla="*/ 2227250 h 3428468"/>
              <a:gd name="connsiteX1727" fmla="*/ 29360 w 5317239"/>
              <a:gd name="connsiteY1727" fmla="*/ 2063353 h 3428468"/>
              <a:gd name="connsiteX1728" fmla="*/ 31315 w 5317239"/>
              <a:gd name="connsiteY1728" fmla="*/ 2064927 h 3428468"/>
              <a:gd name="connsiteX1729" fmla="*/ 34410 w 5317239"/>
              <a:gd name="connsiteY1729" fmla="*/ 2065904 h 3428468"/>
              <a:gd name="connsiteX1730" fmla="*/ 43690 w 5317239"/>
              <a:gd name="connsiteY1730" fmla="*/ 2065416 h 3428468"/>
              <a:gd name="connsiteX1731" fmla="*/ 43796 w 5317239"/>
              <a:gd name="connsiteY1731" fmla="*/ 2065524 h 3428468"/>
              <a:gd name="connsiteX1732" fmla="*/ 43474 w 5317239"/>
              <a:gd name="connsiteY1732" fmla="*/ 2066392 h 3428468"/>
              <a:gd name="connsiteX1733" fmla="*/ 43796 w 5317239"/>
              <a:gd name="connsiteY1733" fmla="*/ 2070300 h 3428468"/>
              <a:gd name="connsiteX1734" fmla="*/ 47107 w 5317239"/>
              <a:gd name="connsiteY1734" fmla="*/ 2072470 h 3428468"/>
              <a:gd name="connsiteX1735" fmla="*/ 50526 w 5317239"/>
              <a:gd name="connsiteY1735" fmla="*/ 2072904 h 3428468"/>
              <a:gd name="connsiteX1736" fmla="*/ 49712 w 5317239"/>
              <a:gd name="connsiteY1736" fmla="*/ 2076324 h 3428468"/>
              <a:gd name="connsiteX1737" fmla="*/ 50418 w 5317239"/>
              <a:gd name="connsiteY1737" fmla="*/ 2080719 h 3428468"/>
              <a:gd name="connsiteX1738" fmla="*/ 41897 w 5317239"/>
              <a:gd name="connsiteY1738" fmla="*/ 2085061 h 3428468"/>
              <a:gd name="connsiteX1739" fmla="*/ 36199 w 5317239"/>
              <a:gd name="connsiteY1739" fmla="*/ 2083379 h 3428468"/>
              <a:gd name="connsiteX1740" fmla="*/ 35168 w 5317239"/>
              <a:gd name="connsiteY1740" fmla="*/ 2083216 h 3428468"/>
              <a:gd name="connsiteX1741" fmla="*/ 32184 w 5317239"/>
              <a:gd name="connsiteY1741" fmla="*/ 2083053 h 3428468"/>
              <a:gd name="connsiteX1742" fmla="*/ 31911 w 5317239"/>
              <a:gd name="connsiteY1742" fmla="*/ 2083053 h 3428468"/>
              <a:gd name="connsiteX1743" fmla="*/ 30229 w 5317239"/>
              <a:gd name="connsiteY1743" fmla="*/ 2083379 h 3428468"/>
              <a:gd name="connsiteX1744" fmla="*/ 27735 w 5317239"/>
              <a:gd name="connsiteY1744" fmla="*/ 2084410 h 3428468"/>
              <a:gd name="connsiteX1745" fmla="*/ 24748 w 5317239"/>
              <a:gd name="connsiteY1745" fmla="*/ 2082402 h 3428468"/>
              <a:gd name="connsiteX1746" fmla="*/ 19919 w 5317239"/>
              <a:gd name="connsiteY1746" fmla="*/ 2082293 h 3428468"/>
              <a:gd name="connsiteX1747" fmla="*/ 17531 w 5317239"/>
              <a:gd name="connsiteY1747" fmla="*/ 2083758 h 3428468"/>
              <a:gd name="connsiteX1748" fmla="*/ 17421 w 5317239"/>
              <a:gd name="connsiteY1748" fmla="*/ 2083813 h 3428468"/>
              <a:gd name="connsiteX1749" fmla="*/ 16607 w 5317239"/>
              <a:gd name="connsiteY1749" fmla="*/ 2083053 h 3428468"/>
              <a:gd name="connsiteX1750" fmla="*/ 0 w 5317239"/>
              <a:gd name="connsiteY1750" fmla="*/ 2071222 h 3428468"/>
              <a:gd name="connsiteX1751" fmla="*/ 3148 w 5317239"/>
              <a:gd name="connsiteY1751" fmla="*/ 2068021 h 3428468"/>
              <a:gd name="connsiteX1752" fmla="*/ 8196 w 5317239"/>
              <a:gd name="connsiteY1752" fmla="*/ 2069919 h 3428468"/>
              <a:gd name="connsiteX1753" fmla="*/ 13730 w 5317239"/>
              <a:gd name="connsiteY1753" fmla="*/ 2067803 h 3428468"/>
              <a:gd name="connsiteX1754" fmla="*/ 15524 w 5317239"/>
              <a:gd name="connsiteY1754" fmla="*/ 2064492 h 3428468"/>
              <a:gd name="connsiteX1755" fmla="*/ 19863 w 5317239"/>
              <a:gd name="connsiteY1755" fmla="*/ 2065036 h 3428468"/>
              <a:gd name="connsiteX1756" fmla="*/ 22685 w 5317239"/>
              <a:gd name="connsiteY1756" fmla="*/ 2064492 h 3428468"/>
              <a:gd name="connsiteX1757" fmla="*/ 22849 w 5317239"/>
              <a:gd name="connsiteY1757" fmla="*/ 2064601 h 3428468"/>
              <a:gd name="connsiteX1758" fmla="*/ 26811 w 5317239"/>
              <a:gd name="connsiteY1758" fmla="*/ 2065307 h 3428468"/>
              <a:gd name="connsiteX1759" fmla="*/ 29360 w 5317239"/>
              <a:gd name="connsiteY1759" fmla="*/ 2063353 h 3428468"/>
              <a:gd name="connsiteX1760" fmla="*/ 75762 w 5317239"/>
              <a:gd name="connsiteY1760" fmla="*/ 2061019 h 3428468"/>
              <a:gd name="connsiteX1761" fmla="*/ 76576 w 5317239"/>
              <a:gd name="connsiteY1761" fmla="*/ 2069540 h 3428468"/>
              <a:gd name="connsiteX1762" fmla="*/ 75165 w 5317239"/>
              <a:gd name="connsiteY1762" fmla="*/ 2069540 h 3428468"/>
              <a:gd name="connsiteX1763" fmla="*/ 72778 w 5317239"/>
              <a:gd name="connsiteY1763" fmla="*/ 2070245 h 3428468"/>
              <a:gd name="connsiteX1764" fmla="*/ 66483 w 5317239"/>
              <a:gd name="connsiteY1764" fmla="*/ 2074261 h 3428468"/>
              <a:gd name="connsiteX1765" fmla="*/ 66428 w 5317239"/>
              <a:gd name="connsiteY1765" fmla="*/ 2074369 h 3428468"/>
              <a:gd name="connsiteX1766" fmla="*/ 62738 w 5317239"/>
              <a:gd name="connsiteY1766" fmla="*/ 2069703 h 3428468"/>
              <a:gd name="connsiteX1767" fmla="*/ 62196 w 5317239"/>
              <a:gd name="connsiteY1767" fmla="*/ 2069105 h 3428468"/>
              <a:gd name="connsiteX1768" fmla="*/ 62413 w 5317239"/>
              <a:gd name="connsiteY1768" fmla="*/ 2068780 h 3428468"/>
              <a:gd name="connsiteX1769" fmla="*/ 63171 w 5317239"/>
              <a:gd name="connsiteY1769" fmla="*/ 2066609 h 3428468"/>
              <a:gd name="connsiteX1770" fmla="*/ 65070 w 5317239"/>
              <a:gd name="connsiteY1770" fmla="*/ 2066392 h 3428468"/>
              <a:gd name="connsiteX1771" fmla="*/ 72453 w 5317239"/>
              <a:gd name="connsiteY1771" fmla="*/ 2064004 h 3428468"/>
              <a:gd name="connsiteX1772" fmla="*/ 74678 w 5317239"/>
              <a:gd name="connsiteY1772" fmla="*/ 2062430 h 3428468"/>
              <a:gd name="connsiteX1773" fmla="*/ 1083127 w 5317239"/>
              <a:gd name="connsiteY1773" fmla="*/ 2011091 h 3428468"/>
              <a:gd name="connsiteX1774" fmla="*/ 1083562 w 5317239"/>
              <a:gd name="connsiteY1774" fmla="*/ 2012556 h 3428468"/>
              <a:gd name="connsiteX1775" fmla="*/ 1083236 w 5317239"/>
              <a:gd name="connsiteY1775" fmla="*/ 2012881 h 3428468"/>
              <a:gd name="connsiteX1776" fmla="*/ 1079057 w 5317239"/>
              <a:gd name="connsiteY1776" fmla="*/ 2017657 h 3428468"/>
              <a:gd name="connsiteX1777" fmla="*/ 1077158 w 5317239"/>
              <a:gd name="connsiteY1777" fmla="*/ 2015920 h 3428468"/>
              <a:gd name="connsiteX1778" fmla="*/ 1077754 w 5317239"/>
              <a:gd name="connsiteY1778" fmla="*/ 2014727 h 3428468"/>
              <a:gd name="connsiteX1779" fmla="*/ 1082151 w 5317239"/>
              <a:gd name="connsiteY1779" fmla="*/ 2013153 h 3428468"/>
              <a:gd name="connsiteX1780" fmla="*/ 1082151 w 5317239"/>
              <a:gd name="connsiteY1780" fmla="*/ 2013207 h 3428468"/>
              <a:gd name="connsiteX1781" fmla="*/ 1083127 w 5317239"/>
              <a:gd name="connsiteY1781" fmla="*/ 2011091 h 3428468"/>
              <a:gd name="connsiteX1782" fmla="*/ 1069722 w 5317239"/>
              <a:gd name="connsiteY1782" fmla="*/ 2006532 h 3428468"/>
              <a:gd name="connsiteX1783" fmla="*/ 1071296 w 5317239"/>
              <a:gd name="connsiteY1783" fmla="*/ 2007400 h 3428468"/>
              <a:gd name="connsiteX1784" fmla="*/ 1069614 w 5317239"/>
              <a:gd name="connsiteY1784" fmla="*/ 2010711 h 3428468"/>
              <a:gd name="connsiteX1785" fmla="*/ 1069505 w 5317239"/>
              <a:gd name="connsiteY1785" fmla="*/ 2010493 h 3428468"/>
              <a:gd name="connsiteX1786" fmla="*/ 1067063 w 5317239"/>
              <a:gd name="connsiteY1786" fmla="*/ 2008486 h 3428468"/>
              <a:gd name="connsiteX1787" fmla="*/ 2638349 w 5317239"/>
              <a:gd name="connsiteY1787" fmla="*/ 1999965 h 3428468"/>
              <a:gd name="connsiteX1788" fmla="*/ 2634767 w 5317239"/>
              <a:gd name="connsiteY1788" fmla="*/ 2000508 h 3428468"/>
              <a:gd name="connsiteX1789" fmla="*/ 2632705 w 5317239"/>
              <a:gd name="connsiteY1789" fmla="*/ 2004578 h 3428468"/>
              <a:gd name="connsiteX1790" fmla="*/ 2635147 w 5317239"/>
              <a:gd name="connsiteY1790" fmla="*/ 2047886 h 3428468"/>
              <a:gd name="connsiteX1791" fmla="*/ 2622230 w 5317239"/>
              <a:gd name="connsiteY1791" fmla="*/ 2133416 h 3428468"/>
              <a:gd name="connsiteX1792" fmla="*/ 2622284 w 5317239"/>
              <a:gd name="connsiteY1792" fmla="*/ 2135044 h 3428468"/>
              <a:gd name="connsiteX1793" fmla="*/ 2629557 w 5317239"/>
              <a:gd name="connsiteY1793" fmla="*/ 2167823 h 3428468"/>
              <a:gd name="connsiteX1794" fmla="*/ 2631565 w 5317239"/>
              <a:gd name="connsiteY1794" fmla="*/ 2170645 h 3428468"/>
              <a:gd name="connsiteX1795" fmla="*/ 2633355 w 5317239"/>
              <a:gd name="connsiteY1795" fmla="*/ 2171297 h 3428468"/>
              <a:gd name="connsiteX1796" fmla="*/ 2633507 w 5317239"/>
              <a:gd name="connsiteY1796" fmla="*/ 2171297 h 3428468"/>
              <a:gd name="connsiteX1797" fmla="*/ 2632162 w 5317239"/>
              <a:gd name="connsiteY1797" fmla="*/ 2170808 h 3428468"/>
              <a:gd name="connsiteX1798" fmla="*/ 2630154 w 5317239"/>
              <a:gd name="connsiteY1798" fmla="*/ 2167986 h 3428468"/>
              <a:gd name="connsiteX1799" fmla="*/ 2622882 w 5317239"/>
              <a:gd name="connsiteY1799" fmla="*/ 2135207 h 3428468"/>
              <a:gd name="connsiteX1800" fmla="*/ 2622827 w 5317239"/>
              <a:gd name="connsiteY1800" fmla="*/ 2133579 h 3428468"/>
              <a:gd name="connsiteX1801" fmla="*/ 2635744 w 5317239"/>
              <a:gd name="connsiteY1801" fmla="*/ 2048049 h 3428468"/>
              <a:gd name="connsiteX1802" fmla="*/ 2633301 w 5317239"/>
              <a:gd name="connsiteY1802" fmla="*/ 2004741 h 3428468"/>
              <a:gd name="connsiteX1803" fmla="*/ 2635364 w 5317239"/>
              <a:gd name="connsiteY1803" fmla="*/ 2000670 h 3428468"/>
              <a:gd name="connsiteX1804" fmla="*/ 2638886 w 5317239"/>
              <a:gd name="connsiteY1804" fmla="*/ 2000137 h 3428468"/>
              <a:gd name="connsiteX1805" fmla="*/ 1184342 w 5317239"/>
              <a:gd name="connsiteY1805" fmla="*/ 1958829 h 3428468"/>
              <a:gd name="connsiteX1806" fmla="*/ 1184884 w 5317239"/>
              <a:gd name="connsiteY1806" fmla="*/ 1959371 h 3428468"/>
              <a:gd name="connsiteX1807" fmla="*/ 1188303 w 5317239"/>
              <a:gd name="connsiteY1807" fmla="*/ 1960782 h 3428468"/>
              <a:gd name="connsiteX1808" fmla="*/ 1200296 w 5317239"/>
              <a:gd name="connsiteY1808" fmla="*/ 1960403 h 3428468"/>
              <a:gd name="connsiteX1809" fmla="*/ 1198288 w 5317239"/>
              <a:gd name="connsiteY1809" fmla="*/ 1963930 h 3428468"/>
              <a:gd name="connsiteX1810" fmla="*/ 1198994 w 5317239"/>
              <a:gd name="connsiteY1810" fmla="*/ 1969357 h 3428468"/>
              <a:gd name="connsiteX1811" fmla="*/ 1204421 w 5317239"/>
              <a:gd name="connsiteY1811" fmla="*/ 1970117 h 3428468"/>
              <a:gd name="connsiteX1812" fmla="*/ 1212019 w 5317239"/>
              <a:gd name="connsiteY1812" fmla="*/ 1965776 h 3428468"/>
              <a:gd name="connsiteX1813" fmla="*/ 1220485 w 5317239"/>
              <a:gd name="connsiteY1813" fmla="*/ 1973210 h 3428468"/>
              <a:gd name="connsiteX1814" fmla="*/ 1226020 w 5317239"/>
              <a:gd name="connsiteY1814" fmla="*/ 1973536 h 3428468"/>
              <a:gd name="connsiteX1815" fmla="*/ 1229873 w 5317239"/>
              <a:gd name="connsiteY1815" fmla="*/ 1970877 h 3428468"/>
              <a:gd name="connsiteX1816" fmla="*/ 1229819 w 5317239"/>
              <a:gd name="connsiteY1816" fmla="*/ 1971094 h 3428468"/>
              <a:gd name="connsiteX1817" fmla="*/ 1231014 w 5317239"/>
              <a:gd name="connsiteY1817" fmla="*/ 1972342 h 3428468"/>
              <a:gd name="connsiteX1818" fmla="*/ 1231612 w 5317239"/>
              <a:gd name="connsiteY1818" fmla="*/ 1974404 h 3428468"/>
              <a:gd name="connsiteX1819" fmla="*/ 1229114 w 5317239"/>
              <a:gd name="connsiteY1819" fmla="*/ 1978095 h 3428468"/>
              <a:gd name="connsiteX1820" fmla="*/ 1228571 w 5317239"/>
              <a:gd name="connsiteY1820" fmla="*/ 1985096 h 3428468"/>
              <a:gd name="connsiteX1821" fmla="*/ 1228789 w 5317239"/>
              <a:gd name="connsiteY1821" fmla="*/ 1986778 h 3428468"/>
              <a:gd name="connsiteX1822" fmla="*/ 1229494 w 5317239"/>
              <a:gd name="connsiteY1822" fmla="*/ 1988949 h 3428468"/>
              <a:gd name="connsiteX1823" fmla="*/ 1227649 w 5317239"/>
              <a:gd name="connsiteY1823" fmla="*/ 1989817 h 3428468"/>
              <a:gd name="connsiteX1824" fmla="*/ 1222114 w 5317239"/>
              <a:gd name="connsiteY1824" fmla="*/ 1994105 h 3428468"/>
              <a:gd name="connsiteX1825" fmla="*/ 1221516 w 5317239"/>
              <a:gd name="connsiteY1825" fmla="*/ 1993779 h 3428468"/>
              <a:gd name="connsiteX1826" fmla="*/ 1219509 w 5317239"/>
              <a:gd name="connsiteY1826" fmla="*/ 1993290 h 3428468"/>
              <a:gd name="connsiteX1827" fmla="*/ 1218911 w 5317239"/>
              <a:gd name="connsiteY1827" fmla="*/ 1993290 h 3428468"/>
              <a:gd name="connsiteX1828" fmla="*/ 1218748 w 5317239"/>
              <a:gd name="connsiteY1828" fmla="*/ 1991554 h 3428468"/>
              <a:gd name="connsiteX1829" fmla="*/ 1214245 w 5317239"/>
              <a:gd name="connsiteY1829" fmla="*/ 1987484 h 3428468"/>
              <a:gd name="connsiteX1830" fmla="*/ 1209794 w 5317239"/>
              <a:gd name="connsiteY1830" fmla="*/ 1987484 h 3428468"/>
              <a:gd name="connsiteX1831" fmla="*/ 1207678 w 5317239"/>
              <a:gd name="connsiteY1831" fmla="*/ 1988026 h 3428468"/>
              <a:gd name="connsiteX1832" fmla="*/ 1204583 w 5317239"/>
              <a:gd name="connsiteY1832" fmla="*/ 1986398 h 3428468"/>
              <a:gd name="connsiteX1833" fmla="*/ 1200948 w 5317239"/>
              <a:gd name="connsiteY1833" fmla="*/ 1986073 h 3428468"/>
              <a:gd name="connsiteX1834" fmla="*/ 1200948 w 5317239"/>
              <a:gd name="connsiteY1834" fmla="*/ 1985856 h 3428468"/>
              <a:gd name="connsiteX1835" fmla="*/ 1201111 w 5317239"/>
              <a:gd name="connsiteY1835" fmla="*/ 1984173 h 3428468"/>
              <a:gd name="connsiteX1836" fmla="*/ 1203933 w 5317239"/>
              <a:gd name="connsiteY1836" fmla="*/ 1980700 h 3428468"/>
              <a:gd name="connsiteX1837" fmla="*/ 1203715 w 5317239"/>
              <a:gd name="connsiteY1837" fmla="*/ 1974730 h 3428468"/>
              <a:gd name="connsiteX1838" fmla="*/ 1200568 w 5317239"/>
              <a:gd name="connsiteY1838" fmla="*/ 1971420 h 3428468"/>
              <a:gd name="connsiteX1839" fmla="*/ 1196824 w 5317239"/>
              <a:gd name="connsiteY1839" fmla="*/ 1970009 h 3428468"/>
              <a:gd name="connsiteX1840" fmla="*/ 1194002 w 5317239"/>
              <a:gd name="connsiteY1840" fmla="*/ 1971366 h 3428468"/>
              <a:gd name="connsiteX1841" fmla="*/ 1191288 w 5317239"/>
              <a:gd name="connsiteY1841" fmla="*/ 1970877 h 3428468"/>
              <a:gd name="connsiteX1842" fmla="*/ 1187652 w 5317239"/>
              <a:gd name="connsiteY1842" fmla="*/ 1969520 h 3428468"/>
              <a:gd name="connsiteX1843" fmla="*/ 1183907 w 5317239"/>
              <a:gd name="connsiteY1843" fmla="*/ 1969900 h 3428468"/>
              <a:gd name="connsiteX1844" fmla="*/ 1181520 w 5317239"/>
              <a:gd name="connsiteY1844" fmla="*/ 1966155 h 3428468"/>
              <a:gd name="connsiteX1845" fmla="*/ 1180542 w 5317239"/>
              <a:gd name="connsiteY1845" fmla="*/ 1965070 h 3428468"/>
              <a:gd name="connsiteX1846" fmla="*/ 1179675 w 5317239"/>
              <a:gd name="connsiteY1846" fmla="*/ 1964365 h 3428468"/>
              <a:gd name="connsiteX1847" fmla="*/ 1180270 w 5317239"/>
              <a:gd name="connsiteY1847" fmla="*/ 1963767 h 3428468"/>
              <a:gd name="connsiteX1848" fmla="*/ 1142011 w 5317239"/>
              <a:gd name="connsiteY1848" fmla="*/ 1944013 h 3428468"/>
              <a:gd name="connsiteX1849" fmla="*/ 1140545 w 5317239"/>
              <a:gd name="connsiteY1849" fmla="*/ 1946781 h 3428468"/>
              <a:gd name="connsiteX1850" fmla="*/ 1139623 w 5317239"/>
              <a:gd name="connsiteY1850" fmla="*/ 1945044 h 3428468"/>
              <a:gd name="connsiteX1851" fmla="*/ 1139569 w 5317239"/>
              <a:gd name="connsiteY1851" fmla="*/ 1944990 h 3428468"/>
              <a:gd name="connsiteX1852" fmla="*/ 1142011 w 5317239"/>
              <a:gd name="connsiteY1852" fmla="*/ 1944013 h 3428468"/>
              <a:gd name="connsiteX1853" fmla="*/ 1129202 w 5317239"/>
              <a:gd name="connsiteY1853" fmla="*/ 1939074 h 3428468"/>
              <a:gd name="connsiteX1854" fmla="*/ 1130667 w 5317239"/>
              <a:gd name="connsiteY1854" fmla="*/ 1940485 h 3428468"/>
              <a:gd name="connsiteX1855" fmla="*/ 1129961 w 5317239"/>
              <a:gd name="connsiteY1855" fmla="*/ 1941245 h 3428468"/>
              <a:gd name="connsiteX1856" fmla="*/ 1128931 w 5317239"/>
              <a:gd name="connsiteY1856" fmla="*/ 1940973 h 3428468"/>
              <a:gd name="connsiteX1857" fmla="*/ 1128876 w 5317239"/>
              <a:gd name="connsiteY1857" fmla="*/ 1940973 h 3428468"/>
              <a:gd name="connsiteX1858" fmla="*/ 1147003 w 5317239"/>
              <a:gd name="connsiteY1858" fmla="*/ 1936740 h 3428468"/>
              <a:gd name="connsiteX1859" fmla="*/ 1151617 w 5317239"/>
              <a:gd name="connsiteY1859" fmla="*/ 1936740 h 3428468"/>
              <a:gd name="connsiteX1860" fmla="*/ 1151562 w 5317239"/>
              <a:gd name="connsiteY1860" fmla="*/ 1936794 h 3428468"/>
              <a:gd name="connsiteX1861" fmla="*/ 1151074 w 5317239"/>
              <a:gd name="connsiteY1861" fmla="*/ 1937066 h 3428468"/>
              <a:gd name="connsiteX1862" fmla="*/ 1143693 w 5317239"/>
              <a:gd name="connsiteY1862" fmla="*/ 1941950 h 3428468"/>
              <a:gd name="connsiteX1863" fmla="*/ 1143476 w 5317239"/>
              <a:gd name="connsiteY1863" fmla="*/ 1942113 h 3428468"/>
              <a:gd name="connsiteX1864" fmla="*/ 1147003 w 5317239"/>
              <a:gd name="connsiteY1864" fmla="*/ 1936740 h 3428468"/>
              <a:gd name="connsiteX1865" fmla="*/ 1119760 w 5317239"/>
              <a:gd name="connsiteY1865" fmla="*/ 1935275 h 3428468"/>
              <a:gd name="connsiteX1866" fmla="*/ 1120519 w 5317239"/>
              <a:gd name="connsiteY1866" fmla="*/ 1936632 h 3428468"/>
              <a:gd name="connsiteX1867" fmla="*/ 1120085 w 5317239"/>
              <a:gd name="connsiteY1867" fmla="*/ 1939128 h 3428468"/>
              <a:gd name="connsiteX1868" fmla="*/ 1119597 w 5317239"/>
              <a:gd name="connsiteY1868" fmla="*/ 1939454 h 3428468"/>
              <a:gd name="connsiteX1869" fmla="*/ 1119488 w 5317239"/>
              <a:gd name="connsiteY1869" fmla="*/ 1938803 h 3428468"/>
              <a:gd name="connsiteX1870" fmla="*/ 1119217 w 5317239"/>
              <a:gd name="connsiteY1870" fmla="*/ 1937717 h 3428468"/>
              <a:gd name="connsiteX1871" fmla="*/ 1119651 w 5317239"/>
              <a:gd name="connsiteY1871" fmla="*/ 1936090 h 3428468"/>
              <a:gd name="connsiteX1872" fmla="*/ 1119760 w 5317239"/>
              <a:gd name="connsiteY1872" fmla="*/ 1935275 h 3428468"/>
              <a:gd name="connsiteX1873" fmla="*/ 1213593 w 5317239"/>
              <a:gd name="connsiteY1873" fmla="*/ 1930011 h 3428468"/>
              <a:gd name="connsiteX1874" fmla="*/ 1214082 w 5317239"/>
              <a:gd name="connsiteY1874" fmla="*/ 1930282 h 3428468"/>
              <a:gd name="connsiteX1875" fmla="*/ 1215276 w 5317239"/>
              <a:gd name="connsiteY1875" fmla="*/ 1933430 h 3428468"/>
              <a:gd name="connsiteX1876" fmla="*/ 1215330 w 5317239"/>
              <a:gd name="connsiteY1876" fmla="*/ 1933485 h 3428468"/>
              <a:gd name="connsiteX1877" fmla="*/ 1218205 w 5317239"/>
              <a:gd name="connsiteY1877" fmla="*/ 1936577 h 3428468"/>
              <a:gd name="connsiteX1878" fmla="*/ 1217663 w 5317239"/>
              <a:gd name="connsiteY1878" fmla="*/ 1942982 h 3428468"/>
              <a:gd name="connsiteX1879" fmla="*/ 1212019 w 5317239"/>
              <a:gd name="connsiteY1879" fmla="*/ 1935384 h 3428468"/>
              <a:gd name="connsiteX1880" fmla="*/ 27464 w 5317239"/>
              <a:gd name="connsiteY1880" fmla="*/ 1897503 h 3428468"/>
              <a:gd name="connsiteX1881" fmla="*/ 27843 w 5317239"/>
              <a:gd name="connsiteY1881" fmla="*/ 1897720 h 3428468"/>
              <a:gd name="connsiteX1882" fmla="*/ 47813 w 5317239"/>
              <a:gd name="connsiteY1882" fmla="*/ 1921707 h 3428468"/>
              <a:gd name="connsiteX1883" fmla="*/ 47813 w 5317239"/>
              <a:gd name="connsiteY1883" fmla="*/ 1921653 h 3428468"/>
              <a:gd name="connsiteX1884" fmla="*/ 50853 w 5317239"/>
              <a:gd name="connsiteY1884" fmla="*/ 1923281 h 3428468"/>
              <a:gd name="connsiteX1885" fmla="*/ 56335 w 5317239"/>
              <a:gd name="connsiteY1885" fmla="*/ 1923824 h 3428468"/>
              <a:gd name="connsiteX1886" fmla="*/ 52373 w 5317239"/>
              <a:gd name="connsiteY1886" fmla="*/ 1924258 h 3428468"/>
              <a:gd name="connsiteX1887" fmla="*/ 49496 w 5317239"/>
              <a:gd name="connsiteY1887" fmla="*/ 1925778 h 3428468"/>
              <a:gd name="connsiteX1888" fmla="*/ 42766 w 5317239"/>
              <a:gd name="connsiteY1888" fmla="*/ 1933376 h 3428468"/>
              <a:gd name="connsiteX1889" fmla="*/ 34464 w 5317239"/>
              <a:gd name="connsiteY1889" fmla="*/ 1921545 h 3428468"/>
              <a:gd name="connsiteX1890" fmla="*/ 32347 w 5317239"/>
              <a:gd name="connsiteY1890" fmla="*/ 1919917 h 3428468"/>
              <a:gd name="connsiteX1891" fmla="*/ 26974 w 5317239"/>
              <a:gd name="connsiteY1891" fmla="*/ 1917908 h 3428468"/>
              <a:gd name="connsiteX1892" fmla="*/ 29091 w 5317239"/>
              <a:gd name="connsiteY1892" fmla="*/ 1904721 h 3428468"/>
              <a:gd name="connsiteX1893" fmla="*/ 28982 w 5317239"/>
              <a:gd name="connsiteY1893" fmla="*/ 1902713 h 3428468"/>
              <a:gd name="connsiteX1894" fmla="*/ 3529440 w 5317239"/>
              <a:gd name="connsiteY1894" fmla="*/ 1866460 h 3428468"/>
              <a:gd name="connsiteX1895" fmla="*/ 3550145 w 5317239"/>
              <a:gd name="connsiteY1895" fmla="*/ 1884261 h 3428468"/>
              <a:gd name="connsiteX1896" fmla="*/ 3508736 w 5317239"/>
              <a:gd name="connsiteY1896" fmla="*/ 1848660 h 3428468"/>
              <a:gd name="connsiteX1897" fmla="*/ 3529440 w 5317239"/>
              <a:gd name="connsiteY1897" fmla="*/ 1866460 h 3428468"/>
              <a:gd name="connsiteX1898" fmla="*/ 3508736 w 5317239"/>
              <a:gd name="connsiteY1898" fmla="*/ 1848660 h 3428468"/>
              <a:gd name="connsiteX1899" fmla="*/ 3803315 w 5317239"/>
              <a:gd name="connsiteY1899" fmla="*/ 1840031 h 3428468"/>
              <a:gd name="connsiteX1900" fmla="*/ 3806571 w 5317239"/>
              <a:gd name="connsiteY1900" fmla="*/ 1861414 h 3428468"/>
              <a:gd name="connsiteX1901" fmla="*/ 3803315 w 5317239"/>
              <a:gd name="connsiteY1901" fmla="*/ 1840085 h 3428468"/>
              <a:gd name="connsiteX1902" fmla="*/ 2779777 w 5317239"/>
              <a:gd name="connsiteY1902" fmla="*/ 1822447 h 3428468"/>
              <a:gd name="connsiteX1903" fmla="*/ 2772668 w 5317239"/>
              <a:gd name="connsiteY1903" fmla="*/ 1822718 h 3428468"/>
              <a:gd name="connsiteX1904" fmla="*/ 2769411 w 5317239"/>
              <a:gd name="connsiteY1904" fmla="*/ 1824292 h 3428468"/>
              <a:gd name="connsiteX1905" fmla="*/ 2749005 w 5317239"/>
              <a:gd name="connsiteY1905" fmla="*/ 1848226 h 3428468"/>
              <a:gd name="connsiteX1906" fmla="*/ 2730689 w 5317239"/>
              <a:gd name="connsiteY1906" fmla="*/ 1855466 h 3428468"/>
              <a:gd name="connsiteX1907" fmla="*/ 2731206 w 5317239"/>
              <a:gd name="connsiteY1907" fmla="*/ 1855552 h 3428468"/>
              <a:gd name="connsiteX1908" fmla="*/ 2749603 w 5317239"/>
              <a:gd name="connsiteY1908" fmla="*/ 1848280 h 3428468"/>
              <a:gd name="connsiteX1909" fmla="*/ 2770009 w 5317239"/>
              <a:gd name="connsiteY1909" fmla="*/ 1824347 h 3428468"/>
              <a:gd name="connsiteX1910" fmla="*/ 2773265 w 5317239"/>
              <a:gd name="connsiteY1910" fmla="*/ 1822772 h 3428468"/>
              <a:gd name="connsiteX1911" fmla="*/ 2773102 w 5317239"/>
              <a:gd name="connsiteY1911" fmla="*/ 1822772 h 3428468"/>
              <a:gd name="connsiteX1912" fmla="*/ 2780212 w 5317239"/>
              <a:gd name="connsiteY1912" fmla="*/ 1822501 h 3428468"/>
              <a:gd name="connsiteX1913" fmla="*/ 2780299 w 5317239"/>
              <a:gd name="connsiteY1913" fmla="*/ 1822501 h 3428468"/>
              <a:gd name="connsiteX1914" fmla="*/ 2780157 w 5317239"/>
              <a:gd name="connsiteY1914" fmla="*/ 1822447 h 3428468"/>
              <a:gd name="connsiteX1915" fmla="*/ 2779994 w 5317239"/>
              <a:gd name="connsiteY1915" fmla="*/ 1822447 h 3428468"/>
              <a:gd name="connsiteX1916" fmla="*/ 2779777 w 5317239"/>
              <a:gd name="connsiteY1916" fmla="*/ 1822447 h 3428468"/>
              <a:gd name="connsiteX1917" fmla="*/ 1512921 w 5317239"/>
              <a:gd name="connsiteY1917" fmla="*/ 1807580 h 3428468"/>
              <a:gd name="connsiteX1918" fmla="*/ 1513708 w 5317239"/>
              <a:gd name="connsiteY1918" fmla="*/ 1808283 h 3428468"/>
              <a:gd name="connsiteX1919" fmla="*/ 1519081 w 5317239"/>
              <a:gd name="connsiteY1919" fmla="*/ 1815501 h 3428468"/>
              <a:gd name="connsiteX1920" fmla="*/ 1518701 w 5317239"/>
              <a:gd name="connsiteY1920" fmla="*/ 1815338 h 3428468"/>
              <a:gd name="connsiteX1921" fmla="*/ 1582207 w 5317239"/>
              <a:gd name="connsiteY1921" fmla="*/ 1806472 h 3428468"/>
              <a:gd name="connsiteX1922" fmla="*/ 1582467 w 5317239"/>
              <a:gd name="connsiteY1922" fmla="*/ 1806654 h 3428468"/>
              <a:gd name="connsiteX1923" fmla="*/ 1596199 w 5317239"/>
              <a:gd name="connsiteY1923" fmla="*/ 1821742 h 3428468"/>
              <a:gd name="connsiteX1924" fmla="*/ 1595926 w 5317239"/>
              <a:gd name="connsiteY1924" fmla="*/ 1821579 h 3428468"/>
              <a:gd name="connsiteX1925" fmla="*/ 1581980 w 5317239"/>
              <a:gd name="connsiteY1925" fmla="*/ 1806220 h 3428468"/>
              <a:gd name="connsiteX1926" fmla="*/ 1582207 w 5317239"/>
              <a:gd name="connsiteY1926" fmla="*/ 1806472 h 3428468"/>
              <a:gd name="connsiteX1927" fmla="*/ 1581925 w 5317239"/>
              <a:gd name="connsiteY1927" fmla="*/ 1806274 h 3428468"/>
              <a:gd name="connsiteX1928" fmla="*/ 3464940 w 5317239"/>
              <a:gd name="connsiteY1928" fmla="*/ 1790754 h 3428468"/>
              <a:gd name="connsiteX1929" fmla="*/ 3467978 w 5317239"/>
              <a:gd name="connsiteY1929" fmla="*/ 1792002 h 3428468"/>
              <a:gd name="connsiteX1930" fmla="*/ 3480950 w 5317239"/>
              <a:gd name="connsiteY1930" fmla="*/ 1804376 h 3428468"/>
              <a:gd name="connsiteX1931" fmla="*/ 3480895 w 5317239"/>
              <a:gd name="connsiteY1931" fmla="*/ 1804376 h 3428468"/>
              <a:gd name="connsiteX1932" fmla="*/ 3467924 w 5317239"/>
              <a:gd name="connsiteY1932" fmla="*/ 1792002 h 3428468"/>
              <a:gd name="connsiteX1933" fmla="*/ 3464940 w 5317239"/>
              <a:gd name="connsiteY1933" fmla="*/ 1790754 h 3428468"/>
              <a:gd name="connsiteX1934" fmla="*/ 3451323 w 5317239"/>
              <a:gd name="connsiteY1934" fmla="*/ 1748811 h 3428468"/>
              <a:gd name="connsiteX1935" fmla="*/ 3458318 w 5317239"/>
              <a:gd name="connsiteY1935" fmla="*/ 1760307 h 3428468"/>
              <a:gd name="connsiteX1936" fmla="*/ 3451318 w 5317239"/>
              <a:gd name="connsiteY1936" fmla="*/ 1748857 h 3428468"/>
              <a:gd name="connsiteX1937" fmla="*/ 3451915 w 5317239"/>
              <a:gd name="connsiteY1937" fmla="*/ 1743538 h 3428468"/>
              <a:gd name="connsiteX1938" fmla="*/ 3451323 w 5317239"/>
              <a:gd name="connsiteY1938" fmla="*/ 1748811 h 3428468"/>
              <a:gd name="connsiteX1939" fmla="*/ 3451318 w 5317239"/>
              <a:gd name="connsiteY1939" fmla="*/ 1748803 h 3428468"/>
              <a:gd name="connsiteX1940" fmla="*/ 1430782 w 5317239"/>
              <a:gd name="connsiteY1940" fmla="*/ 1734312 h 3428468"/>
              <a:gd name="connsiteX1941" fmla="*/ 1431000 w 5317239"/>
              <a:gd name="connsiteY1941" fmla="*/ 1735018 h 3428468"/>
              <a:gd name="connsiteX1942" fmla="*/ 1430512 w 5317239"/>
              <a:gd name="connsiteY1942" fmla="*/ 1734529 h 3428468"/>
              <a:gd name="connsiteX1943" fmla="*/ 2827969 w 5317239"/>
              <a:gd name="connsiteY1943" fmla="*/ 1720907 h 3428468"/>
              <a:gd name="connsiteX1944" fmla="*/ 2828451 w 5317239"/>
              <a:gd name="connsiteY1944" fmla="*/ 1721006 h 3428468"/>
              <a:gd name="connsiteX1945" fmla="*/ 2828423 w 5317239"/>
              <a:gd name="connsiteY1945" fmla="*/ 1720990 h 3428468"/>
              <a:gd name="connsiteX1946" fmla="*/ 2834590 w 5317239"/>
              <a:gd name="connsiteY1946" fmla="*/ 1720257 h 3428468"/>
              <a:gd name="connsiteX1947" fmla="*/ 2835513 w 5317239"/>
              <a:gd name="connsiteY1947" fmla="*/ 1740174 h 3428468"/>
              <a:gd name="connsiteX1948" fmla="*/ 2836055 w 5317239"/>
              <a:gd name="connsiteY1948" fmla="*/ 1742182 h 3428468"/>
              <a:gd name="connsiteX1949" fmla="*/ 2841102 w 5317239"/>
              <a:gd name="connsiteY1949" fmla="*/ 1751191 h 3428468"/>
              <a:gd name="connsiteX1950" fmla="*/ 2839312 w 5317239"/>
              <a:gd name="connsiteY1950" fmla="*/ 1759223 h 3428468"/>
              <a:gd name="connsiteX1951" fmla="*/ 2841862 w 5317239"/>
              <a:gd name="connsiteY1951" fmla="*/ 1764324 h 3428468"/>
              <a:gd name="connsiteX1952" fmla="*/ 2848592 w 5317239"/>
              <a:gd name="connsiteY1952" fmla="*/ 1767363 h 3428468"/>
              <a:gd name="connsiteX1953" fmla="*/ 2843924 w 5317239"/>
              <a:gd name="connsiteY1953" fmla="*/ 1769100 h 3428468"/>
              <a:gd name="connsiteX1954" fmla="*/ 2818798 w 5317239"/>
              <a:gd name="connsiteY1954" fmla="*/ 1769696 h 3428468"/>
              <a:gd name="connsiteX1955" fmla="*/ 2817006 w 5317239"/>
              <a:gd name="connsiteY1955" fmla="*/ 1770077 h 3428468"/>
              <a:gd name="connsiteX1956" fmla="*/ 2805067 w 5317239"/>
              <a:gd name="connsiteY1956" fmla="*/ 1775504 h 3428468"/>
              <a:gd name="connsiteX1957" fmla="*/ 2803222 w 5317239"/>
              <a:gd name="connsiteY1957" fmla="*/ 1777078 h 3428468"/>
              <a:gd name="connsiteX1958" fmla="*/ 2800943 w 5317239"/>
              <a:gd name="connsiteY1958" fmla="*/ 1780388 h 3428468"/>
              <a:gd name="connsiteX1959" fmla="*/ 2800780 w 5317239"/>
              <a:gd name="connsiteY1959" fmla="*/ 1785218 h 3428468"/>
              <a:gd name="connsiteX1960" fmla="*/ 2804036 w 5317239"/>
              <a:gd name="connsiteY1960" fmla="*/ 1790808 h 3428468"/>
              <a:gd name="connsiteX1961" fmla="*/ 2803439 w 5317239"/>
              <a:gd name="connsiteY1961" fmla="*/ 1790645 h 3428468"/>
              <a:gd name="connsiteX1962" fmla="*/ 2800291 w 5317239"/>
              <a:gd name="connsiteY1962" fmla="*/ 1785218 h 3428468"/>
              <a:gd name="connsiteX1963" fmla="*/ 2800454 w 5317239"/>
              <a:gd name="connsiteY1963" fmla="*/ 1780442 h 3428468"/>
              <a:gd name="connsiteX1964" fmla="*/ 2802734 w 5317239"/>
              <a:gd name="connsiteY1964" fmla="*/ 1777023 h 3428468"/>
              <a:gd name="connsiteX1965" fmla="*/ 2804633 w 5317239"/>
              <a:gd name="connsiteY1965" fmla="*/ 1775395 h 3428468"/>
              <a:gd name="connsiteX1966" fmla="*/ 2816572 w 5317239"/>
              <a:gd name="connsiteY1966" fmla="*/ 1770022 h 3428468"/>
              <a:gd name="connsiteX1967" fmla="*/ 2818309 w 5317239"/>
              <a:gd name="connsiteY1967" fmla="*/ 1769642 h 3428468"/>
              <a:gd name="connsiteX1968" fmla="*/ 2843436 w 5317239"/>
              <a:gd name="connsiteY1968" fmla="*/ 1768937 h 3428468"/>
              <a:gd name="connsiteX1969" fmla="*/ 2847995 w 5317239"/>
              <a:gd name="connsiteY1969" fmla="*/ 1767200 h 3428468"/>
              <a:gd name="connsiteX1970" fmla="*/ 2841428 w 5317239"/>
              <a:gd name="connsiteY1970" fmla="*/ 1764215 h 3428468"/>
              <a:gd name="connsiteX1971" fmla="*/ 2838877 w 5317239"/>
              <a:gd name="connsiteY1971" fmla="*/ 1759168 h 3428468"/>
              <a:gd name="connsiteX1972" fmla="*/ 2840614 w 5317239"/>
              <a:gd name="connsiteY1972" fmla="*/ 1751082 h 3428468"/>
              <a:gd name="connsiteX1973" fmla="*/ 2835621 w 5317239"/>
              <a:gd name="connsiteY1973" fmla="*/ 1742019 h 3428468"/>
              <a:gd name="connsiteX1974" fmla="*/ 2835621 w 5317239"/>
              <a:gd name="connsiteY1974" fmla="*/ 1742127 h 3428468"/>
              <a:gd name="connsiteX1975" fmla="*/ 2835079 w 5317239"/>
              <a:gd name="connsiteY1975" fmla="*/ 1740174 h 3428468"/>
              <a:gd name="connsiteX1976" fmla="*/ 2834156 w 5317239"/>
              <a:gd name="connsiteY1976" fmla="*/ 1720582 h 3428468"/>
              <a:gd name="connsiteX1977" fmla="*/ 2834590 w 5317239"/>
              <a:gd name="connsiteY1977" fmla="*/ 1720257 h 3428468"/>
              <a:gd name="connsiteX1978" fmla="*/ 4289414 w 5317239"/>
              <a:gd name="connsiteY1978" fmla="*/ 1702510 h 3428468"/>
              <a:gd name="connsiteX1979" fmla="*/ 4292617 w 5317239"/>
              <a:gd name="connsiteY1979" fmla="*/ 1704030 h 3428468"/>
              <a:gd name="connsiteX1980" fmla="*/ 4292562 w 5317239"/>
              <a:gd name="connsiteY1980" fmla="*/ 1704030 h 3428468"/>
              <a:gd name="connsiteX1981" fmla="*/ 4289414 w 5317239"/>
              <a:gd name="connsiteY1981" fmla="*/ 1702510 h 3428468"/>
              <a:gd name="connsiteX1982" fmla="*/ 4307921 w 5317239"/>
              <a:gd name="connsiteY1982" fmla="*/ 1699308 h 3428468"/>
              <a:gd name="connsiteX1983" fmla="*/ 4307975 w 5317239"/>
              <a:gd name="connsiteY1983" fmla="*/ 1699308 h 3428468"/>
              <a:gd name="connsiteX1984" fmla="*/ 4309820 w 5317239"/>
              <a:gd name="connsiteY1984" fmla="*/ 1702727 h 3428468"/>
              <a:gd name="connsiteX1985" fmla="*/ 4312642 w 5317239"/>
              <a:gd name="connsiteY1985" fmla="*/ 1703758 h 3428468"/>
              <a:gd name="connsiteX1986" fmla="*/ 4309765 w 5317239"/>
              <a:gd name="connsiteY1986" fmla="*/ 1702727 h 3428468"/>
              <a:gd name="connsiteX1987" fmla="*/ 2826601 w 5317239"/>
              <a:gd name="connsiteY1987" fmla="*/ 1698315 h 3428468"/>
              <a:gd name="connsiteX1988" fmla="*/ 2822216 w 5317239"/>
              <a:gd name="connsiteY1988" fmla="*/ 1713419 h 3428468"/>
              <a:gd name="connsiteX1989" fmla="*/ 2822226 w 5317239"/>
              <a:gd name="connsiteY1989" fmla="*/ 1713442 h 3428468"/>
              <a:gd name="connsiteX1990" fmla="*/ 2826613 w 5317239"/>
              <a:gd name="connsiteY1990" fmla="*/ 1698332 h 3428468"/>
              <a:gd name="connsiteX1991" fmla="*/ 3094436 w 5317239"/>
              <a:gd name="connsiteY1991" fmla="*/ 1684764 h 3428468"/>
              <a:gd name="connsiteX1992" fmla="*/ 3094762 w 5317239"/>
              <a:gd name="connsiteY1992" fmla="*/ 1684764 h 3428468"/>
              <a:gd name="connsiteX1993" fmla="*/ 3094328 w 5317239"/>
              <a:gd name="connsiteY1993" fmla="*/ 1685089 h 3428468"/>
              <a:gd name="connsiteX1994" fmla="*/ 1732200 w 5317239"/>
              <a:gd name="connsiteY1994" fmla="*/ 1674941 h 3428468"/>
              <a:gd name="connsiteX1995" fmla="*/ 1732254 w 5317239"/>
              <a:gd name="connsiteY1995" fmla="*/ 1675049 h 3428468"/>
              <a:gd name="connsiteX1996" fmla="*/ 1732228 w 5317239"/>
              <a:gd name="connsiteY1996" fmla="*/ 1675026 h 3428468"/>
              <a:gd name="connsiteX1997" fmla="*/ 1731819 w 5317239"/>
              <a:gd name="connsiteY1997" fmla="*/ 1674669 h 3428468"/>
              <a:gd name="connsiteX1998" fmla="*/ 1732228 w 5317239"/>
              <a:gd name="connsiteY1998" fmla="*/ 1675026 h 3428468"/>
              <a:gd name="connsiteX1999" fmla="*/ 1733665 w 5317239"/>
              <a:gd name="connsiteY1999" fmla="*/ 1679391 h 3428468"/>
              <a:gd name="connsiteX2000" fmla="*/ 1732525 w 5317239"/>
              <a:gd name="connsiteY2000" fmla="*/ 1684275 h 3428468"/>
              <a:gd name="connsiteX2001" fmla="*/ 1731602 w 5317239"/>
              <a:gd name="connsiteY2001" fmla="*/ 1683624 h 3428468"/>
              <a:gd name="connsiteX2002" fmla="*/ 1732797 w 5317239"/>
              <a:gd name="connsiteY2002" fmla="*/ 1678576 h 3428468"/>
              <a:gd name="connsiteX2003" fmla="*/ 1731819 w 5317239"/>
              <a:gd name="connsiteY2003" fmla="*/ 1674669 h 3428468"/>
              <a:gd name="connsiteX2004" fmla="*/ 1717113 w 5317239"/>
              <a:gd name="connsiteY2004" fmla="*/ 1673964 h 3428468"/>
              <a:gd name="connsiteX2005" fmla="*/ 1723355 w 5317239"/>
              <a:gd name="connsiteY2005" fmla="*/ 1679337 h 3428468"/>
              <a:gd name="connsiteX2006" fmla="*/ 1722160 w 5317239"/>
              <a:gd name="connsiteY2006" fmla="*/ 1684546 h 3428468"/>
              <a:gd name="connsiteX2007" fmla="*/ 1722160 w 5317239"/>
              <a:gd name="connsiteY2007" fmla="*/ 1684655 h 3428468"/>
              <a:gd name="connsiteX2008" fmla="*/ 1720315 w 5317239"/>
              <a:gd name="connsiteY2008" fmla="*/ 1678468 h 3428468"/>
              <a:gd name="connsiteX2009" fmla="*/ 1719502 w 5317239"/>
              <a:gd name="connsiteY2009" fmla="*/ 1676949 h 3428468"/>
              <a:gd name="connsiteX2010" fmla="*/ 1719502 w 5317239"/>
              <a:gd name="connsiteY2010" fmla="*/ 1676894 h 3428468"/>
              <a:gd name="connsiteX2011" fmla="*/ 619929 w 5317239"/>
              <a:gd name="connsiteY2011" fmla="*/ 1670436 h 3428468"/>
              <a:gd name="connsiteX2012" fmla="*/ 628504 w 5317239"/>
              <a:gd name="connsiteY2012" fmla="*/ 1674669 h 3428468"/>
              <a:gd name="connsiteX2013" fmla="*/ 646358 w 5317239"/>
              <a:gd name="connsiteY2013" fmla="*/ 1703813 h 3428468"/>
              <a:gd name="connsiteX2014" fmla="*/ 667036 w 5317239"/>
              <a:gd name="connsiteY2014" fmla="*/ 1748911 h 3428468"/>
              <a:gd name="connsiteX2015" fmla="*/ 667850 w 5317239"/>
              <a:gd name="connsiteY2015" fmla="*/ 1750105 h 3428468"/>
              <a:gd name="connsiteX2016" fmla="*/ 676262 w 5317239"/>
              <a:gd name="connsiteY2016" fmla="*/ 1759223 h 3428468"/>
              <a:gd name="connsiteX2017" fmla="*/ 678324 w 5317239"/>
              <a:gd name="connsiteY2017" fmla="*/ 1760471 h 3428468"/>
              <a:gd name="connsiteX2018" fmla="*/ 695527 w 5317239"/>
              <a:gd name="connsiteY2018" fmla="*/ 1765572 h 3428468"/>
              <a:gd name="connsiteX2019" fmla="*/ 696831 w 5317239"/>
              <a:gd name="connsiteY2019" fmla="*/ 1765735 h 3428468"/>
              <a:gd name="connsiteX2020" fmla="*/ 718213 w 5317239"/>
              <a:gd name="connsiteY2020" fmla="*/ 1765735 h 3428468"/>
              <a:gd name="connsiteX2021" fmla="*/ 722229 w 5317239"/>
              <a:gd name="connsiteY2021" fmla="*/ 1763238 h 3428468"/>
              <a:gd name="connsiteX2022" fmla="*/ 729664 w 5317239"/>
              <a:gd name="connsiteY2022" fmla="*/ 1748423 h 3428468"/>
              <a:gd name="connsiteX2023" fmla="*/ 729664 w 5317239"/>
              <a:gd name="connsiteY2023" fmla="*/ 1744298 h 3428468"/>
              <a:gd name="connsiteX2024" fmla="*/ 732703 w 5317239"/>
              <a:gd name="connsiteY2024" fmla="*/ 1742887 h 3428468"/>
              <a:gd name="connsiteX2025" fmla="*/ 735254 w 5317239"/>
              <a:gd name="connsiteY2025" fmla="*/ 1739739 h 3428468"/>
              <a:gd name="connsiteX2026" fmla="*/ 734277 w 5317239"/>
              <a:gd name="connsiteY2026" fmla="*/ 1735832 h 3428468"/>
              <a:gd name="connsiteX2027" fmla="*/ 733734 w 5317239"/>
              <a:gd name="connsiteY2027" fmla="*/ 1735181 h 3428468"/>
              <a:gd name="connsiteX2028" fmla="*/ 734603 w 5317239"/>
              <a:gd name="connsiteY2028" fmla="*/ 1735181 h 3428468"/>
              <a:gd name="connsiteX2029" fmla="*/ 738564 w 5317239"/>
              <a:gd name="connsiteY2029" fmla="*/ 1734910 h 3428468"/>
              <a:gd name="connsiteX2030" fmla="*/ 744859 w 5317239"/>
              <a:gd name="connsiteY2030" fmla="*/ 1742670 h 3428468"/>
              <a:gd name="connsiteX2031" fmla="*/ 745402 w 5317239"/>
              <a:gd name="connsiteY2031" fmla="*/ 1743213 h 3428468"/>
              <a:gd name="connsiteX2032" fmla="*/ 746325 w 5317239"/>
              <a:gd name="connsiteY2032" fmla="*/ 1747988 h 3428468"/>
              <a:gd name="connsiteX2033" fmla="*/ 749473 w 5317239"/>
              <a:gd name="connsiteY2033" fmla="*/ 1751299 h 3428468"/>
              <a:gd name="connsiteX2034" fmla="*/ 748442 w 5317239"/>
              <a:gd name="connsiteY2034" fmla="*/ 1758517 h 3428468"/>
              <a:gd name="connsiteX2035" fmla="*/ 749636 w 5317239"/>
              <a:gd name="connsiteY2035" fmla="*/ 1762262 h 3428468"/>
              <a:gd name="connsiteX2036" fmla="*/ 753326 w 5317239"/>
              <a:gd name="connsiteY2036" fmla="*/ 1763619 h 3428468"/>
              <a:gd name="connsiteX2037" fmla="*/ 757885 w 5317239"/>
              <a:gd name="connsiteY2037" fmla="*/ 1763184 h 3428468"/>
              <a:gd name="connsiteX2038" fmla="*/ 759567 w 5317239"/>
              <a:gd name="connsiteY2038" fmla="*/ 1764650 h 3428468"/>
              <a:gd name="connsiteX2039" fmla="*/ 761195 w 5317239"/>
              <a:gd name="connsiteY2039" fmla="*/ 1765518 h 3428468"/>
              <a:gd name="connsiteX2040" fmla="*/ 768304 w 5317239"/>
              <a:gd name="connsiteY2040" fmla="*/ 1767689 h 3428468"/>
              <a:gd name="connsiteX2041" fmla="*/ 777422 w 5317239"/>
              <a:gd name="connsiteY2041" fmla="*/ 1773550 h 3428468"/>
              <a:gd name="connsiteX2042" fmla="*/ 780895 w 5317239"/>
              <a:gd name="connsiteY2042" fmla="*/ 1774147 h 3428468"/>
              <a:gd name="connsiteX2043" fmla="*/ 783772 w 5317239"/>
              <a:gd name="connsiteY2043" fmla="*/ 1772084 h 3428468"/>
              <a:gd name="connsiteX2044" fmla="*/ 793594 w 5317239"/>
              <a:gd name="connsiteY2044" fmla="*/ 1756020 h 3428468"/>
              <a:gd name="connsiteX2045" fmla="*/ 794083 w 5317239"/>
              <a:gd name="connsiteY2045" fmla="*/ 1754881 h 3428468"/>
              <a:gd name="connsiteX2046" fmla="*/ 802875 w 5317239"/>
              <a:gd name="connsiteY2046" fmla="*/ 1723730 h 3428468"/>
              <a:gd name="connsiteX2047" fmla="*/ 803038 w 5317239"/>
              <a:gd name="connsiteY2047" fmla="*/ 1722645 h 3428468"/>
              <a:gd name="connsiteX2048" fmla="*/ 803580 w 5317239"/>
              <a:gd name="connsiteY2048" fmla="*/ 1707231 h 3428468"/>
              <a:gd name="connsiteX2049" fmla="*/ 818993 w 5317239"/>
              <a:gd name="connsiteY2049" fmla="*/ 1691710 h 3428468"/>
              <a:gd name="connsiteX2050" fmla="*/ 837879 w 5317239"/>
              <a:gd name="connsiteY2050" fmla="*/ 1696920 h 3428468"/>
              <a:gd name="connsiteX2051" fmla="*/ 855951 w 5317239"/>
              <a:gd name="connsiteY2051" fmla="*/ 1706581 h 3428468"/>
              <a:gd name="connsiteX2052" fmla="*/ 862029 w 5317239"/>
              <a:gd name="connsiteY2052" fmla="*/ 1704844 h 3428468"/>
              <a:gd name="connsiteX2053" fmla="*/ 863386 w 5317239"/>
              <a:gd name="connsiteY2053" fmla="*/ 1702402 h 3428468"/>
              <a:gd name="connsiteX2054" fmla="*/ 866642 w 5317239"/>
              <a:gd name="connsiteY2054" fmla="*/ 1702293 h 3428468"/>
              <a:gd name="connsiteX2055" fmla="*/ 868867 w 5317239"/>
              <a:gd name="connsiteY2055" fmla="*/ 1701641 h 3428468"/>
              <a:gd name="connsiteX2056" fmla="*/ 884389 w 5317239"/>
              <a:gd name="connsiteY2056" fmla="*/ 1692144 h 3428468"/>
              <a:gd name="connsiteX2057" fmla="*/ 901538 w 5317239"/>
              <a:gd name="connsiteY2057" fmla="*/ 1705766 h 3428468"/>
              <a:gd name="connsiteX2058" fmla="*/ 904740 w 5317239"/>
              <a:gd name="connsiteY2058" fmla="*/ 1706743 h 3428468"/>
              <a:gd name="connsiteX2059" fmla="*/ 937574 w 5317239"/>
              <a:gd name="connsiteY2059" fmla="*/ 1703921 h 3428468"/>
              <a:gd name="connsiteX2060" fmla="*/ 947613 w 5317239"/>
              <a:gd name="connsiteY2060" fmla="*/ 1705983 h 3428468"/>
              <a:gd name="connsiteX2061" fmla="*/ 948428 w 5317239"/>
              <a:gd name="connsiteY2061" fmla="*/ 1714504 h 3428468"/>
              <a:gd name="connsiteX2062" fmla="*/ 952661 w 5317239"/>
              <a:gd name="connsiteY2062" fmla="*/ 1718574 h 3428468"/>
              <a:gd name="connsiteX2063" fmla="*/ 960421 w 5317239"/>
              <a:gd name="connsiteY2063" fmla="*/ 1719062 h 3428468"/>
              <a:gd name="connsiteX2064" fmla="*/ 963732 w 5317239"/>
              <a:gd name="connsiteY2064" fmla="*/ 1724327 h 3428468"/>
              <a:gd name="connsiteX2065" fmla="*/ 965686 w 5317239"/>
              <a:gd name="connsiteY2065" fmla="*/ 1726009 h 3428468"/>
              <a:gd name="connsiteX2066" fmla="*/ 967802 w 5317239"/>
              <a:gd name="connsiteY2066" fmla="*/ 1726986 h 3428468"/>
              <a:gd name="connsiteX2067" fmla="*/ 968290 w 5317239"/>
              <a:gd name="connsiteY2067" fmla="*/ 1727203 h 3428468"/>
              <a:gd name="connsiteX2068" fmla="*/ 985602 w 5317239"/>
              <a:gd name="connsiteY2068" fmla="*/ 1732738 h 3428468"/>
              <a:gd name="connsiteX2069" fmla="*/ 999116 w 5317239"/>
              <a:gd name="connsiteY2069" fmla="*/ 1742996 h 3428468"/>
              <a:gd name="connsiteX2070" fmla="*/ 1010241 w 5317239"/>
              <a:gd name="connsiteY2070" fmla="*/ 1769751 h 3428468"/>
              <a:gd name="connsiteX2071" fmla="*/ 1013281 w 5317239"/>
              <a:gd name="connsiteY2071" fmla="*/ 1772410 h 3428468"/>
              <a:gd name="connsiteX2072" fmla="*/ 1017242 w 5317239"/>
              <a:gd name="connsiteY2072" fmla="*/ 1771542 h 3428468"/>
              <a:gd name="connsiteX2073" fmla="*/ 1022778 w 5317239"/>
              <a:gd name="connsiteY2073" fmla="*/ 1767091 h 3428468"/>
              <a:gd name="connsiteX2074" fmla="*/ 1034609 w 5317239"/>
              <a:gd name="connsiteY2074" fmla="*/ 1773930 h 3428468"/>
              <a:gd name="connsiteX2075" fmla="*/ 1033415 w 5317239"/>
              <a:gd name="connsiteY2075" fmla="*/ 1779302 h 3428468"/>
              <a:gd name="connsiteX2076" fmla="*/ 1034283 w 5317239"/>
              <a:gd name="connsiteY2076" fmla="*/ 1783101 h 3428468"/>
              <a:gd name="connsiteX2077" fmla="*/ 1037811 w 5317239"/>
              <a:gd name="connsiteY2077" fmla="*/ 1784784 h 3428468"/>
              <a:gd name="connsiteX2078" fmla="*/ 1041610 w 5317239"/>
              <a:gd name="connsiteY2078" fmla="*/ 1784784 h 3428468"/>
              <a:gd name="connsiteX2079" fmla="*/ 1041447 w 5317239"/>
              <a:gd name="connsiteY2079" fmla="*/ 1785218 h 3428468"/>
              <a:gd name="connsiteX2080" fmla="*/ 1041610 w 5317239"/>
              <a:gd name="connsiteY2080" fmla="*/ 1788691 h 3428468"/>
              <a:gd name="connsiteX2081" fmla="*/ 1044215 w 5317239"/>
              <a:gd name="connsiteY2081" fmla="*/ 1791025 h 3428468"/>
              <a:gd name="connsiteX2082" fmla="*/ 1048665 w 5317239"/>
              <a:gd name="connsiteY2082" fmla="*/ 1792598 h 3428468"/>
              <a:gd name="connsiteX2083" fmla="*/ 1051541 w 5317239"/>
              <a:gd name="connsiteY2083" fmla="*/ 1792598 h 3428468"/>
              <a:gd name="connsiteX2084" fmla="*/ 1055340 w 5317239"/>
              <a:gd name="connsiteY2084" fmla="*/ 1791350 h 3428468"/>
              <a:gd name="connsiteX2085" fmla="*/ 1056914 w 5317239"/>
              <a:gd name="connsiteY2085" fmla="*/ 1794933 h 3428468"/>
              <a:gd name="connsiteX2086" fmla="*/ 1059628 w 5317239"/>
              <a:gd name="connsiteY2086" fmla="*/ 1797429 h 3428468"/>
              <a:gd name="connsiteX2087" fmla="*/ 1068746 w 5317239"/>
              <a:gd name="connsiteY2087" fmla="*/ 1800522 h 3428468"/>
              <a:gd name="connsiteX2088" fmla="*/ 1072164 w 5317239"/>
              <a:gd name="connsiteY2088" fmla="*/ 1800305 h 3428468"/>
              <a:gd name="connsiteX2089" fmla="*/ 1077808 w 5317239"/>
              <a:gd name="connsiteY2089" fmla="*/ 1797483 h 3428468"/>
              <a:gd name="connsiteX2090" fmla="*/ 1095392 w 5317239"/>
              <a:gd name="connsiteY2090" fmla="*/ 1804376 h 3428468"/>
              <a:gd name="connsiteX2091" fmla="*/ 1095500 w 5317239"/>
              <a:gd name="connsiteY2091" fmla="*/ 1805135 h 3428468"/>
              <a:gd name="connsiteX2092" fmla="*/ 1091376 w 5317239"/>
              <a:gd name="connsiteY2092" fmla="*/ 1807577 h 3428468"/>
              <a:gd name="connsiteX2093" fmla="*/ 1089368 w 5317239"/>
              <a:gd name="connsiteY2093" fmla="*/ 1811539 h 3428468"/>
              <a:gd name="connsiteX2094" fmla="*/ 1089422 w 5317239"/>
              <a:gd name="connsiteY2094" fmla="*/ 1815772 h 3428468"/>
              <a:gd name="connsiteX2095" fmla="*/ 1091647 w 5317239"/>
              <a:gd name="connsiteY2095" fmla="*/ 1819788 h 3428468"/>
              <a:gd name="connsiteX2096" fmla="*/ 1091484 w 5317239"/>
              <a:gd name="connsiteY2096" fmla="*/ 1819896 h 3428468"/>
              <a:gd name="connsiteX2097" fmla="*/ 1089313 w 5317239"/>
              <a:gd name="connsiteY2097" fmla="*/ 1823696 h 3428468"/>
              <a:gd name="connsiteX2098" fmla="*/ 1089205 w 5317239"/>
              <a:gd name="connsiteY2098" fmla="*/ 1833844 h 3428468"/>
              <a:gd name="connsiteX2099" fmla="*/ 1089748 w 5317239"/>
              <a:gd name="connsiteY2099" fmla="*/ 1836015 h 3428468"/>
              <a:gd name="connsiteX2100" fmla="*/ 1093275 w 5317239"/>
              <a:gd name="connsiteY2100" fmla="*/ 1842528 h 3428468"/>
              <a:gd name="connsiteX2101" fmla="*/ 1093329 w 5317239"/>
              <a:gd name="connsiteY2101" fmla="*/ 1846381 h 3428468"/>
              <a:gd name="connsiteX2102" fmla="*/ 1098757 w 5317239"/>
              <a:gd name="connsiteY2102" fmla="*/ 1857343 h 3428468"/>
              <a:gd name="connsiteX2103" fmla="*/ 1100764 w 5317239"/>
              <a:gd name="connsiteY2103" fmla="*/ 1859351 h 3428468"/>
              <a:gd name="connsiteX2104" fmla="*/ 1106083 w 5317239"/>
              <a:gd name="connsiteY2104" fmla="*/ 1862064 h 3428468"/>
              <a:gd name="connsiteX2105" fmla="*/ 1106897 w 5317239"/>
              <a:gd name="connsiteY2105" fmla="*/ 1865972 h 3428468"/>
              <a:gd name="connsiteX2106" fmla="*/ 1109447 w 5317239"/>
              <a:gd name="connsiteY2106" fmla="*/ 1869174 h 3428468"/>
              <a:gd name="connsiteX2107" fmla="*/ 1109339 w 5317239"/>
              <a:gd name="connsiteY2107" fmla="*/ 1869283 h 3428468"/>
              <a:gd name="connsiteX2108" fmla="*/ 1108960 w 5317239"/>
              <a:gd name="connsiteY2108" fmla="*/ 1874004 h 3428468"/>
              <a:gd name="connsiteX2109" fmla="*/ 1112975 w 5317239"/>
              <a:gd name="connsiteY2109" fmla="*/ 1876501 h 3428468"/>
              <a:gd name="connsiteX2110" fmla="*/ 1117860 w 5317239"/>
              <a:gd name="connsiteY2110" fmla="*/ 1876501 h 3428468"/>
              <a:gd name="connsiteX2111" fmla="*/ 1121442 w 5317239"/>
              <a:gd name="connsiteY2111" fmla="*/ 1874764 h 3428468"/>
              <a:gd name="connsiteX2112" fmla="*/ 1125294 w 5317239"/>
              <a:gd name="connsiteY2112" fmla="*/ 1869880 h 3428468"/>
              <a:gd name="connsiteX2113" fmla="*/ 1139840 w 5317239"/>
              <a:gd name="connsiteY2113" fmla="*/ 1869011 h 3428468"/>
              <a:gd name="connsiteX2114" fmla="*/ 1143095 w 5317239"/>
              <a:gd name="connsiteY2114" fmla="*/ 1872647 h 3428468"/>
              <a:gd name="connsiteX2115" fmla="*/ 1149010 w 5317239"/>
              <a:gd name="connsiteY2115" fmla="*/ 1873353 h 3428468"/>
              <a:gd name="connsiteX2116" fmla="*/ 1149282 w 5317239"/>
              <a:gd name="connsiteY2116" fmla="*/ 1873190 h 3428468"/>
              <a:gd name="connsiteX2117" fmla="*/ 1155143 w 5317239"/>
              <a:gd name="connsiteY2117" fmla="*/ 1878726 h 3428468"/>
              <a:gd name="connsiteX2118" fmla="*/ 1158236 w 5317239"/>
              <a:gd name="connsiteY2118" fmla="*/ 1879974 h 3428468"/>
              <a:gd name="connsiteX2119" fmla="*/ 1160353 w 5317239"/>
              <a:gd name="connsiteY2119" fmla="*/ 1879974 h 3428468"/>
              <a:gd name="connsiteX2120" fmla="*/ 1171967 w 5317239"/>
              <a:gd name="connsiteY2120" fmla="*/ 1893650 h 3428468"/>
              <a:gd name="connsiteX2121" fmla="*/ 1174735 w 5317239"/>
              <a:gd name="connsiteY2121" fmla="*/ 1895170 h 3428468"/>
              <a:gd name="connsiteX2122" fmla="*/ 1197474 w 5317239"/>
              <a:gd name="connsiteY2122" fmla="*/ 1898697 h 3428468"/>
              <a:gd name="connsiteX2123" fmla="*/ 1199102 w 5317239"/>
              <a:gd name="connsiteY2123" fmla="*/ 1901139 h 3428468"/>
              <a:gd name="connsiteX2124" fmla="*/ 1202195 w 5317239"/>
              <a:gd name="connsiteY2124" fmla="*/ 1903093 h 3428468"/>
              <a:gd name="connsiteX2125" fmla="*/ 1208872 w 5317239"/>
              <a:gd name="connsiteY2125" fmla="*/ 1904124 h 3428468"/>
              <a:gd name="connsiteX2126" fmla="*/ 1210445 w 5317239"/>
              <a:gd name="connsiteY2126" fmla="*/ 1905318 h 3428468"/>
              <a:gd name="connsiteX2127" fmla="*/ 1210554 w 5317239"/>
              <a:gd name="connsiteY2127" fmla="*/ 1910420 h 3428468"/>
              <a:gd name="connsiteX2128" fmla="*/ 1212127 w 5317239"/>
              <a:gd name="connsiteY2128" fmla="*/ 1913730 h 3428468"/>
              <a:gd name="connsiteX2129" fmla="*/ 1219562 w 5317239"/>
              <a:gd name="connsiteY2129" fmla="*/ 1920242 h 3428468"/>
              <a:gd name="connsiteX2130" fmla="*/ 1220105 w 5317239"/>
              <a:gd name="connsiteY2130" fmla="*/ 1920676 h 3428468"/>
              <a:gd name="connsiteX2131" fmla="*/ 1218911 w 5317239"/>
              <a:gd name="connsiteY2131" fmla="*/ 1920514 h 3428468"/>
              <a:gd name="connsiteX2132" fmla="*/ 1219833 w 5317239"/>
              <a:gd name="connsiteY2132" fmla="*/ 1923281 h 3428468"/>
              <a:gd name="connsiteX2133" fmla="*/ 1220105 w 5317239"/>
              <a:gd name="connsiteY2133" fmla="*/ 1923607 h 3428468"/>
              <a:gd name="connsiteX2134" fmla="*/ 1211638 w 5317239"/>
              <a:gd name="connsiteY2134" fmla="*/ 1919320 h 3428468"/>
              <a:gd name="connsiteX2135" fmla="*/ 1207785 w 5317239"/>
              <a:gd name="connsiteY2135" fmla="*/ 1919211 h 3428468"/>
              <a:gd name="connsiteX2136" fmla="*/ 1205235 w 5317239"/>
              <a:gd name="connsiteY2136" fmla="*/ 1922088 h 3428468"/>
              <a:gd name="connsiteX2137" fmla="*/ 1201490 w 5317239"/>
              <a:gd name="connsiteY2137" fmla="*/ 1934787 h 3428468"/>
              <a:gd name="connsiteX2138" fmla="*/ 1202195 w 5317239"/>
              <a:gd name="connsiteY2138" fmla="*/ 1938749 h 3428468"/>
              <a:gd name="connsiteX2139" fmla="*/ 1209305 w 5317239"/>
              <a:gd name="connsiteY2139" fmla="*/ 1948409 h 3428468"/>
              <a:gd name="connsiteX2140" fmla="*/ 1207785 w 5317239"/>
              <a:gd name="connsiteY2140" fmla="*/ 1953293 h 3428468"/>
              <a:gd name="connsiteX2141" fmla="*/ 1206754 w 5317239"/>
              <a:gd name="connsiteY2141" fmla="*/ 1952316 h 3428468"/>
              <a:gd name="connsiteX2142" fmla="*/ 1203498 w 5317239"/>
              <a:gd name="connsiteY2142" fmla="*/ 1951068 h 3428468"/>
              <a:gd name="connsiteX2143" fmla="*/ 1188791 w 5317239"/>
              <a:gd name="connsiteY2143" fmla="*/ 1951556 h 3428468"/>
              <a:gd name="connsiteX2144" fmla="*/ 1186132 w 5317239"/>
              <a:gd name="connsiteY2144" fmla="*/ 1948734 h 3428468"/>
              <a:gd name="connsiteX2145" fmla="*/ 1182712 w 5317239"/>
              <a:gd name="connsiteY2145" fmla="*/ 1947323 h 3428468"/>
              <a:gd name="connsiteX2146" fmla="*/ 1179348 w 5317239"/>
              <a:gd name="connsiteY2146" fmla="*/ 1948951 h 3428468"/>
              <a:gd name="connsiteX2147" fmla="*/ 1177611 w 5317239"/>
              <a:gd name="connsiteY2147" fmla="*/ 1951014 h 3428468"/>
              <a:gd name="connsiteX2148" fmla="*/ 1174844 w 5317239"/>
              <a:gd name="connsiteY2148" fmla="*/ 1948409 h 3428468"/>
              <a:gd name="connsiteX2149" fmla="*/ 1170556 w 5317239"/>
              <a:gd name="connsiteY2149" fmla="*/ 1949223 h 3428468"/>
              <a:gd name="connsiteX2150" fmla="*/ 1166703 w 5317239"/>
              <a:gd name="connsiteY2150" fmla="*/ 1952371 h 3428468"/>
              <a:gd name="connsiteX2151" fmla="*/ 1165074 w 5317239"/>
              <a:gd name="connsiteY2151" fmla="*/ 1955409 h 3428468"/>
              <a:gd name="connsiteX2152" fmla="*/ 1164369 w 5317239"/>
              <a:gd name="connsiteY2152" fmla="*/ 1961922 h 3428468"/>
              <a:gd name="connsiteX2153" fmla="*/ 1165998 w 5317239"/>
              <a:gd name="connsiteY2153" fmla="*/ 1965938 h 3428468"/>
              <a:gd name="connsiteX2154" fmla="*/ 1172889 w 5317239"/>
              <a:gd name="connsiteY2154" fmla="*/ 1971528 h 3428468"/>
              <a:gd name="connsiteX2155" fmla="*/ 1176363 w 5317239"/>
              <a:gd name="connsiteY2155" fmla="*/ 1976955 h 3428468"/>
              <a:gd name="connsiteX2156" fmla="*/ 1180596 w 5317239"/>
              <a:gd name="connsiteY2156" fmla="*/ 1979017 h 3428468"/>
              <a:gd name="connsiteX2157" fmla="*/ 1181464 w 5317239"/>
              <a:gd name="connsiteY2157" fmla="*/ 1978908 h 3428468"/>
              <a:gd name="connsiteX2158" fmla="*/ 1181301 w 5317239"/>
              <a:gd name="connsiteY2158" fmla="*/ 1980319 h 3428468"/>
              <a:gd name="connsiteX2159" fmla="*/ 1184015 w 5317239"/>
              <a:gd name="connsiteY2159" fmla="*/ 1985041 h 3428468"/>
              <a:gd name="connsiteX2160" fmla="*/ 1189279 w 5317239"/>
              <a:gd name="connsiteY2160" fmla="*/ 1983793 h 3428468"/>
              <a:gd name="connsiteX2161" fmla="*/ 1190961 w 5317239"/>
              <a:gd name="connsiteY2161" fmla="*/ 1981785 h 3428468"/>
              <a:gd name="connsiteX2162" fmla="*/ 1190853 w 5317239"/>
              <a:gd name="connsiteY2162" fmla="*/ 1983087 h 3428468"/>
              <a:gd name="connsiteX2163" fmla="*/ 1187434 w 5317239"/>
              <a:gd name="connsiteY2163" fmla="*/ 1986181 h 3428468"/>
              <a:gd name="connsiteX2164" fmla="*/ 1186186 w 5317239"/>
              <a:gd name="connsiteY2164" fmla="*/ 1990956 h 3428468"/>
              <a:gd name="connsiteX2165" fmla="*/ 1190039 w 5317239"/>
              <a:gd name="connsiteY2165" fmla="*/ 1994050 h 3428468"/>
              <a:gd name="connsiteX2166" fmla="*/ 1194652 w 5317239"/>
              <a:gd name="connsiteY2166" fmla="*/ 1994484 h 3428468"/>
              <a:gd name="connsiteX2167" fmla="*/ 1191613 w 5317239"/>
              <a:gd name="connsiteY2167" fmla="*/ 1998772 h 3428468"/>
              <a:gd name="connsiteX2168" fmla="*/ 1180922 w 5317239"/>
              <a:gd name="connsiteY2168" fmla="*/ 1987863 h 3428468"/>
              <a:gd name="connsiteX2169" fmla="*/ 1179619 w 5317239"/>
              <a:gd name="connsiteY2169" fmla="*/ 1986940 h 3428468"/>
              <a:gd name="connsiteX2170" fmla="*/ 1172510 w 5317239"/>
              <a:gd name="connsiteY2170" fmla="*/ 1983630 h 3428468"/>
              <a:gd name="connsiteX2171" fmla="*/ 1168222 w 5317239"/>
              <a:gd name="connsiteY2171" fmla="*/ 1983901 h 3428468"/>
              <a:gd name="connsiteX2172" fmla="*/ 1167462 w 5317239"/>
              <a:gd name="connsiteY2172" fmla="*/ 1984498 h 3428468"/>
              <a:gd name="connsiteX2173" fmla="*/ 1167354 w 5317239"/>
              <a:gd name="connsiteY2173" fmla="*/ 1979831 h 3428468"/>
              <a:gd name="connsiteX2174" fmla="*/ 1165726 w 5317239"/>
              <a:gd name="connsiteY2174" fmla="*/ 1976466 h 3428468"/>
              <a:gd name="connsiteX2175" fmla="*/ 1165292 w 5317239"/>
              <a:gd name="connsiteY2175" fmla="*/ 1976086 h 3428468"/>
              <a:gd name="connsiteX2176" fmla="*/ 1165400 w 5317239"/>
              <a:gd name="connsiteY2176" fmla="*/ 1975869 h 3428468"/>
              <a:gd name="connsiteX2177" fmla="*/ 1164912 w 5317239"/>
              <a:gd name="connsiteY2177" fmla="*/ 1970659 h 3428468"/>
              <a:gd name="connsiteX2178" fmla="*/ 1159810 w 5317239"/>
              <a:gd name="connsiteY2178" fmla="*/ 1969411 h 3428468"/>
              <a:gd name="connsiteX2179" fmla="*/ 1159051 w 5317239"/>
              <a:gd name="connsiteY2179" fmla="*/ 1969737 h 3428468"/>
              <a:gd name="connsiteX2180" fmla="*/ 1159647 w 5317239"/>
              <a:gd name="connsiteY2180" fmla="*/ 1968380 h 3428468"/>
              <a:gd name="connsiteX2181" fmla="*/ 1159105 w 5317239"/>
              <a:gd name="connsiteY2181" fmla="*/ 1963713 h 3428468"/>
              <a:gd name="connsiteX2182" fmla="*/ 1150965 w 5317239"/>
              <a:gd name="connsiteY2182" fmla="*/ 1953293 h 3428468"/>
              <a:gd name="connsiteX2183" fmla="*/ 1147817 w 5317239"/>
              <a:gd name="connsiteY2183" fmla="*/ 1951502 h 3428468"/>
              <a:gd name="connsiteX2184" fmla="*/ 1147111 w 5317239"/>
              <a:gd name="connsiteY2184" fmla="*/ 1951502 h 3428468"/>
              <a:gd name="connsiteX2185" fmla="*/ 1148577 w 5317239"/>
              <a:gd name="connsiteY2185" fmla="*/ 1948788 h 3428468"/>
              <a:gd name="connsiteX2186" fmla="*/ 1153732 w 5317239"/>
              <a:gd name="connsiteY2186" fmla="*/ 1945369 h 3428468"/>
              <a:gd name="connsiteX2187" fmla="*/ 1164532 w 5317239"/>
              <a:gd name="connsiteY2187" fmla="*/ 1946237 h 3428468"/>
              <a:gd name="connsiteX2188" fmla="*/ 1169253 w 5317239"/>
              <a:gd name="connsiteY2188" fmla="*/ 1942928 h 3428468"/>
              <a:gd name="connsiteX2189" fmla="*/ 1171208 w 5317239"/>
              <a:gd name="connsiteY2189" fmla="*/ 1935818 h 3428468"/>
              <a:gd name="connsiteX2190" fmla="*/ 1170176 w 5317239"/>
              <a:gd name="connsiteY2190" fmla="*/ 1931585 h 3428468"/>
              <a:gd name="connsiteX2191" fmla="*/ 1165998 w 5317239"/>
              <a:gd name="connsiteY2191" fmla="*/ 1930228 h 3428468"/>
              <a:gd name="connsiteX2192" fmla="*/ 1160679 w 5317239"/>
              <a:gd name="connsiteY2192" fmla="*/ 1931205 h 3428468"/>
              <a:gd name="connsiteX2193" fmla="*/ 1159376 w 5317239"/>
              <a:gd name="connsiteY2193" fmla="*/ 1929523 h 3428468"/>
              <a:gd name="connsiteX2194" fmla="*/ 1155849 w 5317239"/>
              <a:gd name="connsiteY2194" fmla="*/ 1927732 h 3428468"/>
              <a:gd name="connsiteX2195" fmla="*/ 1143583 w 5317239"/>
              <a:gd name="connsiteY2195" fmla="*/ 1927569 h 3428468"/>
              <a:gd name="connsiteX2196" fmla="*/ 1139730 w 5317239"/>
              <a:gd name="connsiteY2196" fmla="*/ 1929631 h 3428468"/>
              <a:gd name="connsiteX2197" fmla="*/ 1138156 w 5317239"/>
              <a:gd name="connsiteY2197" fmla="*/ 1932074 h 3428468"/>
              <a:gd name="connsiteX2198" fmla="*/ 1136149 w 5317239"/>
              <a:gd name="connsiteY2198" fmla="*/ 1928871 h 3428468"/>
              <a:gd name="connsiteX2199" fmla="*/ 1131698 w 5317239"/>
              <a:gd name="connsiteY2199" fmla="*/ 1926809 h 3428468"/>
              <a:gd name="connsiteX2200" fmla="*/ 1128008 w 5317239"/>
              <a:gd name="connsiteY2200" fmla="*/ 1930065 h 3428468"/>
              <a:gd name="connsiteX2201" fmla="*/ 1127412 w 5317239"/>
              <a:gd name="connsiteY2201" fmla="*/ 1932236 h 3428468"/>
              <a:gd name="connsiteX2202" fmla="*/ 1121442 w 5317239"/>
              <a:gd name="connsiteY2202" fmla="*/ 1921490 h 3428468"/>
              <a:gd name="connsiteX2203" fmla="*/ 1117100 w 5317239"/>
              <a:gd name="connsiteY2203" fmla="*/ 1919211 h 3428468"/>
              <a:gd name="connsiteX2204" fmla="*/ 1113192 w 5317239"/>
              <a:gd name="connsiteY2204" fmla="*/ 1922196 h 3428468"/>
              <a:gd name="connsiteX2205" fmla="*/ 1110045 w 5317239"/>
              <a:gd name="connsiteY2205" fmla="*/ 1931042 h 3428468"/>
              <a:gd name="connsiteX2206" fmla="*/ 1109719 w 5317239"/>
              <a:gd name="connsiteY2206" fmla="*/ 1932399 h 3428468"/>
              <a:gd name="connsiteX2207" fmla="*/ 1109719 w 5317239"/>
              <a:gd name="connsiteY2207" fmla="*/ 1934298 h 3428468"/>
              <a:gd name="connsiteX2208" fmla="*/ 1109123 w 5317239"/>
              <a:gd name="connsiteY2208" fmla="*/ 1936523 h 3428468"/>
              <a:gd name="connsiteX2209" fmla="*/ 1109067 w 5317239"/>
              <a:gd name="connsiteY2209" fmla="*/ 1938532 h 3428468"/>
              <a:gd name="connsiteX2210" fmla="*/ 1105106 w 5317239"/>
              <a:gd name="connsiteY2210" fmla="*/ 1942819 h 3428468"/>
              <a:gd name="connsiteX2211" fmla="*/ 1103370 w 5317239"/>
              <a:gd name="connsiteY2211" fmla="*/ 1943904 h 3428468"/>
              <a:gd name="connsiteX2212" fmla="*/ 1101361 w 5317239"/>
              <a:gd name="connsiteY2212" fmla="*/ 1946672 h 3428468"/>
              <a:gd name="connsiteX2213" fmla="*/ 1100330 w 5317239"/>
              <a:gd name="connsiteY2213" fmla="*/ 1950959 h 3428468"/>
              <a:gd name="connsiteX2214" fmla="*/ 1100982 w 5317239"/>
              <a:gd name="connsiteY2214" fmla="*/ 1954595 h 3428468"/>
              <a:gd name="connsiteX2215" fmla="*/ 1103478 w 5317239"/>
              <a:gd name="connsiteY2215" fmla="*/ 1956386 h 3428468"/>
              <a:gd name="connsiteX2216" fmla="*/ 1103261 w 5317239"/>
              <a:gd name="connsiteY2216" fmla="*/ 1958394 h 3428468"/>
              <a:gd name="connsiteX2217" fmla="*/ 1102664 w 5317239"/>
              <a:gd name="connsiteY2217" fmla="*/ 1959534 h 3428468"/>
              <a:gd name="connsiteX2218" fmla="*/ 1103587 w 5317239"/>
              <a:gd name="connsiteY2218" fmla="*/ 1965069 h 3428468"/>
              <a:gd name="connsiteX2219" fmla="*/ 1108362 w 5317239"/>
              <a:gd name="connsiteY2219" fmla="*/ 1969357 h 3428468"/>
              <a:gd name="connsiteX2220" fmla="*/ 1108091 w 5317239"/>
              <a:gd name="connsiteY2220" fmla="*/ 1969737 h 3428468"/>
              <a:gd name="connsiteX2221" fmla="*/ 1107386 w 5317239"/>
              <a:gd name="connsiteY2221" fmla="*/ 1973373 h 3428468"/>
              <a:gd name="connsiteX2222" fmla="*/ 1105975 w 5317239"/>
              <a:gd name="connsiteY2222" fmla="*/ 1973373 h 3428468"/>
              <a:gd name="connsiteX2223" fmla="*/ 1102230 w 5317239"/>
              <a:gd name="connsiteY2223" fmla="*/ 1975055 h 3428468"/>
              <a:gd name="connsiteX2224" fmla="*/ 1101308 w 5317239"/>
              <a:gd name="connsiteY2224" fmla="*/ 1977172 h 3428468"/>
              <a:gd name="connsiteX2225" fmla="*/ 1099245 w 5317239"/>
              <a:gd name="connsiteY2225" fmla="*/ 1976575 h 3428468"/>
              <a:gd name="connsiteX2226" fmla="*/ 1095446 w 5317239"/>
              <a:gd name="connsiteY2226" fmla="*/ 1977172 h 3428468"/>
              <a:gd name="connsiteX2227" fmla="*/ 1093438 w 5317239"/>
              <a:gd name="connsiteY2227" fmla="*/ 1980428 h 3428468"/>
              <a:gd name="connsiteX2228" fmla="*/ 1092624 w 5317239"/>
              <a:gd name="connsiteY2228" fmla="*/ 1987538 h 3428468"/>
              <a:gd name="connsiteX2229" fmla="*/ 1092841 w 5317239"/>
              <a:gd name="connsiteY2229" fmla="*/ 1989545 h 3428468"/>
              <a:gd name="connsiteX2230" fmla="*/ 1089042 w 5317239"/>
              <a:gd name="connsiteY2230" fmla="*/ 1991554 h 3428468"/>
              <a:gd name="connsiteX2231" fmla="*/ 1088825 w 5317239"/>
              <a:gd name="connsiteY2231" fmla="*/ 1996275 h 3428468"/>
              <a:gd name="connsiteX2232" fmla="*/ 1090724 w 5317239"/>
              <a:gd name="connsiteY2232" fmla="*/ 1999748 h 3428468"/>
              <a:gd name="connsiteX2233" fmla="*/ 1083343 w 5317239"/>
              <a:gd name="connsiteY2233" fmla="*/ 2007346 h 3428468"/>
              <a:gd name="connsiteX2234" fmla="*/ 1082150 w 5317239"/>
              <a:gd name="connsiteY2234" fmla="*/ 2009734 h 3428468"/>
              <a:gd name="connsiteX2235" fmla="*/ 1081553 w 5317239"/>
              <a:gd name="connsiteY2235" fmla="*/ 2007997 h 3428468"/>
              <a:gd name="connsiteX2236" fmla="*/ 1078025 w 5317239"/>
              <a:gd name="connsiteY2236" fmla="*/ 2002136 h 3428468"/>
              <a:gd name="connsiteX2237" fmla="*/ 1076288 w 5317239"/>
              <a:gd name="connsiteY2237" fmla="*/ 2000508 h 3428468"/>
              <a:gd name="connsiteX2238" fmla="*/ 1070482 w 5317239"/>
              <a:gd name="connsiteY2238" fmla="*/ 1997361 h 3428468"/>
              <a:gd name="connsiteX2239" fmla="*/ 1065651 w 5317239"/>
              <a:gd name="connsiteY2239" fmla="*/ 1997686 h 3428468"/>
              <a:gd name="connsiteX2240" fmla="*/ 1061852 w 5317239"/>
              <a:gd name="connsiteY2240" fmla="*/ 2000454 h 3428468"/>
              <a:gd name="connsiteX2241" fmla="*/ 1061581 w 5317239"/>
              <a:gd name="connsiteY2241" fmla="*/ 2000020 h 3428468"/>
              <a:gd name="connsiteX2242" fmla="*/ 1057240 w 5317239"/>
              <a:gd name="connsiteY2242" fmla="*/ 1997849 h 3428468"/>
              <a:gd name="connsiteX2243" fmla="*/ 1049533 w 5317239"/>
              <a:gd name="connsiteY2243" fmla="*/ 1998663 h 3428468"/>
              <a:gd name="connsiteX2244" fmla="*/ 1045843 w 5317239"/>
              <a:gd name="connsiteY2244" fmla="*/ 2001431 h 3428468"/>
              <a:gd name="connsiteX2245" fmla="*/ 1035586 w 5317239"/>
              <a:gd name="connsiteY2245" fmla="*/ 2026069 h 3428468"/>
              <a:gd name="connsiteX2246" fmla="*/ 1035478 w 5317239"/>
              <a:gd name="connsiteY2246" fmla="*/ 2029217 h 3428468"/>
              <a:gd name="connsiteX2247" fmla="*/ 1036943 w 5317239"/>
              <a:gd name="connsiteY2247" fmla="*/ 2033667 h 3428468"/>
              <a:gd name="connsiteX2248" fmla="*/ 1039873 w 5317239"/>
              <a:gd name="connsiteY2248" fmla="*/ 2036544 h 3428468"/>
              <a:gd name="connsiteX2249" fmla="*/ 1041067 w 5317239"/>
              <a:gd name="connsiteY2249" fmla="*/ 2038226 h 3428468"/>
              <a:gd name="connsiteX2250" fmla="*/ 1040198 w 5317239"/>
              <a:gd name="connsiteY2250" fmla="*/ 2041916 h 3428468"/>
              <a:gd name="connsiteX2251" fmla="*/ 1042586 w 5317239"/>
              <a:gd name="connsiteY2251" fmla="*/ 2045064 h 3428468"/>
              <a:gd name="connsiteX2252" fmla="*/ 1045734 w 5317239"/>
              <a:gd name="connsiteY2252" fmla="*/ 2046638 h 3428468"/>
              <a:gd name="connsiteX2253" fmla="*/ 1046386 w 5317239"/>
              <a:gd name="connsiteY2253" fmla="*/ 2053693 h 3428468"/>
              <a:gd name="connsiteX2254" fmla="*/ 1049967 w 5317239"/>
              <a:gd name="connsiteY2254" fmla="*/ 2057709 h 3428468"/>
              <a:gd name="connsiteX2255" fmla="*/ 1054581 w 5317239"/>
              <a:gd name="connsiteY2255" fmla="*/ 2058686 h 3428468"/>
              <a:gd name="connsiteX2256" fmla="*/ 1055394 w 5317239"/>
              <a:gd name="connsiteY2256" fmla="*/ 2064167 h 3428468"/>
              <a:gd name="connsiteX2257" fmla="*/ 1059736 w 5317239"/>
              <a:gd name="connsiteY2257" fmla="*/ 2068400 h 3428468"/>
              <a:gd name="connsiteX2258" fmla="*/ 1057674 w 5317239"/>
              <a:gd name="connsiteY2258" fmla="*/ 2074261 h 3428468"/>
              <a:gd name="connsiteX2259" fmla="*/ 1050076 w 5317239"/>
              <a:gd name="connsiteY2259" fmla="*/ 2073393 h 3428468"/>
              <a:gd name="connsiteX2260" fmla="*/ 1049750 w 5317239"/>
              <a:gd name="connsiteY2260" fmla="*/ 2073230 h 3428468"/>
              <a:gd name="connsiteX2261" fmla="*/ 1049750 w 5317239"/>
              <a:gd name="connsiteY2261" fmla="*/ 2073176 h 3428468"/>
              <a:gd name="connsiteX2262" fmla="*/ 1048122 w 5317239"/>
              <a:gd name="connsiteY2262" fmla="*/ 2069648 h 3428468"/>
              <a:gd name="connsiteX2263" fmla="*/ 1046169 w 5317239"/>
              <a:gd name="connsiteY2263" fmla="*/ 2068021 h 3428468"/>
              <a:gd name="connsiteX2264" fmla="*/ 1048448 w 5317239"/>
              <a:gd name="connsiteY2264" fmla="*/ 2066609 h 3428468"/>
              <a:gd name="connsiteX2265" fmla="*/ 1050510 w 5317239"/>
              <a:gd name="connsiteY2265" fmla="*/ 2063516 h 3428468"/>
              <a:gd name="connsiteX2266" fmla="*/ 1049587 w 5317239"/>
              <a:gd name="connsiteY2266" fmla="*/ 2059934 h 3428468"/>
              <a:gd name="connsiteX2267" fmla="*/ 1043021 w 5317239"/>
              <a:gd name="connsiteY2267" fmla="*/ 2051685 h 3428468"/>
              <a:gd name="connsiteX2268" fmla="*/ 1039006 w 5317239"/>
              <a:gd name="connsiteY2268" fmla="*/ 2050003 h 3428468"/>
              <a:gd name="connsiteX2269" fmla="*/ 1035423 w 5317239"/>
              <a:gd name="connsiteY2269" fmla="*/ 2052499 h 3428468"/>
              <a:gd name="connsiteX2270" fmla="*/ 1034718 w 5317239"/>
              <a:gd name="connsiteY2270" fmla="*/ 2053910 h 3428468"/>
              <a:gd name="connsiteX2271" fmla="*/ 1032492 w 5317239"/>
              <a:gd name="connsiteY2271" fmla="*/ 2053042 h 3428468"/>
              <a:gd name="connsiteX2272" fmla="*/ 1029345 w 5317239"/>
              <a:gd name="connsiteY2272" fmla="*/ 2052988 h 3428468"/>
              <a:gd name="connsiteX2273" fmla="*/ 1023104 w 5317239"/>
              <a:gd name="connsiteY2273" fmla="*/ 2055158 h 3428468"/>
              <a:gd name="connsiteX2274" fmla="*/ 1020282 w 5317239"/>
              <a:gd name="connsiteY2274" fmla="*/ 2058089 h 3428468"/>
              <a:gd name="connsiteX2275" fmla="*/ 1017948 w 5317239"/>
              <a:gd name="connsiteY2275" fmla="*/ 2065686 h 3428468"/>
              <a:gd name="connsiteX2276" fmla="*/ 1015615 w 5317239"/>
              <a:gd name="connsiteY2276" fmla="*/ 2066121 h 3428468"/>
              <a:gd name="connsiteX2277" fmla="*/ 1012413 w 5317239"/>
              <a:gd name="connsiteY2277" fmla="*/ 2068563 h 3428468"/>
              <a:gd name="connsiteX2278" fmla="*/ 1012413 w 5317239"/>
              <a:gd name="connsiteY2278" fmla="*/ 2072579 h 3428468"/>
              <a:gd name="connsiteX2279" fmla="*/ 1013009 w 5317239"/>
              <a:gd name="connsiteY2279" fmla="*/ 2073773 h 3428468"/>
              <a:gd name="connsiteX2280" fmla="*/ 1012195 w 5317239"/>
              <a:gd name="connsiteY2280" fmla="*/ 2074587 h 3428468"/>
              <a:gd name="connsiteX2281" fmla="*/ 1010893 w 5317239"/>
              <a:gd name="connsiteY2281" fmla="*/ 2078223 h 3428468"/>
              <a:gd name="connsiteX2282" fmla="*/ 1012846 w 5317239"/>
              <a:gd name="connsiteY2282" fmla="*/ 2081534 h 3428468"/>
              <a:gd name="connsiteX2283" fmla="*/ 1018002 w 5317239"/>
              <a:gd name="connsiteY2283" fmla="*/ 2085007 h 3428468"/>
              <a:gd name="connsiteX2284" fmla="*/ 1017026 w 5317239"/>
              <a:gd name="connsiteY2284" fmla="*/ 2091248 h 3428468"/>
              <a:gd name="connsiteX2285" fmla="*/ 1010296 w 5317239"/>
              <a:gd name="connsiteY2285" fmla="*/ 2095698 h 3428468"/>
              <a:gd name="connsiteX2286" fmla="*/ 1008559 w 5317239"/>
              <a:gd name="connsiteY2286" fmla="*/ 2097924 h 3428468"/>
              <a:gd name="connsiteX2287" fmla="*/ 1007908 w 5317239"/>
              <a:gd name="connsiteY2287" fmla="*/ 2097652 h 3428468"/>
              <a:gd name="connsiteX2288" fmla="*/ 1004163 w 5317239"/>
              <a:gd name="connsiteY2288" fmla="*/ 2096404 h 3428468"/>
              <a:gd name="connsiteX2289" fmla="*/ 998791 w 5317239"/>
              <a:gd name="connsiteY2289" fmla="*/ 2098520 h 3428468"/>
              <a:gd name="connsiteX2290" fmla="*/ 995752 w 5317239"/>
              <a:gd name="connsiteY2290" fmla="*/ 2104056 h 3428468"/>
              <a:gd name="connsiteX2291" fmla="*/ 992224 w 5317239"/>
              <a:gd name="connsiteY2291" fmla="*/ 2105358 h 3428468"/>
              <a:gd name="connsiteX2292" fmla="*/ 977789 w 5317239"/>
              <a:gd name="connsiteY2292" fmla="*/ 2097761 h 3428468"/>
              <a:gd name="connsiteX2293" fmla="*/ 973392 w 5317239"/>
              <a:gd name="connsiteY2293" fmla="*/ 2089457 h 3428468"/>
              <a:gd name="connsiteX2294" fmla="*/ 973175 w 5317239"/>
              <a:gd name="connsiteY2294" fmla="*/ 2084193 h 3428468"/>
              <a:gd name="connsiteX2295" fmla="*/ 971004 w 5317239"/>
              <a:gd name="connsiteY2295" fmla="*/ 2080502 h 3428468"/>
              <a:gd name="connsiteX2296" fmla="*/ 969484 w 5317239"/>
              <a:gd name="connsiteY2296" fmla="*/ 2079906 h 3428468"/>
              <a:gd name="connsiteX2297" fmla="*/ 969484 w 5317239"/>
              <a:gd name="connsiteY2297" fmla="*/ 2079634 h 3428468"/>
              <a:gd name="connsiteX2298" fmla="*/ 967042 w 5317239"/>
              <a:gd name="connsiteY2298" fmla="*/ 2076161 h 3428468"/>
              <a:gd name="connsiteX2299" fmla="*/ 963406 w 5317239"/>
              <a:gd name="connsiteY2299" fmla="*/ 2074316 h 3428468"/>
              <a:gd name="connsiteX2300" fmla="*/ 963244 w 5317239"/>
              <a:gd name="connsiteY2300" fmla="*/ 2068780 h 3428468"/>
              <a:gd name="connsiteX2301" fmla="*/ 961452 w 5317239"/>
              <a:gd name="connsiteY2301" fmla="*/ 2065307 h 3428468"/>
              <a:gd name="connsiteX2302" fmla="*/ 957654 w 5317239"/>
              <a:gd name="connsiteY2302" fmla="*/ 2064492 h 3428468"/>
              <a:gd name="connsiteX2303" fmla="*/ 947071 w 5317239"/>
              <a:gd name="connsiteY2303" fmla="*/ 2067043 h 3428468"/>
              <a:gd name="connsiteX2304" fmla="*/ 943815 w 5317239"/>
              <a:gd name="connsiteY2304" fmla="*/ 2070082 h 3428468"/>
              <a:gd name="connsiteX2305" fmla="*/ 944737 w 5317239"/>
              <a:gd name="connsiteY2305" fmla="*/ 2074424 h 3428468"/>
              <a:gd name="connsiteX2306" fmla="*/ 946582 w 5317239"/>
              <a:gd name="connsiteY2306" fmla="*/ 2076486 h 3428468"/>
              <a:gd name="connsiteX2307" fmla="*/ 944249 w 5317239"/>
              <a:gd name="connsiteY2307" fmla="*/ 2080286 h 3428468"/>
              <a:gd name="connsiteX2308" fmla="*/ 941698 w 5317239"/>
              <a:gd name="connsiteY2308" fmla="*/ 2081154 h 3428468"/>
              <a:gd name="connsiteX2309" fmla="*/ 938659 w 5317239"/>
              <a:gd name="connsiteY2309" fmla="*/ 2084790 h 3428468"/>
              <a:gd name="connsiteX2310" fmla="*/ 936488 w 5317239"/>
              <a:gd name="connsiteY2310" fmla="*/ 2099877 h 3428468"/>
              <a:gd name="connsiteX2311" fmla="*/ 939310 w 5317239"/>
              <a:gd name="connsiteY2311" fmla="*/ 2104761 h 3428468"/>
              <a:gd name="connsiteX2312" fmla="*/ 953909 w 5317239"/>
              <a:gd name="connsiteY2312" fmla="*/ 2110514 h 3428468"/>
              <a:gd name="connsiteX2313" fmla="*/ 956460 w 5317239"/>
              <a:gd name="connsiteY2313" fmla="*/ 2123376 h 3428468"/>
              <a:gd name="connsiteX2314" fmla="*/ 955157 w 5317239"/>
              <a:gd name="connsiteY2314" fmla="*/ 2124244 h 3428468"/>
              <a:gd name="connsiteX2315" fmla="*/ 944032 w 5317239"/>
              <a:gd name="connsiteY2315" fmla="*/ 2122887 h 3428468"/>
              <a:gd name="connsiteX2316" fmla="*/ 939093 w 5317239"/>
              <a:gd name="connsiteY2316" fmla="*/ 2126198 h 3428468"/>
              <a:gd name="connsiteX2317" fmla="*/ 936705 w 5317239"/>
              <a:gd name="connsiteY2317" fmla="*/ 2134773 h 3428468"/>
              <a:gd name="connsiteX2318" fmla="*/ 936705 w 5317239"/>
              <a:gd name="connsiteY2318" fmla="*/ 2137269 h 3428468"/>
              <a:gd name="connsiteX2319" fmla="*/ 937790 w 5317239"/>
              <a:gd name="connsiteY2319" fmla="*/ 2141014 h 3428468"/>
              <a:gd name="connsiteX2320" fmla="*/ 934046 w 5317239"/>
              <a:gd name="connsiteY2320" fmla="*/ 2142914 h 3428468"/>
              <a:gd name="connsiteX2321" fmla="*/ 931767 w 5317239"/>
              <a:gd name="connsiteY2321" fmla="*/ 2146061 h 3428468"/>
              <a:gd name="connsiteX2322" fmla="*/ 931604 w 5317239"/>
              <a:gd name="connsiteY2322" fmla="*/ 2151163 h 3428468"/>
              <a:gd name="connsiteX2323" fmla="*/ 931115 w 5317239"/>
              <a:gd name="connsiteY2323" fmla="*/ 2151868 h 3428468"/>
              <a:gd name="connsiteX2324" fmla="*/ 928402 w 5317239"/>
              <a:gd name="connsiteY2324" fmla="*/ 2156752 h 3428468"/>
              <a:gd name="connsiteX2325" fmla="*/ 927859 w 5317239"/>
              <a:gd name="connsiteY2325" fmla="*/ 2159520 h 3428468"/>
              <a:gd name="connsiteX2326" fmla="*/ 928239 w 5317239"/>
              <a:gd name="connsiteY2326" fmla="*/ 2162505 h 3428468"/>
              <a:gd name="connsiteX2327" fmla="*/ 930301 w 5317239"/>
              <a:gd name="connsiteY2327" fmla="*/ 2173196 h 3428468"/>
              <a:gd name="connsiteX2328" fmla="*/ 928727 w 5317239"/>
              <a:gd name="connsiteY2328" fmla="*/ 2174499 h 3428468"/>
              <a:gd name="connsiteX2329" fmla="*/ 921347 w 5317239"/>
              <a:gd name="connsiteY2329" fmla="*/ 2174228 h 3428468"/>
              <a:gd name="connsiteX2330" fmla="*/ 916679 w 5317239"/>
              <a:gd name="connsiteY2330" fmla="*/ 2178515 h 3428468"/>
              <a:gd name="connsiteX2331" fmla="*/ 915974 w 5317239"/>
              <a:gd name="connsiteY2331" fmla="*/ 2192733 h 3428468"/>
              <a:gd name="connsiteX2332" fmla="*/ 916354 w 5317239"/>
              <a:gd name="connsiteY2332" fmla="*/ 2194796 h 3428468"/>
              <a:gd name="connsiteX2333" fmla="*/ 915540 w 5317239"/>
              <a:gd name="connsiteY2333" fmla="*/ 2196098 h 3428468"/>
              <a:gd name="connsiteX2334" fmla="*/ 912772 w 5317239"/>
              <a:gd name="connsiteY2334" fmla="*/ 2198758 h 3428468"/>
              <a:gd name="connsiteX2335" fmla="*/ 912446 w 5317239"/>
              <a:gd name="connsiteY2335" fmla="*/ 2199571 h 3428468"/>
              <a:gd name="connsiteX2336" fmla="*/ 908104 w 5317239"/>
              <a:gd name="connsiteY2336" fmla="*/ 2198812 h 3428468"/>
              <a:gd name="connsiteX2337" fmla="*/ 904306 w 5317239"/>
              <a:gd name="connsiteY2337" fmla="*/ 2199897 h 3428468"/>
              <a:gd name="connsiteX2338" fmla="*/ 903709 w 5317239"/>
              <a:gd name="connsiteY2338" fmla="*/ 2200440 h 3428468"/>
              <a:gd name="connsiteX2339" fmla="*/ 902786 w 5317239"/>
              <a:gd name="connsiteY2339" fmla="*/ 2199517 h 3428468"/>
              <a:gd name="connsiteX2340" fmla="*/ 896545 w 5317239"/>
              <a:gd name="connsiteY2340" fmla="*/ 2199246 h 3428468"/>
              <a:gd name="connsiteX2341" fmla="*/ 894971 w 5317239"/>
              <a:gd name="connsiteY2341" fmla="*/ 2200602 h 3428468"/>
              <a:gd name="connsiteX2342" fmla="*/ 893235 w 5317239"/>
              <a:gd name="connsiteY2342" fmla="*/ 2199734 h 3428468"/>
              <a:gd name="connsiteX2343" fmla="*/ 892963 w 5317239"/>
              <a:gd name="connsiteY2343" fmla="*/ 2197618 h 3428468"/>
              <a:gd name="connsiteX2344" fmla="*/ 892149 w 5317239"/>
              <a:gd name="connsiteY2344" fmla="*/ 2195393 h 3428468"/>
              <a:gd name="connsiteX2345" fmla="*/ 891661 w 5317239"/>
              <a:gd name="connsiteY2345" fmla="*/ 2189369 h 3428468"/>
              <a:gd name="connsiteX2346" fmla="*/ 889327 w 5317239"/>
              <a:gd name="connsiteY2346" fmla="*/ 2185787 h 3428468"/>
              <a:gd name="connsiteX2347" fmla="*/ 888893 w 5317239"/>
              <a:gd name="connsiteY2347" fmla="*/ 2185569 h 3428468"/>
              <a:gd name="connsiteX2348" fmla="*/ 890630 w 5317239"/>
              <a:gd name="connsiteY2348" fmla="*/ 2180740 h 3428468"/>
              <a:gd name="connsiteX2349" fmla="*/ 890250 w 5317239"/>
              <a:gd name="connsiteY2349" fmla="*/ 2176941 h 3428468"/>
              <a:gd name="connsiteX2350" fmla="*/ 887102 w 5317239"/>
              <a:gd name="connsiteY2350" fmla="*/ 2174770 h 3428468"/>
              <a:gd name="connsiteX2351" fmla="*/ 882217 w 5317239"/>
              <a:gd name="connsiteY2351" fmla="*/ 2173956 h 3428468"/>
              <a:gd name="connsiteX2352" fmla="*/ 878799 w 5317239"/>
              <a:gd name="connsiteY2352" fmla="*/ 2174824 h 3428468"/>
              <a:gd name="connsiteX2353" fmla="*/ 876953 w 5317239"/>
              <a:gd name="connsiteY2353" fmla="*/ 2177918 h 3428468"/>
              <a:gd name="connsiteX2354" fmla="*/ 876953 w 5317239"/>
              <a:gd name="connsiteY2354" fmla="*/ 2178460 h 3428468"/>
              <a:gd name="connsiteX2355" fmla="*/ 871201 w 5317239"/>
              <a:gd name="connsiteY2355" fmla="*/ 2175855 h 3428468"/>
              <a:gd name="connsiteX2356" fmla="*/ 866534 w 5317239"/>
              <a:gd name="connsiteY2356" fmla="*/ 2176398 h 3428468"/>
              <a:gd name="connsiteX2357" fmla="*/ 864906 w 5317239"/>
              <a:gd name="connsiteY2357" fmla="*/ 2180794 h 3428468"/>
              <a:gd name="connsiteX2358" fmla="*/ 866045 w 5317239"/>
              <a:gd name="connsiteY2358" fmla="*/ 2186655 h 3428468"/>
              <a:gd name="connsiteX2359" fmla="*/ 862464 w 5317239"/>
              <a:gd name="connsiteY2359" fmla="*/ 2194525 h 3428468"/>
              <a:gd name="connsiteX2360" fmla="*/ 863766 w 5317239"/>
              <a:gd name="connsiteY2360" fmla="*/ 2199952 h 3428468"/>
              <a:gd name="connsiteX2361" fmla="*/ 865882 w 5317239"/>
              <a:gd name="connsiteY2361" fmla="*/ 2201634 h 3428468"/>
              <a:gd name="connsiteX2362" fmla="*/ 852260 w 5317239"/>
              <a:gd name="connsiteY2362" fmla="*/ 2206138 h 3428468"/>
              <a:gd name="connsiteX2363" fmla="*/ 849438 w 5317239"/>
              <a:gd name="connsiteY2363" fmla="*/ 2208852 h 3428468"/>
              <a:gd name="connsiteX2364" fmla="*/ 848570 w 5317239"/>
              <a:gd name="connsiteY2364" fmla="*/ 2211348 h 3428468"/>
              <a:gd name="connsiteX2365" fmla="*/ 847376 w 5317239"/>
              <a:gd name="connsiteY2365" fmla="*/ 2211348 h 3428468"/>
              <a:gd name="connsiteX2366" fmla="*/ 843523 w 5317239"/>
              <a:gd name="connsiteY2366" fmla="*/ 2213790 h 3428468"/>
              <a:gd name="connsiteX2367" fmla="*/ 838964 w 5317239"/>
              <a:gd name="connsiteY2367" fmla="*/ 2222636 h 3428468"/>
              <a:gd name="connsiteX2368" fmla="*/ 838476 w 5317239"/>
              <a:gd name="connsiteY2368" fmla="*/ 2224373 h 3428468"/>
              <a:gd name="connsiteX2369" fmla="*/ 837770 w 5317239"/>
              <a:gd name="connsiteY2369" fmla="*/ 2234196 h 3428468"/>
              <a:gd name="connsiteX2370" fmla="*/ 838584 w 5317239"/>
              <a:gd name="connsiteY2370" fmla="*/ 2237126 h 3428468"/>
              <a:gd name="connsiteX2371" fmla="*/ 841135 w 5317239"/>
              <a:gd name="connsiteY2371" fmla="*/ 2240817 h 3428468"/>
              <a:gd name="connsiteX2372" fmla="*/ 838856 w 5317239"/>
              <a:gd name="connsiteY2372" fmla="*/ 2247872 h 3428468"/>
              <a:gd name="connsiteX2373" fmla="*/ 838856 w 5317239"/>
              <a:gd name="connsiteY2373" fmla="*/ 2250640 h 3428468"/>
              <a:gd name="connsiteX2374" fmla="*/ 839887 w 5317239"/>
              <a:gd name="connsiteY2374" fmla="*/ 2253842 h 3428468"/>
              <a:gd name="connsiteX2375" fmla="*/ 838422 w 5317239"/>
              <a:gd name="connsiteY2375" fmla="*/ 2257478 h 3428468"/>
              <a:gd name="connsiteX2376" fmla="*/ 830878 w 5317239"/>
              <a:gd name="connsiteY2376" fmla="*/ 2252539 h 3428468"/>
              <a:gd name="connsiteX2377" fmla="*/ 830335 w 5317239"/>
              <a:gd name="connsiteY2377" fmla="*/ 2250043 h 3428468"/>
              <a:gd name="connsiteX2378" fmla="*/ 826754 w 5317239"/>
              <a:gd name="connsiteY2378" fmla="*/ 2246569 h 3428468"/>
              <a:gd name="connsiteX2379" fmla="*/ 813349 w 5317239"/>
              <a:gd name="connsiteY2379" fmla="*/ 2244018 h 3428468"/>
              <a:gd name="connsiteX2380" fmla="*/ 811883 w 5317239"/>
              <a:gd name="connsiteY2380" fmla="*/ 2244018 h 3428468"/>
              <a:gd name="connsiteX2381" fmla="*/ 796362 w 5317239"/>
              <a:gd name="connsiteY2381" fmla="*/ 2246244 h 3428468"/>
              <a:gd name="connsiteX2382" fmla="*/ 793757 w 5317239"/>
              <a:gd name="connsiteY2382" fmla="*/ 2243693 h 3428468"/>
              <a:gd name="connsiteX2383" fmla="*/ 787896 w 5317239"/>
              <a:gd name="connsiteY2383" fmla="*/ 2243313 h 3428468"/>
              <a:gd name="connsiteX2384" fmla="*/ 786105 w 5317239"/>
              <a:gd name="connsiteY2384" fmla="*/ 2244616 h 3428468"/>
              <a:gd name="connsiteX2385" fmla="*/ 768630 w 5317239"/>
              <a:gd name="connsiteY2385" fmla="*/ 2231645 h 3428468"/>
              <a:gd name="connsiteX2386" fmla="*/ 765157 w 5317239"/>
              <a:gd name="connsiteY2386" fmla="*/ 2230831 h 3428468"/>
              <a:gd name="connsiteX2387" fmla="*/ 747031 w 5317239"/>
              <a:gd name="connsiteY2387" fmla="*/ 2233979 h 3428468"/>
              <a:gd name="connsiteX2388" fmla="*/ 744968 w 5317239"/>
              <a:gd name="connsiteY2388" fmla="*/ 2234956 h 3428468"/>
              <a:gd name="connsiteX2389" fmla="*/ 738238 w 5317239"/>
              <a:gd name="connsiteY2389" fmla="*/ 2240491 h 3428468"/>
              <a:gd name="connsiteX2390" fmla="*/ 737153 w 5317239"/>
              <a:gd name="connsiteY2390" fmla="*/ 2241794 h 3428468"/>
              <a:gd name="connsiteX2391" fmla="*/ 732161 w 5317239"/>
              <a:gd name="connsiteY2391" fmla="*/ 2250640 h 3428468"/>
              <a:gd name="connsiteX2392" fmla="*/ 731672 w 5317239"/>
              <a:gd name="connsiteY2392" fmla="*/ 2253679 h 3428468"/>
              <a:gd name="connsiteX2393" fmla="*/ 733518 w 5317239"/>
              <a:gd name="connsiteY2393" fmla="*/ 2263936 h 3428468"/>
              <a:gd name="connsiteX2394" fmla="*/ 734386 w 5317239"/>
              <a:gd name="connsiteY2394" fmla="*/ 2265889 h 3428468"/>
              <a:gd name="connsiteX2395" fmla="*/ 761466 w 5317239"/>
              <a:gd name="connsiteY2395" fmla="*/ 2301545 h 3428468"/>
              <a:gd name="connsiteX2396" fmla="*/ 766188 w 5317239"/>
              <a:gd name="connsiteY2396" fmla="*/ 2303174 h 3428468"/>
              <a:gd name="connsiteX2397" fmla="*/ 767708 w 5317239"/>
              <a:gd name="connsiteY2397" fmla="*/ 2312019 h 3428468"/>
              <a:gd name="connsiteX2398" fmla="*/ 768576 w 5317239"/>
              <a:gd name="connsiteY2398" fmla="*/ 2314028 h 3428468"/>
              <a:gd name="connsiteX2399" fmla="*/ 771235 w 5317239"/>
              <a:gd name="connsiteY2399" fmla="*/ 2317446 h 3428468"/>
              <a:gd name="connsiteX2400" fmla="*/ 770096 w 5317239"/>
              <a:gd name="connsiteY2400" fmla="*/ 2320160 h 3428468"/>
              <a:gd name="connsiteX2401" fmla="*/ 770259 w 5317239"/>
              <a:gd name="connsiteY2401" fmla="*/ 2324067 h 3428468"/>
              <a:gd name="connsiteX2402" fmla="*/ 771995 w 5317239"/>
              <a:gd name="connsiteY2402" fmla="*/ 2327269 h 3428468"/>
              <a:gd name="connsiteX2403" fmla="*/ 761412 w 5317239"/>
              <a:gd name="connsiteY2403" fmla="*/ 2336062 h 3428468"/>
              <a:gd name="connsiteX2404" fmla="*/ 746596 w 5317239"/>
              <a:gd name="connsiteY2404" fmla="*/ 2341489 h 3428468"/>
              <a:gd name="connsiteX2405" fmla="*/ 732161 w 5317239"/>
              <a:gd name="connsiteY2405" fmla="*/ 2334976 h 3428468"/>
              <a:gd name="connsiteX2406" fmla="*/ 724887 w 5317239"/>
              <a:gd name="connsiteY2406" fmla="*/ 2331774 h 3428468"/>
              <a:gd name="connsiteX2407" fmla="*/ 724887 w 5317239"/>
              <a:gd name="connsiteY2407" fmla="*/ 2326456 h 3428468"/>
              <a:gd name="connsiteX2408" fmla="*/ 722880 w 5317239"/>
              <a:gd name="connsiteY2408" fmla="*/ 2322657 h 3428468"/>
              <a:gd name="connsiteX2409" fmla="*/ 709204 w 5317239"/>
              <a:gd name="connsiteY2409" fmla="*/ 2313485 h 3428468"/>
              <a:gd name="connsiteX2410" fmla="*/ 708010 w 5317239"/>
              <a:gd name="connsiteY2410" fmla="*/ 2306159 h 3428468"/>
              <a:gd name="connsiteX2411" fmla="*/ 706057 w 5317239"/>
              <a:gd name="connsiteY2411" fmla="*/ 2303119 h 3428468"/>
              <a:gd name="connsiteX2412" fmla="*/ 702475 w 5317239"/>
              <a:gd name="connsiteY2412" fmla="*/ 2302522 h 3428468"/>
              <a:gd name="connsiteX2413" fmla="*/ 701443 w 5317239"/>
              <a:gd name="connsiteY2413" fmla="*/ 2302794 h 3428468"/>
              <a:gd name="connsiteX2414" fmla="*/ 701443 w 5317239"/>
              <a:gd name="connsiteY2414" fmla="*/ 2300677 h 3428468"/>
              <a:gd name="connsiteX2415" fmla="*/ 700791 w 5317239"/>
              <a:gd name="connsiteY2415" fmla="*/ 2297801 h 3428468"/>
              <a:gd name="connsiteX2416" fmla="*/ 703777 w 5317239"/>
              <a:gd name="connsiteY2416" fmla="*/ 2294544 h 3428468"/>
              <a:gd name="connsiteX2417" fmla="*/ 704917 w 5317239"/>
              <a:gd name="connsiteY2417" fmla="*/ 2289823 h 3428468"/>
              <a:gd name="connsiteX2418" fmla="*/ 704102 w 5317239"/>
              <a:gd name="connsiteY2418" fmla="*/ 2285970 h 3428468"/>
              <a:gd name="connsiteX2419" fmla="*/ 696722 w 5317239"/>
              <a:gd name="connsiteY2419" fmla="*/ 2276527 h 3428468"/>
              <a:gd name="connsiteX2420" fmla="*/ 692815 w 5317239"/>
              <a:gd name="connsiteY2420" fmla="*/ 2274790 h 3428468"/>
              <a:gd name="connsiteX2421" fmla="*/ 686519 w 5317239"/>
              <a:gd name="connsiteY2421" fmla="*/ 2275224 h 3428468"/>
              <a:gd name="connsiteX2422" fmla="*/ 683588 w 5317239"/>
              <a:gd name="connsiteY2422" fmla="*/ 2276581 h 3428468"/>
              <a:gd name="connsiteX2423" fmla="*/ 681906 w 5317239"/>
              <a:gd name="connsiteY2423" fmla="*/ 2278318 h 3428468"/>
              <a:gd name="connsiteX2424" fmla="*/ 675556 w 5317239"/>
              <a:gd name="connsiteY2424" fmla="*/ 2272945 h 3428468"/>
              <a:gd name="connsiteX2425" fmla="*/ 670346 w 5317239"/>
              <a:gd name="connsiteY2425" fmla="*/ 2272510 h 3428468"/>
              <a:gd name="connsiteX2426" fmla="*/ 663074 w 5317239"/>
              <a:gd name="connsiteY2426" fmla="*/ 2276798 h 3428468"/>
              <a:gd name="connsiteX2427" fmla="*/ 660958 w 5317239"/>
              <a:gd name="connsiteY2427" fmla="*/ 2281629 h 3428468"/>
              <a:gd name="connsiteX2428" fmla="*/ 663074 w 5317239"/>
              <a:gd name="connsiteY2428" fmla="*/ 2284559 h 3428468"/>
              <a:gd name="connsiteX2429" fmla="*/ 661663 w 5317239"/>
              <a:gd name="connsiteY2429" fmla="*/ 2285916 h 3428468"/>
              <a:gd name="connsiteX2430" fmla="*/ 660361 w 5317239"/>
              <a:gd name="connsiteY2430" fmla="*/ 2289660 h 3428468"/>
              <a:gd name="connsiteX2431" fmla="*/ 662749 w 5317239"/>
              <a:gd name="connsiteY2431" fmla="*/ 2309686 h 3428468"/>
              <a:gd name="connsiteX2432" fmla="*/ 654173 w 5317239"/>
              <a:gd name="connsiteY2432" fmla="*/ 2319075 h 3428468"/>
              <a:gd name="connsiteX2433" fmla="*/ 653359 w 5317239"/>
              <a:gd name="connsiteY2433" fmla="*/ 2318315 h 3428468"/>
              <a:gd name="connsiteX2434" fmla="*/ 652872 w 5317239"/>
              <a:gd name="connsiteY2434" fmla="*/ 2312562 h 3428468"/>
              <a:gd name="connsiteX2435" fmla="*/ 651841 w 5317239"/>
              <a:gd name="connsiteY2435" fmla="*/ 2310066 h 3428468"/>
              <a:gd name="connsiteX2436" fmla="*/ 646142 w 5317239"/>
              <a:gd name="connsiteY2436" fmla="*/ 2303337 h 3428468"/>
              <a:gd name="connsiteX2437" fmla="*/ 642831 w 5317239"/>
              <a:gd name="connsiteY2437" fmla="*/ 2301708 h 3428468"/>
              <a:gd name="connsiteX2438" fmla="*/ 639413 w 5317239"/>
              <a:gd name="connsiteY2438" fmla="*/ 2303119 h 3428468"/>
              <a:gd name="connsiteX2439" fmla="*/ 622426 w 5317239"/>
              <a:gd name="connsiteY2439" fmla="*/ 2320920 h 3428468"/>
              <a:gd name="connsiteX2440" fmla="*/ 621775 w 5317239"/>
              <a:gd name="connsiteY2440" fmla="*/ 2319726 h 3428468"/>
              <a:gd name="connsiteX2441" fmla="*/ 616511 w 5317239"/>
              <a:gd name="connsiteY2441" fmla="*/ 2318207 h 3428468"/>
              <a:gd name="connsiteX2442" fmla="*/ 615424 w 5317239"/>
              <a:gd name="connsiteY2442" fmla="*/ 2318640 h 3428468"/>
              <a:gd name="connsiteX2443" fmla="*/ 615045 w 5317239"/>
              <a:gd name="connsiteY2443" fmla="*/ 2313485 h 3428468"/>
              <a:gd name="connsiteX2444" fmla="*/ 614719 w 5317239"/>
              <a:gd name="connsiteY2444" fmla="*/ 2312182 h 3428468"/>
              <a:gd name="connsiteX2445" fmla="*/ 610703 w 5317239"/>
              <a:gd name="connsiteY2445" fmla="*/ 2302034 h 3428468"/>
              <a:gd name="connsiteX2446" fmla="*/ 613634 w 5317239"/>
              <a:gd name="connsiteY2446" fmla="*/ 2293133 h 3428468"/>
              <a:gd name="connsiteX2447" fmla="*/ 613796 w 5317239"/>
              <a:gd name="connsiteY2447" fmla="*/ 2290963 h 3428468"/>
              <a:gd name="connsiteX2448" fmla="*/ 611789 w 5317239"/>
              <a:gd name="connsiteY2448" fmla="*/ 2276147 h 3428468"/>
              <a:gd name="connsiteX2449" fmla="*/ 609673 w 5317239"/>
              <a:gd name="connsiteY2449" fmla="*/ 2272891 h 3428468"/>
              <a:gd name="connsiteX2450" fmla="*/ 605820 w 5317239"/>
              <a:gd name="connsiteY2450" fmla="*/ 2272456 h 3428468"/>
              <a:gd name="connsiteX2451" fmla="*/ 593391 w 5317239"/>
              <a:gd name="connsiteY2451" fmla="*/ 2276743 h 3428468"/>
              <a:gd name="connsiteX2452" fmla="*/ 590515 w 5317239"/>
              <a:gd name="connsiteY2452" fmla="*/ 2282225 h 3428468"/>
              <a:gd name="connsiteX2453" fmla="*/ 591600 w 5317239"/>
              <a:gd name="connsiteY2453" fmla="*/ 2286187 h 3428468"/>
              <a:gd name="connsiteX2454" fmla="*/ 583351 w 5317239"/>
              <a:gd name="connsiteY2454" fmla="*/ 2301763 h 3428468"/>
              <a:gd name="connsiteX2455" fmla="*/ 582862 w 5317239"/>
              <a:gd name="connsiteY2455" fmla="*/ 2303391 h 3428468"/>
              <a:gd name="connsiteX2456" fmla="*/ 580854 w 5317239"/>
              <a:gd name="connsiteY2456" fmla="*/ 2321246 h 3428468"/>
              <a:gd name="connsiteX2457" fmla="*/ 576567 w 5317239"/>
              <a:gd name="connsiteY2457" fmla="*/ 2327595 h 3428468"/>
              <a:gd name="connsiteX2458" fmla="*/ 571900 w 5317239"/>
              <a:gd name="connsiteY2458" fmla="*/ 2327541 h 3428468"/>
              <a:gd name="connsiteX2459" fmla="*/ 570164 w 5317239"/>
              <a:gd name="connsiteY2459" fmla="*/ 2328572 h 3428468"/>
              <a:gd name="connsiteX2460" fmla="*/ 574559 w 5317239"/>
              <a:gd name="connsiteY2460" fmla="*/ 2318749 h 3428468"/>
              <a:gd name="connsiteX2461" fmla="*/ 574343 w 5317239"/>
              <a:gd name="connsiteY2461" fmla="*/ 2314624 h 3428468"/>
              <a:gd name="connsiteX2462" fmla="*/ 572063 w 5317239"/>
              <a:gd name="connsiteY2462" fmla="*/ 2310662 h 3428468"/>
              <a:gd name="connsiteX2463" fmla="*/ 569078 w 5317239"/>
              <a:gd name="connsiteY2463" fmla="*/ 2308492 h 3428468"/>
              <a:gd name="connsiteX2464" fmla="*/ 568535 w 5317239"/>
              <a:gd name="connsiteY2464" fmla="*/ 2308438 h 3428468"/>
              <a:gd name="connsiteX2465" fmla="*/ 568535 w 5317239"/>
              <a:gd name="connsiteY2465" fmla="*/ 2306918 h 3428468"/>
              <a:gd name="connsiteX2466" fmla="*/ 564520 w 5317239"/>
              <a:gd name="connsiteY2466" fmla="*/ 2302468 h 3428468"/>
              <a:gd name="connsiteX2467" fmla="*/ 562566 w 5317239"/>
              <a:gd name="connsiteY2467" fmla="*/ 2302251 h 3428468"/>
              <a:gd name="connsiteX2468" fmla="*/ 563000 w 5317239"/>
              <a:gd name="connsiteY2468" fmla="*/ 2299863 h 3428468"/>
              <a:gd name="connsiteX2469" fmla="*/ 561263 w 5317239"/>
              <a:gd name="connsiteY2469" fmla="*/ 2295467 h 3428468"/>
              <a:gd name="connsiteX2470" fmla="*/ 556541 w 5317239"/>
              <a:gd name="connsiteY2470" fmla="*/ 2295033 h 3428468"/>
              <a:gd name="connsiteX2471" fmla="*/ 555130 w 5317239"/>
              <a:gd name="connsiteY2471" fmla="*/ 2295738 h 3428468"/>
              <a:gd name="connsiteX2472" fmla="*/ 555511 w 5317239"/>
              <a:gd name="connsiteY2472" fmla="*/ 2292428 h 3428468"/>
              <a:gd name="connsiteX2473" fmla="*/ 553014 w 5317239"/>
              <a:gd name="connsiteY2473" fmla="*/ 2287815 h 3428468"/>
              <a:gd name="connsiteX2474" fmla="*/ 547912 w 5317239"/>
              <a:gd name="connsiteY2474" fmla="*/ 2288629 h 3428468"/>
              <a:gd name="connsiteX2475" fmla="*/ 547370 w 5317239"/>
              <a:gd name="connsiteY2475" fmla="*/ 2288195 h 3428468"/>
              <a:gd name="connsiteX2476" fmla="*/ 543679 w 5317239"/>
              <a:gd name="connsiteY2476" fmla="*/ 2287381 h 3428468"/>
              <a:gd name="connsiteX2477" fmla="*/ 540641 w 5317239"/>
              <a:gd name="connsiteY2477" fmla="*/ 2289660 h 3428468"/>
              <a:gd name="connsiteX2478" fmla="*/ 538144 w 5317239"/>
              <a:gd name="connsiteY2478" fmla="*/ 2288846 h 3428468"/>
              <a:gd name="connsiteX2479" fmla="*/ 534616 w 5317239"/>
              <a:gd name="connsiteY2479" fmla="*/ 2290420 h 3428468"/>
              <a:gd name="connsiteX2480" fmla="*/ 529352 w 5317239"/>
              <a:gd name="connsiteY2480" fmla="*/ 2296444 h 3428468"/>
              <a:gd name="connsiteX2481" fmla="*/ 528376 w 5317239"/>
              <a:gd name="connsiteY2481" fmla="*/ 2298397 h 3428468"/>
              <a:gd name="connsiteX2482" fmla="*/ 522732 w 5317239"/>
              <a:gd name="connsiteY2482" fmla="*/ 2323090 h 3428468"/>
              <a:gd name="connsiteX2483" fmla="*/ 520452 w 5317239"/>
              <a:gd name="connsiteY2483" fmla="*/ 2325262 h 3428468"/>
              <a:gd name="connsiteX2484" fmla="*/ 518226 w 5317239"/>
              <a:gd name="connsiteY2484" fmla="*/ 2324610 h 3428468"/>
              <a:gd name="connsiteX2485" fmla="*/ 513505 w 5317239"/>
              <a:gd name="connsiteY2485" fmla="*/ 2325967 h 3428468"/>
              <a:gd name="connsiteX2486" fmla="*/ 508404 w 5317239"/>
              <a:gd name="connsiteY2486" fmla="*/ 2331883 h 3428468"/>
              <a:gd name="connsiteX2487" fmla="*/ 505311 w 5317239"/>
              <a:gd name="connsiteY2487" fmla="*/ 2331231 h 3428468"/>
              <a:gd name="connsiteX2488" fmla="*/ 504008 w 5317239"/>
              <a:gd name="connsiteY2488" fmla="*/ 2331122 h 3428468"/>
              <a:gd name="connsiteX2489" fmla="*/ 500914 w 5317239"/>
              <a:gd name="connsiteY2489" fmla="*/ 2328789 h 3428468"/>
              <a:gd name="connsiteX2490" fmla="*/ 494077 w 5317239"/>
              <a:gd name="connsiteY2490" fmla="*/ 2327378 h 3428468"/>
              <a:gd name="connsiteX2491" fmla="*/ 492177 w 5317239"/>
              <a:gd name="connsiteY2491" fmla="*/ 2327378 h 3428468"/>
              <a:gd name="connsiteX2492" fmla="*/ 491362 w 5317239"/>
              <a:gd name="connsiteY2492" fmla="*/ 2326889 h 3428468"/>
              <a:gd name="connsiteX2493" fmla="*/ 484091 w 5317239"/>
              <a:gd name="connsiteY2493" fmla="*/ 2323579 h 3428468"/>
              <a:gd name="connsiteX2494" fmla="*/ 479478 w 5317239"/>
              <a:gd name="connsiteY2494" fmla="*/ 2324067 h 3428468"/>
              <a:gd name="connsiteX2495" fmla="*/ 477742 w 5317239"/>
              <a:gd name="connsiteY2495" fmla="*/ 2328355 h 3428468"/>
              <a:gd name="connsiteX2496" fmla="*/ 477903 w 5317239"/>
              <a:gd name="connsiteY2496" fmla="*/ 2329440 h 3428468"/>
              <a:gd name="connsiteX2497" fmla="*/ 476656 w 5317239"/>
              <a:gd name="connsiteY2497" fmla="*/ 2329440 h 3428468"/>
              <a:gd name="connsiteX2498" fmla="*/ 475516 w 5317239"/>
              <a:gd name="connsiteY2498" fmla="*/ 2327432 h 3428468"/>
              <a:gd name="connsiteX2499" fmla="*/ 472259 w 5317239"/>
              <a:gd name="connsiteY2499" fmla="*/ 2326075 h 3428468"/>
              <a:gd name="connsiteX2500" fmla="*/ 466724 w 5317239"/>
              <a:gd name="connsiteY2500" fmla="*/ 2326075 h 3428468"/>
              <a:gd name="connsiteX2501" fmla="*/ 463684 w 5317239"/>
              <a:gd name="connsiteY2501" fmla="*/ 2327269 h 3428468"/>
              <a:gd name="connsiteX2502" fmla="*/ 461622 w 5317239"/>
              <a:gd name="connsiteY2502" fmla="*/ 2326618 h 3428468"/>
              <a:gd name="connsiteX2503" fmla="*/ 457987 w 5317239"/>
              <a:gd name="connsiteY2503" fmla="*/ 2328084 h 3428468"/>
              <a:gd name="connsiteX2504" fmla="*/ 457446 w 5317239"/>
              <a:gd name="connsiteY2504" fmla="*/ 2328626 h 3428468"/>
              <a:gd name="connsiteX2505" fmla="*/ 454460 w 5317239"/>
              <a:gd name="connsiteY2505" fmla="*/ 2328192 h 3428468"/>
              <a:gd name="connsiteX2506" fmla="*/ 452180 w 5317239"/>
              <a:gd name="connsiteY2506" fmla="*/ 2329386 h 3428468"/>
              <a:gd name="connsiteX2507" fmla="*/ 447677 w 5317239"/>
              <a:gd name="connsiteY2507" fmla="*/ 2329115 h 3428468"/>
              <a:gd name="connsiteX2508" fmla="*/ 407408 w 5317239"/>
              <a:gd name="connsiteY2508" fmla="*/ 2349629 h 3428468"/>
              <a:gd name="connsiteX2509" fmla="*/ 406430 w 5317239"/>
              <a:gd name="connsiteY2509" fmla="*/ 2350334 h 3428468"/>
              <a:gd name="connsiteX2510" fmla="*/ 376910 w 5317239"/>
              <a:gd name="connsiteY2510" fmla="*/ 2377144 h 3428468"/>
              <a:gd name="connsiteX2511" fmla="*/ 375932 w 5317239"/>
              <a:gd name="connsiteY2511" fmla="*/ 2378446 h 3428468"/>
              <a:gd name="connsiteX2512" fmla="*/ 364642 w 5317239"/>
              <a:gd name="connsiteY2512" fmla="*/ 2400969 h 3428468"/>
              <a:gd name="connsiteX2513" fmla="*/ 364154 w 5317239"/>
              <a:gd name="connsiteY2513" fmla="*/ 2403085 h 3428468"/>
              <a:gd name="connsiteX2514" fmla="*/ 364589 w 5317239"/>
              <a:gd name="connsiteY2514" fmla="*/ 2432445 h 3428468"/>
              <a:gd name="connsiteX2515" fmla="*/ 361225 w 5317239"/>
              <a:gd name="connsiteY2515" fmla="*/ 2441074 h 3428468"/>
              <a:gd name="connsiteX2516" fmla="*/ 361225 w 5317239"/>
              <a:gd name="connsiteY2516" fmla="*/ 2444276 h 3428468"/>
              <a:gd name="connsiteX2517" fmla="*/ 371048 w 5317239"/>
              <a:gd name="connsiteY2517" fmla="*/ 2471303 h 3428468"/>
              <a:gd name="connsiteX2518" fmla="*/ 363231 w 5317239"/>
              <a:gd name="connsiteY2518" fmla="*/ 2479172 h 3428468"/>
              <a:gd name="connsiteX2519" fmla="*/ 362473 w 5317239"/>
              <a:gd name="connsiteY2519" fmla="*/ 2484490 h 3428468"/>
              <a:gd name="connsiteX2520" fmla="*/ 363775 w 5317239"/>
              <a:gd name="connsiteY2520" fmla="*/ 2486010 h 3428468"/>
              <a:gd name="connsiteX2521" fmla="*/ 361930 w 5317239"/>
              <a:gd name="connsiteY2521" fmla="*/ 2501151 h 3428468"/>
              <a:gd name="connsiteX2522" fmla="*/ 354168 w 5317239"/>
              <a:gd name="connsiteY2522" fmla="*/ 2527364 h 3428468"/>
              <a:gd name="connsiteX2523" fmla="*/ 354277 w 5317239"/>
              <a:gd name="connsiteY2523" fmla="*/ 2530241 h 3428468"/>
              <a:gd name="connsiteX2524" fmla="*/ 356773 w 5317239"/>
              <a:gd name="connsiteY2524" fmla="*/ 2536753 h 3428468"/>
              <a:gd name="connsiteX2525" fmla="*/ 343477 w 5317239"/>
              <a:gd name="connsiteY2525" fmla="*/ 2548367 h 3428468"/>
              <a:gd name="connsiteX2526" fmla="*/ 342501 w 5317239"/>
              <a:gd name="connsiteY2526" fmla="*/ 2549561 h 3428468"/>
              <a:gd name="connsiteX2527" fmla="*/ 336368 w 5317239"/>
              <a:gd name="connsiteY2527" fmla="*/ 2560415 h 3428468"/>
              <a:gd name="connsiteX2528" fmla="*/ 335826 w 5317239"/>
              <a:gd name="connsiteY2528" fmla="*/ 2562043 h 3428468"/>
              <a:gd name="connsiteX2529" fmla="*/ 334144 w 5317239"/>
              <a:gd name="connsiteY2529" fmla="*/ 2574742 h 3428468"/>
              <a:gd name="connsiteX2530" fmla="*/ 334360 w 5317239"/>
              <a:gd name="connsiteY2530" fmla="*/ 2576750 h 3428468"/>
              <a:gd name="connsiteX2531" fmla="*/ 340058 w 5317239"/>
              <a:gd name="connsiteY2531" fmla="*/ 2593899 h 3428468"/>
              <a:gd name="connsiteX2532" fmla="*/ 321118 w 5317239"/>
              <a:gd name="connsiteY2532" fmla="*/ 2620871 h 3428468"/>
              <a:gd name="connsiteX2533" fmla="*/ 320685 w 5317239"/>
              <a:gd name="connsiteY2533" fmla="*/ 2621632 h 3428468"/>
              <a:gd name="connsiteX2534" fmla="*/ 304456 w 5317239"/>
              <a:gd name="connsiteY2534" fmla="*/ 2658644 h 3428468"/>
              <a:gd name="connsiteX2535" fmla="*/ 304132 w 5317239"/>
              <a:gd name="connsiteY2535" fmla="*/ 2661249 h 3428468"/>
              <a:gd name="connsiteX2536" fmla="*/ 306303 w 5317239"/>
              <a:gd name="connsiteY2536" fmla="*/ 2673514 h 3428468"/>
              <a:gd name="connsiteX2537" fmla="*/ 308691 w 5317239"/>
              <a:gd name="connsiteY2537" fmla="*/ 2676770 h 3428468"/>
              <a:gd name="connsiteX2538" fmla="*/ 311784 w 5317239"/>
              <a:gd name="connsiteY2538" fmla="*/ 2678344 h 3428468"/>
              <a:gd name="connsiteX2539" fmla="*/ 318404 w 5317239"/>
              <a:gd name="connsiteY2539" fmla="*/ 2695168 h 3428468"/>
              <a:gd name="connsiteX2540" fmla="*/ 319706 w 5317239"/>
              <a:gd name="connsiteY2540" fmla="*/ 2704828 h 3428468"/>
              <a:gd name="connsiteX2541" fmla="*/ 308257 w 5317239"/>
              <a:gd name="connsiteY2541" fmla="*/ 2712643 h 3428468"/>
              <a:gd name="connsiteX2542" fmla="*/ 306953 w 5317239"/>
              <a:gd name="connsiteY2542" fmla="*/ 2714000 h 3428468"/>
              <a:gd name="connsiteX2543" fmla="*/ 300277 w 5317239"/>
              <a:gd name="connsiteY2543" fmla="*/ 2724745 h 3428468"/>
              <a:gd name="connsiteX2544" fmla="*/ 296101 w 5317239"/>
              <a:gd name="connsiteY2544" fmla="*/ 2727133 h 3428468"/>
              <a:gd name="connsiteX2545" fmla="*/ 281771 w 5317239"/>
              <a:gd name="connsiteY2545" fmla="*/ 2724311 h 3428468"/>
              <a:gd name="connsiteX2546" fmla="*/ 277212 w 5317239"/>
              <a:gd name="connsiteY2546" fmla="*/ 2726102 h 3428468"/>
              <a:gd name="connsiteX2547" fmla="*/ 268638 w 5317239"/>
              <a:gd name="connsiteY2547" fmla="*/ 2737878 h 3428468"/>
              <a:gd name="connsiteX2548" fmla="*/ 259900 w 5317239"/>
              <a:gd name="connsiteY2548" fmla="*/ 2743034 h 3428468"/>
              <a:gd name="connsiteX2549" fmla="*/ 258384 w 5317239"/>
              <a:gd name="connsiteY2549" fmla="*/ 2744445 h 3428468"/>
              <a:gd name="connsiteX2550" fmla="*/ 253985 w 5317239"/>
              <a:gd name="connsiteY2550" fmla="*/ 2751174 h 3428468"/>
              <a:gd name="connsiteX2551" fmla="*/ 250783 w 5317239"/>
              <a:gd name="connsiteY2551" fmla="*/ 2753671 h 3428468"/>
              <a:gd name="connsiteX2552" fmla="*/ 250350 w 5317239"/>
              <a:gd name="connsiteY2552" fmla="*/ 2754105 h 3428468"/>
              <a:gd name="connsiteX2553" fmla="*/ 240961 w 5317239"/>
              <a:gd name="connsiteY2553" fmla="*/ 2763819 h 3428468"/>
              <a:gd name="connsiteX2554" fmla="*/ 240310 w 5317239"/>
              <a:gd name="connsiteY2554" fmla="*/ 2764688 h 3428468"/>
              <a:gd name="connsiteX2555" fmla="*/ 230324 w 5317239"/>
              <a:gd name="connsiteY2555" fmla="*/ 2781783 h 3428468"/>
              <a:gd name="connsiteX2556" fmla="*/ 217354 w 5317239"/>
              <a:gd name="connsiteY2556" fmla="*/ 2786559 h 3428468"/>
              <a:gd name="connsiteX2557" fmla="*/ 215290 w 5317239"/>
              <a:gd name="connsiteY2557" fmla="*/ 2788078 h 3428468"/>
              <a:gd name="connsiteX2558" fmla="*/ 202701 w 5317239"/>
              <a:gd name="connsiteY2558" fmla="*/ 2804903 h 3428468"/>
              <a:gd name="connsiteX2559" fmla="*/ 201072 w 5317239"/>
              <a:gd name="connsiteY2559" fmla="*/ 2804305 h 3428468"/>
              <a:gd name="connsiteX2560" fmla="*/ 190923 w 5317239"/>
              <a:gd name="connsiteY2560" fmla="*/ 2802569 h 3428468"/>
              <a:gd name="connsiteX2561" fmla="*/ 186744 w 5317239"/>
              <a:gd name="connsiteY2561" fmla="*/ 2804088 h 3428468"/>
              <a:gd name="connsiteX2562" fmla="*/ 185931 w 5317239"/>
              <a:gd name="connsiteY2562" fmla="*/ 2808429 h 3428468"/>
              <a:gd name="connsiteX2563" fmla="*/ 185931 w 5317239"/>
              <a:gd name="connsiteY2563" fmla="*/ 2808647 h 3428468"/>
              <a:gd name="connsiteX2564" fmla="*/ 183542 w 5317239"/>
              <a:gd name="connsiteY2564" fmla="*/ 2809949 h 3428468"/>
              <a:gd name="connsiteX2565" fmla="*/ 182838 w 5317239"/>
              <a:gd name="connsiteY2565" fmla="*/ 2809407 h 3428468"/>
              <a:gd name="connsiteX2566" fmla="*/ 175401 w 5317239"/>
              <a:gd name="connsiteY2566" fmla="*/ 2804685 h 3428468"/>
              <a:gd name="connsiteX2567" fmla="*/ 175674 w 5317239"/>
              <a:gd name="connsiteY2567" fmla="*/ 2801429 h 3428468"/>
              <a:gd name="connsiteX2568" fmla="*/ 175185 w 5317239"/>
              <a:gd name="connsiteY2568" fmla="*/ 2798987 h 3428468"/>
              <a:gd name="connsiteX2569" fmla="*/ 171441 w 5317239"/>
              <a:gd name="connsiteY2569" fmla="*/ 2791606 h 3428468"/>
              <a:gd name="connsiteX2570" fmla="*/ 168564 w 5317239"/>
              <a:gd name="connsiteY2570" fmla="*/ 2789326 h 3428468"/>
              <a:gd name="connsiteX2571" fmla="*/ 165633 w 5317239"/>
              <a:gd name="connsiteY2571" fmla="*/ 2789489 h 3428468"/>
              <a:gd name="connsiteX2572" fmla="*/ 163029 w 5317239"/>
              <a:gd name="connsiteY2572" fmla="*/ 2780589 h 3428468"/>
              <a:gd name="connsiteX2573" fmla="*/ 162921 w 5317239"/>
              <a:gd name="connsiteY2573" fmla="*/ 2780209 h 3428468"/>
              <a:gd name="connsiteX2574" fmla="*/ 163193 w 5317239"/>
              <a:gd name="connsiteY2574" fmla="*/ 2779938 h 3428468"/>
              <a:gd name="connsiteX2575" fmla="*/ 164384 w 5317239"/>
              <a:gd name="connsiteY2575" fmla="*/ 2776736 h 3428468"/>
              <a:gd name="connsiteX2576" fmla="*/ 164223 w 5317239"/>
              <a:gd name="connsiteY2576" fmla="*/ 2769572 h 3428468"/>
              <a:gd name="connsiteX2577" fmla="*/ 162324 w 5317239"/>
              <a:gd name="connsiteY2577" fmla="*/ 2765990 h 3428468"/>
              <a:gd name="connsiteX2578" fmla="*/ 162431 w 5317239"/>
              <a:gd name="connsiteY2578" fmla="*/ 2763494 h 3428468"/>
              <a:gd name="connsiteX2579" fmla="*/ 160100 w 5317239"/>
              <a:gd name="connsiteY2579" fmla="*/ 2760509 h 3428468"/>
              <a:gd name="connsiteX2580" fmla="*/ 152338 w 5317239"/>
              <a:gd name="connsiteY2580" fmla="*/ 2756547 h 3428468"/>
              <a:gd name="connsiteX2581" fmla="*/ 152445 w 5317239"/>
              <a:gd name="connsiteY2581" fmla="*/ 2754974 h 3428468"/>
              <a:gd name="connsiteX2582" fmla="*/ 150004 w 5317239"/>
              <a:gd name="connsiteY2582" fmla="*/ 2750632 h 3428468"/>
              <a:gd name="connsiteX2583" fmla="*/ 147616 w 5317239"/>
              <a:gd name="connsiteY2583" fmla="*/ 2749384 h 3428468"/>
              <a:gd name="connsiteX2584" fmla="*/ 144685 w 5317239"/>
              <a:gd name="connsiteY2584" fmla="*/ 2747158 h 3428468"/>
              <a:gd name="connsiteX2585" fmla="*/ 146314 w 5317239"/>
              <a:gd name="connsiteY2585" fmla="*/ 2729955 h 3428468"/>
              <a:gd name="connsiteX2586" fmla="*/ 143328 w 5317239"/>
              <a:gd name="connsiteY2586" fmla="*/ 2725288 h 3428468"/>
              <a:gd name="connsiteX2587" fmla="*/ 142026 w 5317239"/>
              <a:gd name="connsiteY2587" fmla="*/ 2724799 h 3428468"/>
              <a:gd name="connsiteX2588" fmla="*/ 144470 w 5317239"/>
              <a:gd name="connsiteY2588" fmla="*/ 2714163 h 3428468"/>
              <a:gd name="connsiteX2589" fmla="*/ 144576 w 5317239"/>
              <a:gd name="connsiteY2589" fmla="*/ 2713022 h 3428468"/>
              <a:gd name="connsiteX2590" fmla="*/ 145175 w 5317239"/>
              <a:gd name="connsiteY2590" fmla="*/ 2712860 h 3428468"/>
              <a:gd name="connsiteX2591" fmla="*/ 147236 w 5317239"/>
              <a:gd name="connsiteY2591" fmla="*/ 2711720 h 3428468"/>
              <a:gd name="connsiteX2592" fmla="*/ 148593 w 5317239"/>
              <a:gd name="connsiteY2592" fmla="*/ 2710417 h 3428468"/>
              <a:gd name="connsiteX2593" fmla="*/ 151090 w 5317239"/>
              <a:gd name="connsiteY2593" fmla="*/ 2715411 h 3428468"/>
              <a:gd name="connsiteX2594" fmla="*/ 154562 w 5317239"/>
              <a:gd name="connsiteY2594" fmla="*/ 2717853 h 3428468"/>
              <a:gd name="connsiteX2595" fmla="*/ 158524 w 5317239"/>
              <a:gd name="connsiteY2595" fmla="*/ 2716333 h 3428468"/>
              <a:gd name="connsiteX2596" fmla="*/ 162973 w 5317239"/>
              <a:gd name="connsiteY2596" fmla="*/ 2711341 h 3428468"/>
              <a:gd name="connsiteX2597" fmla="*/ 170790 w 5317239"/>
              <a:gd name="connsiteY2597" fmla="*/ 2708898 h 3428468"/>
              <a:gd name="connsiteX2598" fmla="*/ 173939 w 5317239"/>
              <a:gd name="connsiteY2598" fmla="*/ 2704068 h 3428468"/>
              <a:gd name="connsiteX2599" fmla="*/ 171767 w 5317239"/>
              <a:gd name="connsiteY2599" fmla="*/ 2684422 h 3428468"/>
              <a:gd name="connsiteX2600" fmla="*/ 172092 w 5317239"/>
              <a:gd name="connsiteY2600" fmla="*/ 2683554 h 3428468"/>
              <a:gd name="connsiteX2601" fmla="*/ 174534 w 5317239"/>
              <a:gd name="connsiteY2601" fmla="*/ 2683011 h 3428468"/>
              <a:gd name="connsiteX2602" fmla="*/ 177629 w 5317239"/>
              <a:gd name="connsiteY2602" fmla="*/ 2680677 h 3428468"/>
              <a:gd name="connsiteX2603" fmla="*/ 177790 w 5317239"/>
              <a:gd name="connsiteY2603" fmla="*/ 2676824 h 3428468"/>
              <a:gd name="connsiteX2604" fmla="*/ 177247 w 5317239"/>
              <a:gd name="connsiteY2604" fmla="*/ 2675576 h 3428468"/>
              <a:gd name="connsiteX2605" fmla="*/ 183923 w 5317239"/>
              <a:gd name="connsiteY2605" fmla="*/ 2674762 h 3428468"/>
              <a:gd name="connsiteX2606" fmla="*/ 186364 w 5317239"/>
              <a:gd name="connsiteY2606" fmla="*/ 2673622 h 3428468"/>
              <a:gd name="connsiteX2607" fmla="*/ 192334 w 5317239"/>
              <a:gd name="connsiteY2607" fmla="*/ 2668249 h 3428468"/>
              <a:gd name="connsiteX2608" fmla="*/ 193855 w 5317239"/>
              <a:gd name="connsiteY2608" fmla="*/ 2664668 h 3428468"/>
              <a:gd name="connsiteX2609" fmla="*/ 193583 w 5317239"/>
              <a:gd name="connsiteY2609" fmla="*/ 2658535 h 3428468"/>
              <a:gd name="connsiteX2610" fmla="*/ 191901 w 5317239"/>
              <a:gd name="connsiteY2610" fmla="*/ 2655225 h 3428468"/>
              <a:gd name="connsiteX2611" fmla="*/ 193094 w 5317239"/>
              <a:gd name="connsiteY2611" fmla="*/ 2652457 h 3428468"/>
              <a:gd name="connsiteX2612" fmla="*/ 193257 w 5317239"/>
              <a:gd name="connsiteY2612" fmla="*/ 2649363 h 3428468"/>
              <a:gd name="connsiteX2613" fmla="*/ 190762 w 5317239"/>
              <a:gd name="connsiteY2613" fmla="*/ 2641332 h 3428468"/>
              <a:gd name="connsiteX2614" fmla="*/ 197925 w 5317239"/>
              <a:gd name="connsiteY2614" fmla="*/ 2638944 h 3428468"/>
              <a:gd name="connsiteX2615" fmla="*/ 199445 w 5317239"/>
              <a:gd name="connsiteY2615" fmla="*/ 2638075 h 3428468"/>
              <a:gd name="connsiteX2616" fmla="*/ 204382 w 5317239"/>
              <a:gd name="connsiteY2616" fmla="*/ 2633843 h 3428468"/>
              <a:gd name="connsiteX2617" fmla="*/ 205578 w 5317239"/>
              <a:gd name="connsiteY2617" fmla="*/ 2628578 h 3428468"/>
              <a:gd name="connsiteX2618" fmla="*/ 204328 w 5317239"/>
              <a:gd name="connsiteY2618" fmla="*/ 2625702 h 3428468"/>
              <a:gd name="connsiteX2619" fmla="*/ 206336 w 5317239"/>
              <a:gd name="connsiteY2619" fmla="*/ 2623748 h 3428468"/>
              <a:gd name="connsiteX2620" fmla="*/ 207529 w 5317239"/>
              <a:gd name="connsiteY2620" fmla="*/ 2619135 h 3428468"/>
              <a:gd name="connsiteX2621" fmla="*/ 204003 w 5317239"/>
              <a:gd name="connsiteY2621" fmla="*/ 2616042 h 3428468"/>
              <a:gd name="connsiteX2622" fmla="*/ 205578 w 5317239"/>
              <a:gd name="connsiteY2622" fmla="*/ 2612840 h 3428468"/>
              <a:gd name="connsiteX2623" fmla="*/ 208780 w 5317239"/>
              <a:gd name="connsiteY2623" fmla="*/ 2612948 h 3428468"/>
              <a:gd name="connsiteX2624" fmla="*/ 213447 w 5317239"/>
              <a:gd name="connsiteY2624" fmla="*/ 2608715 h 3428468"/>
              <a:gd name="connsiteX2625" fmla="*/ 215399 w 5317239"/>
              <a:gd name="connsiteY2625" fmla="*/ 2577401 h 3428468"/>
              <a:gd name="connsiteX2626" fmla="*/ 218275 w 5317239"/>
              <a:gd name="connsiteY2626" fmla="*/ 2575231 h 3428468"/>
              <a:gd name="connsiteX2627" fmla="*/ 219797 w 5317239"/>
              <a:gd name="connsiteY2627" fmla="*/ 2569966 h 3428468"/>
              <a:gd name="connsiteX2628" fmla="*/ 219253 w 5317239"/>
              <a:gd name="connsiteY2628" fmla="*/ 2568556 h 3428468"/>
              <a:gd name="connsiteX2629" fmla="*/ 221152 w 5317239"/>
              <a:gd name="connsiteY2629" fmla="*/ 2567253 h 3428468"/>
              <a:gd name="connsiteX2630" fmla="*/ 223159 w 5317239"/>
              <a:gd name="connsiteY2630" fmla="*/ 2563779 h 3428468"/>
              <a:gd name="connsiteX2631" fmla="*/ 223159 w 5317239"/>
              <a:gd name="connsiteY2631" fmla="*/ 2562368 h 3428468"/>
              <a:gd name="connsiteX2632" fmla="*/ 226580 w 5317239"/>
              <a:gd name="connsiteY2632" fmla="*/ 2562097 h 3428468"/>
              <a:gd name="connsiteX2633" fmla="*/ 230487 w 5317239"/>
              <a:gd name="connsiteY2633" fmla="*/ 2559004 h 3428468"/>
              <a:gd name="connsiteX2634" fmla="*/ 231897 w 5317239"/>
              <a:gd name="connsiteY2634" fmla="*/ 2554825 h 3428468"/>
              <a:gd name="connsiteX2635" fmla="*/ 232334 w 5317239"/>
              <a:gd name="connsiteY2635" fmla="*/ 2553305 h 3428468"/>
              <a:gd name="connsiteX2636" fmla="*/ 242751 w 5317239"/>
              <a:gd name="connsiteY2636" fmla="*/ 2550918 h 3428468"/>
              <a:gd name="connsiteX2637" fmla="*/ 246061 w 5317239"/>
              <a:gd name="connsiteY2637" fmla="*/ 2547824 h 3428468"/>
              <a:gd name="connsiteX2638" fmla="*/ 249210 w 5317239"/>
              <a:gd name="connsiteY2638" fmla="*/ 2549289 h 3428468"/>
              <a:gd name="connsiteX2639" fmla="*/ 252792 w 5317239"/>
              <a:gd name="connsiteY2639" fmla="*/ 2549398 h 3428468"/>
              <a:gd name="connsiteX2640" fmla="*/ 255451 w 5317239"/>
              <a:gd name="connsiteY2640" fmla="*/ 2550592 h 3428468"/>
              <a:gd name="connsiteX2641" fmla="*/ 255885 w 5317239"/>
              <a:gd name="connsiteY2641" fmla="*/ 2550592 h 3428468"/>
              <a:gd name="connsiteX2642" fmla="*/ 255993 w 5317239"/>
              <a:gd name="connsiteY2642" fmla="*/ 2550972 h 3428468"/>
              <a:gd name="connsiteX2643" fmla="*/ 262235 w 5317239"/>
              <a:gd name="connsiteY2643" fmla="*/ 2570780 h 3428468"/>
              <a:gd name="connsiteX2644" fmla="*/ 265979 w 5317239"/>
              <a:gd name="connsiteY2644" fmla="*/ 2573928 h 3428468"/>
              <a:gd name="connsiteX2645" fmla="*/ 268746 w 5317239"/>
              <a:gd name="connsiteY2645" fmla="*/ 2574308 h 3428468"/>
              <a:gd name="connsiteX2646" fmla="*/ 282640 w 5317239"/>
              <a:gd name="connsiteY2646" fmla="*/ 2580060 h 3428468"/>
              <a:gd name="connsiteX2647" fmla="*/ 286330 w 5317239"/>
              <a:gd name="connsiteY2647" fmla="*/ 2579952 h 3428468"/>
              <a:gd name="connsiteX2648" fmla="*/ 293766 w 5317239"/>
              <a:gd name="connsiteY2648" fmla="*/ 2576370 h 3428468"/>
              <a:gd name="connsiteX2649" fmla="*/ 295991 w 5317239"/>
              <a:gd name="connsiteY2649" fmla="*/ 2573983 h 3428468"/>
              <a:gd name="connsiteX2650" fmla="*/ 299681 w 5317239"/>
              <a:gd name="connsiteY2650" fmla="*/ 2564865 h 3428468"/>
              <a:gd name="connsiteX2651" fmla="*/ 299898 w 5317239"/>
              <a:gd name="connsiteY2651" fmla="*/ 2562151 h 3428468"/>
              <a:gd name="connsiteX2652" fmla="*/ 298379 w 5317239"/>
              <a:gd name="connsiteY2652" fmla="*/ 2555367 h 3428468"/>
              <a:gd name="connsiteX2653" fmla="*/ 301527 w 5317239"/>
              <a:gd name="connsiteY2653" fmla="*/ 2549778 h 3428468"/>
              <a:gd name="connsiteX2654" fmla="*/ 302068 w 5317239"/>
              <a:gd name="connsiteY2654" fmla="*/ 2546902 h 3428468"/>
              <a:gd name="connsiteX2655" fmla="*/ 299084 w 5317239"/>
              <a:gd name="connsiteY2655" fmla="*/ 2526387 h 3428468"/>
              <a:gd name="connsiteX2656" fmla="*/ 301961 w 5317239"/>
              <a:gd name="connsiteY2656" fmla="*/ 2524542 h 3428468"/>
              <a:gd name="connsiteX2657" fmla="*/ 303643 w 5317239"/>
              <a:gd name="connsiteY2657" fmla="*/ 2522642 h 3428468"/>
              <a:gd name="connsiteX2658" fmla="*/ 309504 w 5317239"/>
              <a:gd name="connsiteY2658" fmla="*/ 2510106 h 3428468"/>
              <a:gd name="connsiteX2659" fmla="*/ 309829 w 5317239"/>
              <a:gd name="connsiteY2659" fmla="*/ 2508152 h 3428468"/>
              <a:gd name="connsiteX2660" fmla="*/ 309829 w 5317239"/>
              <a:gd name="connsiteY2660" fmla="*/ 2499686 h 3428468"/>
              <a:gd name="connsiteX2661" fmla="*/ 320955 w 5317239"/>
              <a:gd name="connsiteY2661" fmla="*/ 2477164 h 3428468"/>
              <a:gd name="connsiteX2662" fmla="*/ 321660 w 5317239"/>
              <a:gd name="connsiteY2662" fmla="*/ 2476893 h 3428468"/>
              <a:gd name="connsiteX2663" fmla="*/ 322529 w 5317239"/>
              <a:gd name="connsiteY2663" fmla="*/ 2477652 h 3428468"/>
              <a:gd name="connsiteX2664" fmla="*/ 328390 w 5317239"/>
              <a:gd name="connsiteY2664" fmla="*/ 2477652 h 3428468"/>
              <a:gd name="connsiteX2665" fmla="*/ 342338 w 5317239"/>
              <a:gd name="connsiteY2665" fmla="*/ 2465821 h 3428468"/>
              <a:gd name="connsiteX2666" fmla="*/ 343749 w 5317239"/>
              <a:gd name="connsiteY2666" fmla="*/ 2463651 h 3428468"/>
              <a:gd name="connsiteX2667" fmla="*/ 345322 w 5317239"/>
              <a:gd name="connsiteY2667" fmla="*/ 2458278 h 3428468"/>
              <a:gd name="connsiteX2668" fmla="*/ 344725 w 5317239"/>
              <a:gd name="connsiteY2668" fmla="*/ 2454425 h 3428468"/>
              <a:gd name="connsiteX2669" fmla="*/ 337618 w 5317239"/>
              <a:gd name="connsiteY2669" fmla="*/ 2444005 h 3428468"/>
              <a:gd name="connsiteX2670" fmla="*/ 338158 w 5317239"/>
              <a:gd name="connsiteY2670" fmla="*/ 2431414 h 3428468"/>
              <a:gd name="connsiteX2671" fmla="*/ 336856 w 5317239"/>
              <a:gd name="connsiteY2671" fmla="*/ 2428049 h 3428468"/>
              <a:gd name="connsiteX2672" fmla="*/ 332406 w 5317239"/>
              <a:gd name="connsiteY2672" fmla="*/ 2423490 h 3428468"/>
              <a:gd name="connsiteX2673" fmla="*/ 329856 w 5317239"/>
              <a:gd name="connsiteY2673" fmla="*/ 2422188 h 3428468"/>
              <a:gd name="connsiteX2674" fmla="*/ 323614 w 5317239"/>
              <a:gd name="connsiteY2674" fmla="*/ 2421211 h 3428468"/>
              <a:gd name="connsiteX2675" fmla="*/ 320142 w 5317239"/>
              <a:gd name="connsiteY2675" fmla="*/ 2422134 h 3428468"/>
              <a:gd name="connsiteX2676" fmla="*/ 316287 w 5317239"/>
              <a:gd name="connsiteY2676" fmla="*/ 2425173 h 3428468"/>
              <a:gd name="connsiteX2677" fmla="*/ 296859 w 5317239"/>
              <a:gd name="connsiteY2677" fmla="*/ 2423545 h 3428468"/>
              <a:gd name="connsiteX2678" fmla="*/ 295068 w 5317239"/>
              <a:gd name="connsiteY2678" fmla="*/ 2423762 h 3428468"/>
              <a:gd name="connsiteX2679" fmla="*/ 286547 w 5317239"/>
              <a:gd name="connsiteY2679" fmla="*/ 2426530 h 3428468"/>
              <a:gd name="connsiteX2680" fmla="*/ 284540 w 5317239"/>
              <a:gd name="connsiteY2680" fmla="*/ 2423599 h 3428468"/>
              <a:gd name="connsiteX2681" fmla="*/ 278896 w 5317239"/>
              <a:gd name="connsiteY2681" fmla="*/ 2419963 h 3428468"/>
              <a:gd name="connsiteX2682" fmla="*/ 279330 w 5317239"/>
              <a:gd name="connsiteY2682" fmla="*/ 2406341 h 3428468"/>
              <a:gd name="connsiteX2683" fmla="*/ 278081 w 5317239"/>
              <a:gd name="connsiteY2683" fmla="*/ 2403031 h 3428468"/>
              <a:gd name="connsiteX2684" fmla="*/ 274826 w 5317239"/>
              <a:gd name="connsiteY2684" fmla="*/ 2401674 h 3428468"/>
              <a:gd name="connsiteX2685" fmla="*/ 266142 w 5317239"/>
              <a:gd name="connsiteY2685" fmla="*/ 2401674 h 3428468"/>
              <a:gd name="connsiteX2686" fmla="*/ 256698 w 5317239"/>
              <a:gd name="connsiteY2686" fmla="*/ 2396138 h 3428468"/>
              <a:gd name="connsiteX2687" fmla="*/ 252303 w 5317239"/>
              <a:gd name="connsiteY2687" fmla="*/ 2396084 h 3428468"/>
              <a:gd name="connsiteX2688" fmla="*/ 249971 w 5317239"/>
              <a:gd name="connsiteY2688" fmla="*/ 2399286 h 3428468"/>
              <a:gd name="connsiteX2689" fmla="*/ 249754 w 5317239"/>
              <a:gd name="connsiteY2689" fmla="*/ 2398689 h 3428468"/>
              <a:gd name="connsiteX2690" fmla="*/ 244759 w 5317239"/>
              <a:gd name="connsiteY2690" fmla="*/ 2395705 h 3428468"/>
              <a:gd name="connsiteX2691" fmla="*/ 241882 w 5317239"/>
              <a:gd name="connsiteY2691" fmla="*/ 2396193 h 3428468"/>
              <a:gd name="connsiteX2692" fmla="*/ 242263 w 5317239"/>
              <a:gd name="connsiteY2692" fmla="*/ 2391906 h 3428468"/>
              <a:gd name="connsiteX2693" fmla="*/ 238356 w 5317239"/>
              <a:gd name="connsiteY2693" fmla="*/ 2387021 h 3428468"/>
              <a:gd name="connsiteX2694" fmla="*/ 229021 w 5317239"/>
              <a:gd name="connsiteY2694" fmla="*/ 2385773 h 3428468"/>
              <a:gd name="connsiteX2695" fmla="*/ 228749 w 5317239"/>
              <a:gd name="connsiteY2695" fmla="*/ 2384579 h 3428468"/>
              <a:gd name="connsiteX2696" fmla="*/ 226364 w 5317239"/>
              <a:gd name="connsiteY2696" fmla="*/ 2382083 h 3428468"/>
              <a:gd name="connsiteX2697" fmla="*/ 220663 w 5317239"/>
              <a:gd name="connsiteY2697" fmla="*/ 2379532 h 3428468"/>
              <a:gd name="connsiteX2698" fmla="*/ 214804 w 5317239"/>
              <a:gd name="connsiteY2698" fmla="*/ 2381594 h 3428468"/>
              <a:gd name="connsiteX2699" fmla="*/ 211384 w 5317239"/>
              <a:gd name="connsiteY2699" fmla="*/ 2388323 h 3428468"/>
              <a:gd name="connsiteX2700" fmla="*/ 210895 w 5317239"/>
              <a:gd name="connsiteY2700" fmla="*/ 2390278 h 3428468"/>
              <a:gd name="connsiteX2701" fmla="*/ 208182 w 5317239"/>
              <a:gd name="connsiteY2701" fmla="*/ 2376927 h 3428468"/>
              <a:gd name="connsiteX2702" fmla="*/ 205958 w 5317239"/>
              <a:gd name="connsiteY2702" fmla="*/ 2373888 h 3428468"/>
              <a:gd name="connsiteX2703" fmla="*/ 203787 w 5317239"/>
              <a:gd name="connsiteY2703" fmla="*/ 2372640 h 3428468"/>
              <a:gd name="connsiteX2704" fmla="*/ 204545 w 5317239"/>
              <a:gd name="connsiteY2704" fmla="*/ 2370143 h 3428468"/>
              <a:gd name="connsiteX2705" fmla="*/ 202485 w 5317239"/>
              <a:gd name="connsiteY2705" fmla="*/ 2364987 h 3428468"/>
              <a:gd name="connsiteX2706" fmla="*/ 196404 w 5317239"/>
              <a:gd name="connsiteY2706" fmla="*/ 2361405 h 3428468"/>
              <a:gd name="connsiteX2707" fmla="*/ 195590 w 5317239"/>
              <a:gd name="connsiteY2707" fmla="*/ 2359831 h 3428468"/>
              <a:gd name="connsiteX2708" fmla="*/ 198576 w 5317239"/>
              <a:gd name="connsiteY2708" fmla="*/ 2359397 h 3428468"/>
              <a:gd name="connsiteX2709" fmla="*/ 202374 w 5317239"/>
              <a:gd name="connsiteY2709" fmla="*/ 2355707 h 3428468"/>
              <a:gd name="connsiteX2710" fmla="*/ 203189 w 5317239"/>
              <a:gd name="connsiteY2710" fmla="*/ 2351311 h 3428468"/>
              <a:gd name="connsiteX2711" fmla="*/ 200963 w 5317239"/>
              <a:gd name="connsiteY2711" fmla="*/ 2346536 h 3428468"/>
              <a:gd name="connsiteX2712" fmla="*/ 198197 w 5317239"/>
              <a:gd name="connsiteY2712" fmla="*/ 2344961 h 3428468"/>
              <a:gd name="connsiteX2713" fmla="*/ 199770 w 5317239"/>
              <a:gd name="connsiteY2713" fmla="*/ 2341651 h 3428468"/>
              <a:gd name="connsiteX2714" fmla="*/ 198359 w 5317239"/>
              <a:gd name="connsiteY2714" fmla="*/ 2338232 h 3428468"/>
              <a:gd name="connsiteX2715" fmla="*/ 194885 w 5317239"/>
              <a:gd name="connsiteY2715" fmla="*/ 2334867 h 3428468"/>
              <a:gd name="connsiteX2716" fmla="*/ 194885 w 5317239"/>
              <a:gd name="connsiteY2716" fmla="*/ 2331068 h 3428468"/>
              <a:gd name="connsiteX2717" fmla="*/ 192334 w 5317239"/>
              <a:gd name="connsiteY2717" fmla="*/ 2326944 h 3428468"/>
              <a:gd name="connsiteX2718" fmla="*/ 189296 w 5317239"/>
              <a:gd name="connsiteY2718" fmla="*/ 2325478 h 3428468"/>
              <a:gd name="connsiteX2719" fmla="*/ 189677 w 5317239"/>
              <a:gd name="connsiteY2719" fmla="*/ 2324176 h 3428468"/>
              <a:gd name="connsiteX2720" fmla="*/ 187666 w 5317239"/>
              <a:gd name="connsiteY2720" fmla="*/ 2319020 h 3428468"/>
              <a:gd name="connsiteX2721" fmla="*/ 183814 w 5317239"/>
              <a:gd name="connsiteY2721" fmla="*/ 2316687 h 3428468"/>
              <a:gd name="connsiteX2722" fmla="*/ 183271 w 5317239"/>
              <a:gd name="connsiteY2722" fmla="*/ 2311857 h 3428468"/>
              <a:gd name="connsiteX2723" fmla="*/ 175130 w 5317239"/>
              <a:gd name="connsiteY2723" fmla="*/ 2301871 h 3428468"/>
              <a:gd name="connsiteX2724" fmla="*/ 176107 w 5317239"/>
              <a:gd name="connsiteY2724" fmla="*/ 2300623 h 3428468"/>
              <a:gd name="connsiteX2725" fmla="*/ 176923 w 5317239"/>
              <a:gd name="connsiteY2725" fmla="*/ 2296661 h 3428468"/>
              <a:gd name="connsiteX2726" fmla="*/ 174263 w 5317239"/>
              <a:gd name="connsiteY2726" fmla="*/ 2293622 h 3428468"/>
              <a:gd name="connsiteX2727" fmla="*/ 163246 w 5317239"/>
              <a:gd name="connsiteY2727" fmla="*/ 2289117 h 3428468"/>
              <a:gd name="connsiteX2728" fmla="*/ 161999 w 5317239"/>
              <a:gd name="connsiteY2728" fmla="*/ 2284505 h 3428468"/>
              <a:gd name="connsiteX2729" fmla="*/ 158633 w 5317239"/>
              <a:gd name="connsiteY2729" fmla="*/ 2281303 h 3428468"/>
              <a:gd name="connsiteX2730" fmla="*/ 154455 w 5317239"/>
              <a:gd name="connsiteY2730" fmla="*/ 2280380 h 3428468"/>
              <a:gd name="connsiteX2731" fmla="*/ 152391 w 5317239"/>
              <a:gd name="connsiteY2731" fmla="*/ 2277341 h 3428468"/>
              <a:gd name="connsiteX2732" fmla="*/ 148757 w 5317239"/>
              <a:gd name="connsiteY2732" fmla="*/ 2276852 h 3428468"/>
              <a:gd name="connsiteX2733" fmla="*/ 144903 w 5317239"/>
              <a:gd name="connsiteY2733" fmla="*/ 2277992 h 3428468"/>
              <a:gd name="connsiteX2734" fmla="*/ 144143 w 5317239"/>
              <a:gd name="connsiteY2734" fmla="*/ 2278263 h 3428468"/>
              <a:gd name="connsiteX2735" fmla="*/ 143221 w 5317239"/>
              <a:gd name="connsiteY2735" fmla="*/ 2277015 h 3428468"/>
              <a:gd name="connsiteX2736" fmla="*/ 143221 w 5317239"/>
              <a:gd name="connsiteY2736" fmla="*/ 2268494 h 3428468"/>
              <a:gd name="connsiteX2737" fmla="*/ 140941 w 5317239"/>
              <a:gd name="connsiteY2737" fmla="*/ 2264533 h 3428468"/>
              <a:gd name="connsiteX2738" fmla="*/ 136381 w 5317239"/>
              <a:gd name="connsiteY2738" fmla="*/ 2264533 h 3428468"/>
              <a:gd name="connsiteX2739" fmla="*/ 135840 w 5317239"/>
              <a:gd name="connsiteY2739" fmla="*/ 2264859 h 3428468"/>
              <a:gd name="connsiteX2740" fmla="*/ 130087 w 5317239"/>
              <a:gd name="connsiteY2740" fmla="*/ 2257098 h 3428468"/>
              <a:gd name="connsiteX2741" fmla="*/ 124823 w 5317239"/>
              <a:gd name="connsiteY2741" fmla="*/ 2255579 h 3428468"/>
              <a:gd name="connsiteX2742" fmla="*/ 121945 w 5317239"/>
              <a:gd name="connsiteY2742" fmla="*/ 2260245 h 3428468"/>
              <a:gd name="connsiteX2743" fmla="*/ 123196 w 5317239"/>
              <a:gd name="connsiteY2743" fmla="*/ 2271751 h 3428468"/>
              <a:gd name="connsiteX2744" fmla="*/ 126830 w 5317239"/>
              <a:gd name="connsiteY2744" fmla="*/ 2275713 h 3428468"/>
              <a:gd name="connsiteX2745" fmla="*/ 131822 w 5317239"/>
              <a:gd name="connsiteY2745" fmla="*/ 2276689 h 3428468"/>
              <a:gd name="connsiteX2746" fmla="*/ 131715 w 5317239"/>
              <a:gd name="connsiteY2746" fmla="*/ 2280760 h 3428468"/>
              <a:gd name="connsiteX2747" fmla="*/ 131986 w 5317239"/>
              <a:gd name="connsiteY2747" fmla="*/ 2282388 h 3428468"/>
              <a:gd name="connsiteX2748" fmla="*/ 133072 w 5317239"/>
              <a:gd name="connsiteY2748" fmla="*/ 2285536 h 3428468"/>
              <a:gd name="connsiteX2749" fmla="*/ 133453 w 5317239"/>
              <a:gd name="connsiteY2749" fmla="*/ 2287869 h 3428468"/>
              <a:gd name="connsiteX2750" fmla="*/ 135568 w 5317239"/>
              <a:gd name="connsiteY2750" fmla="*/ 2291017 h 3428468"/>
              <a:gd name="connsiteX2751" fmla="*/ 143546 w 5317239"/>
              <a:gd name="connsiteY2751" fmla="*/ 2295901 h 3428468"/>
              <a:gd name="connsiteX2752" fmla="*/ 131334 w 5317239"/>
              <a:gd name="connsiteY2752" fmla="*/ 2300351 h 3428468"/>
              <a:gd name="connsiteX2753" fmla="*/ 120699 w 5317239"/>
              <a:gd name="connsiteY2753" fmla="*/ 2297855 h 3428468"/>
              <a:gd name="connsiteX2754" fmla="*/ 118419 w 5317239"/>
              <a:gd name="connsiteY2754" fmla="*/ 2292320 h 3428468"/>
              <a:gd name="connsiteX2755" fmla="*/ 114782 w 5317239"/>
              <a:gd name="connsiteY2755" fmla="*/ 2289552 h 3428468"/>
              <a:gd name="connsiteX2756" fmla="*/ 112231 w 5317239"/>
              <a:gd name="connsiteY2756" fmla="*/ 2289986 h 3428468"/>
              <a:gd name="connsiteX2757" fmla="*/ 109084 w 5317239"/>
              <a:gd name="connsiteY2757" fmla="*/ 2286241 h 3428468"/>
              <a:gd name="connsiteX2758" fmla="*/ 105122 w 5317239"/>
              <a:gd name="connsiteY2758" fmla="*/ 2284667 h 3428468"/>
              <a:gd name="connsiteX2759" fmla="*/ 103060 w 5317239"/>
              <a:gd name="connsiteY2759" fmla="*/ 2285427 h 3428468"/>
              <a:gd name="connsiteX2760" fmla="*/ 102138 w 5317239"/>
              <a:gd name="connsiteY2760" fmla="*/ 2283962 h 3428468"/>
              <a:gd name="connsiteX2761" fmla="*/ 96712 w 5317239"/>
              <a:gd name="connsiteY2761" fmla="*/ 2282225 h 3428468"/>
              <a:gd name="connsiteX2762" fmla="*/ 90687 w 5317239"/>
              <a:gd name="connsiteY2762" fmla="*/ 2284559 h 3428468"/>
              <a:gd name="connsiteX2763" fmla="*/ 86780 w 5317239"/>
              <a:gd name="connsiteY2763" fmla="*/ 2279403 h 3428468"/>
              <a:gd name="connsiteX2764" fmla="*/ 85042 w 5317239"/>
              <a:gd name="connsiteY2764" fmla="*/ 2278046 h 3428468"/>
              <a:gd name="connsiteX2765" fmla="*/ 73048 w 5317239"/>
              <a:gd name="connsiteY2765" fmla="*/ 2272510 h 3428468"/>
              <a:gd name="connsiteX2766" fmla="*/ 70661 w 5317239"/>
              <a:gd name="connsiteY2766" fmla="*/ 2272131 h 3428468"/>
              <a:gd name="connsiteX2767" fmla="*/ 69792 w 5317239"/>
              <a:gd name="connsiteY2767" fmla="*/ 2269418 h 3428468"/>
              <a:gd name="connsiteX2768" fmla="*/ 67241 w 5317239"/>
              <a:gd name="connsiteY2768" fmla="*/ 2265889 h 3428468"/>
              <a:gd name="connsiteX2769" fmla="*/ 62954 w 5317239"/>
              <a:gd name="connsiteY2769" fmla="*/ 2264045 h 3428468"/>
              <a:gd name="connsiteX2770" fmla="*/ 56224 w 5317239"/>
              <a:gd name="connsiteY2770" fmla="*/ 2265021 h 3428468"/>
              <a:gd name="connsiteX2771" fmla="*/ 54760 w 5317239"/>
              <a:gd name="connsiteY2771" fmla="*/ 2263991 h 3428468"/>
              <a:gd name="connsiteX2772" fmla="*/ 50962 w 5317239"/>
              <a:gd name="connsiteY2772" fmla="*/ 2252268 h 3428468"/>
              <a:gd name="connsiteX2773" fmla="*/ 46836 w 5317239"/>
              <a:gd name="connsiteY2773" fmla="*/ 2249120 h 3428468"/>
              <a:gd name="connsiteX2774" fmla="*/ 42494 w 5317239"/>
              <a:gd name="connsiteY2774" fmla="*/ 2251888 h 3428468"/>
              <a:gd name="connsiteX2775" fmla="*/ 41897 w 5317239"/>
              <a:gd name="connsiteY2775" fmla="*/ 2253245 h 3428468"/>
              <a:gd name="connsiteX2776" fmla="*/ 39781 w 5317239"/>
              <a:gd name="connsiteY2776" fmla="*/ 2249554 h 3428468"/>
              <a:gd name="connsiteX2777" fmla="*/ 38695 w 5317239"/>
              <a:gd name="connsiteY2777" fmla="*/ 2248306 h 3428468"/>
              <a:gd name="connsiteX2778" fmla="*/ 33595 w 5317239"/>
              <a:gd name="connsiteY2778" fmla="*/ 2244181 h 3428468"/>
              <a:gd name="connsiteX2779" fmla="*/ 34517 w 5317239"/>
              <a:gd name="connsiteY2779" fmla="*/ 2236421 h 3428468"/>
              <a:gd name="connsiteX2780" fmla="*/ 33595 w 5317239"/>
              <a:gd name="connsiteY2780" fmla="*/ 2233056 h 3428468"/>
              <a:gd name="connsiteX2781" fmla="*/ 30555 w 5317239"/>
              <a:gd name="connsiteY2781" fmla="*/ 2231374 h 3428468"/>
              <a:gd name="connsiteX2782" fmla="*/ 19972 w 5317239"/>
              <a:gd name="connsiteY2782" fmla="*/ 2230180 h 3428468"/>
              <a:gd name="connsiteX2783" fmla="*/ 28168 w 5317239"/>
              <a:gd name="connsiteY2783" fmla="*/ 2220574 h 3428468"/>
              <a:gd name="connsiteX2784" fmla="*/ 29091 w 5317239"/>
              <a:gd name="connsiteY2784" fmla="*/ 2216504 h 3428468"/>
              <a:gd name="connsiteX2785" fmla="*/ 26269 w 5317239"/>
              <a:gd name="connsiteY2785" fmla="*/ 2213411 h 3428468"/>
              <a:gd name="connsiteX2786" fmla="*/ 25073 w 5317239"/>
              <a:gd name="connsiteY2786" fmla="*/ 2212976 h 3428468"/>
              <a:gd name="connsiteX2787" fmla="*/ 23229 w 5317239"/>
              <a:gd name="connsiteY2787" fmla="*/ 2206355 h 3428468"/>
              <a:gd name="connsiteX2788" fmla="*/ 20514 w 5317239"/>
              <a:gd name="connsiteY2788" fmla="*/ 2203370 h 3428468"/>
              <a:gd name="connsiteX2789" fmla="*/ 18994 w 5317239"/>
              <a:gd name="connsiteY2789" fmla="*/ 2203045 h 3428468"/>
              <a:gd name="connsiteX2790" fmla="*/ 18833 w 5317239"/>
              <a:gd name="connsiteY2790" fmla="*/ 2201417 h 3428468"/>
              <a:gd name="connsiteX2791" fmla="*/ 16662 w 5317239"/>
              <a:gd name="connsiteY2791" fmla="*/ 2194199 h 3428468"/>
              <a:gd name="connsiteX2792" fmla="*/ 19158 w 5317239"/>
              <a:gd name="connsiteY2792" fmla="*/ 2191757 h 3428468"/>
              <a:gd name="connsiteX2793" fmla="*/ 25345 w 5317239"/>
              <a:gd name="connsiteY2793" fmla="*/ 2189585 h 3428468"/>
              <a:gd name="connsiteX2794" fmla="*/ 30773 w 5317239"/>
              <a:gd name="connsiteY2794" fmla="*/ 2196044 h 3428468"/>
              <a:gd name="connsiteX2795" fmla="*/ 35222 w 5317239"/>
              <a:gd name="connsiteY2795" fmla="*/ 2197563 h 3428468"/>
              <a:gd name="connsiteX2796" fmla="*/ 36090 w 5317239"/>
              <a:gd name="connsiteY2796" fmla="*/ 2197347 h 3428468"/>
              <a:gd name="connsiteX2797" fmla="*/ 36470 w 5317239"/>
              <a:gd name="connsiteY2797" fmla="*/ 2198974 h 3428468"/>
              <a:gd name="connsiteX2798" fmla="*/ 41463 w 5317239"/>
              <a:gd name="connsiteY2798" fmla="*/ 2202502 h 3428468"/>
              <a:gd name="connsiteX2799" fmla="*/ 45373 w 5317239"/>
              <a:gd name="connsiteY2799" fmla="*/ 2202013 h 3428468"/>
              <a:gd name="connsiteX2800" fmla="*/ 54869 w 5317239"/>
              <a:gd name="connsiteY2800" fmla="*/ 2210969 h 3428468"/>
              <a:gd name="connsiteX2801" fmla="*/ 57040 w 5317239"/>
              <a:gd name="connsiteY2801" fmla="*/ 2212108 h 3428468"/>
              <a:gd name="connsiteX2802" fmla="*/ 66156 w 5317239"/>
              <a:gd name="connsiteY2802" fmla="*/ 2214061 h 3428468"/>
              <a:gd name="connsiteX2803" fmla="*/ 70389 w 5317239"/>
              <a:gd name="connsiteY2803" fmla="*/ 2212759 h 3428468"/>
              <a:gd name="connsiteX2804" fmla="*/ 71476 w 5317239"/>
              <a:gd name="connsiteY2804" fmla="*/ 2208472 h 3428468"/>
              <a:gd name="connsiteX2805" fmla="*/ 69738 w 5317239"/>
              <a:gd name="connsiteY2805" fmla="*/ 2202013 h 3428468"/>
              <a:gd name="connsiteX2806" fmla="*/ 80050 w 5317239"/>
              <a:gd name="connsiteY2806" fmla="*/ 2196044 h 3428468"/>
              <a:gd name="connsiteX2807" fmla="*/ 82274 w 5317239"/>
              <a:gd name="connsiteY2807" fmla="*/ 2191594 h 3428468"/>
              <a:gd name="connsiteX2808" fmla="*/ 81135 w 5317239"/>
              <a:gd name="connsiteY2808" fmla="*/ 2182096 h 3428468"/>
              <a:gd name="connsiteX2809" fmla="*/ 79453 w 5317239"/>
              <a:gd name="connsiteY2809" fmla="*/ 2179112 h 3428468"/>
              <a:gd name="connsiteX2810" fmla="*/ 60133 w 5317239"/>
              <a:gd name="connsiteY2810" fmla="*/ 2163644 h 3428468"/>
              <a:gd name="connsiteX2811" fmla="*/ 57312 w 5317239"/>
              <a:gd name="connsiteY2811" fmla="*/ 2157566 h 3428468"/>
              <a:gd name="connsiteX2812" fmla="*/ 58884 w 5317239"/>
              <a:gd name="connsiteY2812" fmla="*/ 2150402 h 3428468"/>
              <a:gd name="connsiteX2813" fmla="*/ 58017 w 5317239"/>
              <a:gd name="connsiteY2813" fmla="*/ 2146658 h 3428468"/>
              <a:gd name="connsiteX2814" fmla="*/ 58559 w 5317239"/>
              <a:gd name="connsiteY2814" fmla="*/ 2146441 h 3428468"/>
              <a:gd name="connsiteX2815" fmla="*/ 61163 w 5317239"/>
              <a:gd name="connsiteY2815" fmla="*/ 2142914 h 3428468"/>
              <a:gd name="connsiteX2816" fmla="*/ 61383 w 5317239"/>
              <a:gd name="connsiteY2816" fmla="*/ 2141340 h 3428468"/>
              <a:gd name="connsiteX2817" fmla="*/ 63659 w 5317239"/>
              <a:gd name="connsiteY2817" fmla="*/ 2141720 h 3428468"/>
              <a:gd name="connsiteX2818" fmla="*/ 69087 w 5317239"/>
              <a:gd name="connsiteY2818" fmla="*/ 2149371 h 3428468"/>
              <a:gd name="connsiteX2819" fmla="*/ 73267 w 5317239"/>
              <a:gd name="connsiteY2819" fmla="*/ 2151271 h 3428468"/>
              <a:gd name="connsiteX2820" fmla="*/ 76631 w 5317239"/>
              <a:gd name="connsiteY2820" fmla="*/ 2150891 h 3428468"/>
              <a:gd name="connsiteX2821" fmla="*/ 83035 w 5317239"/>
              <a:gd name="connsiteY2821" fmla="*/ 2158109 h 3428468"/>
              <a:gd name="connsiteX2822" fmla="*/ 82437 w 5317239"/>
              <a:gd name="connsiteY2822" fmla="*/ 2160225 h 3428468"/>
              <a:gd name="connsiteX2823" fmla="*/ 83035 w 5317239"/>
              <a:gd name="connsiteY2823" fmla="*/ 2163970 h 3428468"/>
              <a:gd name="connsiteX2824" fmla="*/ 83143 w 5317239"/>
              <a:gd name="connsiteY2824" fmla="*/ 2166738 h 3428468"/>
              <a:gd name="connsiteX2825" fmla="*/ 87647 w 5317239"/>
              <a:gd name="connsiteY2825" fmla="*/ 2179112 h 3428468"/>
              <a:gd name="connsiteX2826" fmla="*/ 84717 w 5317239"/>
              <a:gd name="connsiteY2826" fmla="*/ 2180142 h 3428468"/>
              <a:gd name="connsiteX2827" fmla="*/ 81677 w 5317239"/>
              <a:gd name="connsiteY2827" fmla="*/ 2184050 h 3428468"/>
              <a:gd name="connsiteX2828" fmla="*/ 84012 w 5317239"/>
              <a:gd name="connsiteY2828" fmla="*/ 2188392 h 3428468"/>
              <a:gd name="connsiteX2829" fmla="*/ 93564 w 5317239"/>
              <a:gd name="connsiteY2829" fmla="*/ 2193656 h 3428468"/>
              <a:gd name="connsiteX2830" fmla="*/ 96492 w 5317239"/>
              <a:gd name="connsiteY2830" fmla="*/ 2194144 h 3428468"/>
              <a:gd name="connsiteX2831" fmla="*/ 103765 w 5317239"/>
              <a:gd name="connsiteY2831" fmla="*/ 2192951 h 3428468"/>
              <a:gd name="connsiteX2832" fmla="*/ 105122 w 5317239"/>
              <a:gd name="connsiteY2832" fmla="*/ 2194416 h 3428468"/>
              <a:gd name="connsiteX2833" fmla="*/ 109899 w 5317239"/>
              <a:gd name="connsiteY2833" fmla="*/ 2195718 h 3428468"/>
              <a:gd name="connsiteX2834" fmla="*/ 112992 w 5317239"/>
              <a:gd name="connsiteY2834" fmla="*/ 2191865 h 3428468"/>
              <a:gd name="connsiteX2835" fmla="*/ 113208 w 5317239"/>
              <a:gd name="connsiteY2835" fmla="*/ 2189477 h 3428468"/>
              <a:gd name="connsiteX2836" fmla="*/ 114510 w 5317239"/>
              <a:gd name="connsiteY2836" fmla="*/ 2188880 h 3428468"/>
              <a:gd name="connsiteX2837" fmla="*/ 116357 w 5317239"/>
              <a:gd name="connsiteY2837" fmla="*/ 2184213 h 3428468"/>
              <a:gd name="connsiteX2838" fmla="*/ 116357 w 5317239"/>
              <a:gd name="connsiteY2838" fmla="*/ 2184050 h 3428468"/>
              <a:gd name="connsiteX2839" fmla="*/ 118852 w 5317239"/>
              <a:gd name="connsiteY2839" fmla="*/ 2183779 h 3428468"/>
              <a:gd name="connsiteX2840" fmla="*/ 121514 w 5317239"/>
              <a:gd name="connsiteY2840" fmla="*/ 2180740 h 3428468"/>
              <a:gd name="connsiteX2841" fmla="*/ 123901 w 5317239"/>
              <a:gd name="connsiteY2841" fmla="*/ 2171731 h 3428468"/>
              <a:gd name="connsiteX2842" fmla="*/ 123954 w 5317239"/>
              <a:gd name="connsiteY2842" fmla="*/ 2169669 h 3428468"/>
              <a:gd name="connsiteX2843" fmla="*/ 119939 w 5317239"/>
              <a:gd name="connsiteY2843" fmla="*/ 2149752 h 3428468"/>
              <a:gd name="connsiteX2844" fmla="*/ 119288 w 5317239"/>
              <a:gd name="connsiteY2844" fmla="*/ 2148178 h 3428468"/>
              <a:gd name="connsiteX2845" fmla="*/ 114836 w 5317239"/>
              <a:gd name="connsiteY2845" fmla="*/ 2141340 h 3428468"/>
              <a:gd name="connsiteX2846" fmla="*/ 112719 w 5317239"/>
              <a:gd name="connsiteY2846" fmla="*/ 2139603 h 3428468"/>
              <a:gd name="connsiteX2847" fmla="*/ 111961 w 5317239"/>
              <a:gd name="connsiteY2847" fmla="*/ 2137703 h 3428468"/>
              <a:gd name="connsiteX2848" fmla="*/ 108921 w 5317239"/>
              <a:gd name="connsiteY2848" fmla="*/ 2135804 h 3428468"/>
              <a:gd name="connsiteX2849" fmla="*/ 107347 w 5317239"/>
              <a:gd name="connsiteY2849" fmla="*/ 2135587 h 3428468"/>
              <a:gd name="connsiteX2850" fmla="*/ 103493 w 5317239"/>
              <a:gd name="connsiteY2850" fmla="*/ 2125547 h 3428468"/>
              <a:gd name="connsiteX2851" fmla="*/ 103549 w 5317239"/>
              <a:gd name="connsiteY2851" fmla="*/ 2125547 h 3428468"/>
              <a:gd name="connsiteX2852" fmla="*/ 106913 w 5317239"/>
              <a:gd name="connsiteY2852" fmla="*/ 2125167 h 3428468"/>
              <a:gd name="connsiteX2853" fmla="*/ 118584 w 5317239"/>
              <a:gd name="connsiteY2853" fmla="*/ 2135478 h 3428468"/>
              <a:gd name="connsiteX2854" fmla="*/ 122490 w 5317239"/>
              <a:gd name="connsiteY2854" fmla="*/ 2136509 h 3428468"/>
              <a:gd name="connsiteX2855" fmla="*/ 125636 w 5317239"/>
              <a:gd name="connsiteY2855" fmla="*/ 2134013 h 3428468"/>
              <a:gd name="connsiteX2856" fmla="*/ 126234 w 5317239"/>
              <a:gd name="connsiteY2856" fmla="*/ 2132710 h 3428468"/>
              <a:gd name="connsiteX2857" fmla="*/ 133288 w 5317239"/>
              <a:gd name="connsiteY2857" fmla="*/ 2139657 h 3428468"/>
              <a:gd name="connsiteX2858" fmla="*/ 132095 w 5317239"/>
              <a:gd name="connsiteY2858" fmla="*/ 2141936 h 3428468"/>
              <a:gd name="connsiteX2859" fmla="*/ 131822 w 5317239"/>
              <a:gd name="connsiteY2859" fmla="*/ 2145627 h 3428468"/>
              <a:gd name="connsiteX2860" fmla="*/ 134375 w 5317239"/>
              <a:gd name="connsiteY2860" fmla="*/ 2148286 h 3428468"/>
              <a:gd name="connsiteX2861" fmla="*/ 141483 w 5317239"/>
              <a:gd name="connsiteY2861" fmla="*/ 2151163 h 3428468"/>
              <a:gd name="connsiteX2862" fmla="*/ 145121 w 5317239"/>
              <a:gd name="connsiteY2862" fmla="*/ 2151054 h 3428468"/>
              <a:gd name="connsiteX2863" fmla="*/ 147508 w 5317239"/>
              <a:gd name="connsiteY2863" fmla="*/ 2148286 h 3428468"/>
              <a:gd name="connsiteX2864" fmla="*/ 149623 w 5317239"/>
              <a:gd name="connsiteY2864" fmla="*/ 2141448 h 3428468"/>
              <a:gd name="connsiteX2865" fmla="*/ 155865 w 5317239"/>
              <a:gd name="connsiteY2865" fmla="*/ 2138789 h 3428468"/>
              <a:gd name="connsiteX2866" fmla="*/ 158415 w 5317239"/>
              <a:gd name="connsiteY2866" fmla="*/ 2133308 h 3428468"/>
              <a:gd name="connsiteX2867" fmla="*/ 157060 w 5317239"/>
              <a:gd name="connsiteY2867" fmla="*/ 2128803 h 3428468"/>
              <a:gd name="connsiteX2868" fmla="*/ 157818 w 5317239"/>
              <a:gd name="connsiteY2868" fmla="*/ 2129563 h 3428468"/>
              <a:gd name="connsiteX2869" fmla="*/ 163300 w 5317239"/>
              <a:gd name="connsiteY2869" fmla="*/ 2130268 h 3428468"/>
              <a:gd name="connsiteX2870" fmla="*/ 165362 w 5317239"/>
              <a:gd name="connsiteY2870" fmla="*/ 2125167 h 3428468"/>
              <a:gd name="connsiteX2871" fmla="*/ 163082 w 5317239"/>
              <a:gd name="connsiteY2871" fmla="*/ 2116918 h 3428468"/>
              <a:gd name="connsiteX2872" fmla="*/ 157873 w 5317239"/>
              <a:gd name="connsiteY2872" fmla="*/ 2113661 h 3428468"/>
              <a:gd name="connsiteX2873" fmla="*/ 154130 w 5317239"/>
              <a:gd name="connsiteY2873" fmla="*/ 2114368 h 3428468"/>
              <a:gd name="connsiteX2874" fmla="*/ 146367 w 5317239"/>
              <a:gd name="connsiteY2874" fmla="*/ 2105412 h 3428468"/>
              <a:gd name="connsiteX2875" fmla="*/ 144903 w 5317239"/>
              <a:gd name="connsiteY2875" fmla="*/ 2104273 h 3428468"/>
              <a:gd name="connsiteX2876" fmla="*/ 144903 w 5317239"/>
              <a:gd name="connsiteY2876" fmla="*/ 2104164 h 3428468"/>
              <a:gd name="connsiteX2877" fmla="*/ 144143 w 5317239"/>
              <a:gd name="connsiteY2877" fmla="*/ 2100962 h 3428468"/>
              <a:gd name="connsiteX2878" fmla="*/ 145445 w 5317239"/>
              <a:gd name="connsiteY2878" fmla="*/ 2100040 h 3428468"/>
              <a:gd name="connsiteX2879" fmla="*/ 148483 w 5317239"/>
              <a:gd name="connsiteY2879" fmla="*/ 2100365 h 3428468"/>
              <a:gd name="connsiteX2880" fmla="*/ 152284 w 5317239"/>
              <a:gd name="connsiteY2880" fmla="*/ 2098900 h 3428468"/>
              <a:gd name="connsiteX2881" fmla="*/ 152556 w 5317239"/>
              <a:gd name="connsiteY2881" fmla="*/ 2098574 h 3428468"/>
              <a:gd name="connsiteX2882" fmla="*/ 157384 w 5317239"/>
              <a:gd name="connsiteY2882" fmla="*/ 2102644 h 3428468"/>
              <a:gd name="connsiteX2883" fmla="*/ 160913 w 5317239"/>
              <a:gd name="connsiteY2883" fmla="*/ 2103676 h 3428468"/>
              <a:gd name="connsiteX2884" fmla="*/ 163626 w 5317239"/>
              <a:gd name="connsiteY2884" fmla="*/ 2102265 h 3428468"/>
              <a:gd name="connsiteX2885" fmla="*/ 167208 w 5317239"/>
              <a:gd name="connsiteY2885" fmla="*/ 2106444 h 3428468"/>
              <a:gd name="connsiteX2886" fmla="*/ 170463 w 5317239"/>
              <a:gd name="connsiteY2886" fmla="*/ 2108017 h 3428468"/>
              <a:gd name="connsiteX2887" fmla="*/ 175294 w 5317239"/>
              <a:gd name="connsiteY2887" fmla="*/ 2108180 h 3428468"/>
              <a:gd name="connsiteX2888" fmla="*/ 179419 w 5317239"/>
              <a:gd name="connsiteY2888" fmla="*/ 2105847 h 3428468"/>
              <a:gd name="connsiteX2889" fmla="*/ 179201 w 5317239"/>
              <a:gd name="connsiteY2889" fmla="*/ 2101125 h 3428468"/>
              <a:gd name="connsiteX2890" fmla="*/ 166556 w 5317239"/>
              <a:gd name="connsiteY2890" fmla="*/ 2082619 h 3428468"/>
              <a:gd name="connsiteX2891" fmla="*/ 163573 w 5317239"/>
              <a:gd name="connsiteY2891" fmla="*/ 2080719 h 3428468"/>
              <a:gd name="connsiteX2892" fmla="*/ 160100 w 5317239"/>
              <a:gd name="connsiteY2892" fmla="*/ 2081588 h 3428468"/>
              <a:gd name="connsiteX2893" fmla="*/ 159013 w 5317239"/>
              <a:gd name="connsiteY2893" fmla="*/ 2082402 h 3428468"/>
              <a:gd name="connsiteX2894" fmla="*/ 155160 w 5317239"/>
              <a:gd name="connsiteY2894" fmla="*/ 2079200 h 3428468"/>
              <a:gd name="connsiteX2895" fmla="*/ 156462 w 5317239"/>
              <a:gd name="connsiteY2895" fmla="*/ 2070300 h 3428468"/>
              <a:gd name="connsiteX2896" fmla="*/ 155431 w 5317239"/>
              <a:gd name="connsiteY2896" fmla="*/ 2066718 h 3428468"/>
              <a:gd name="connsiteX2897" fmla="*/ 155758 w 5317239"/>
              <a:gd name="connsiteY2897" fmla="*/ 2066121 h 3428468"/>
              <a:gd name="connsiteX2898" fmla="*/ 154347 w 5317239"/>
              <a:gd name="connsiteY2898" fmla="*/ 2060477 h 3428468"/>
              <a:gd name="connsiteX2899" fmla="*/ 151578 w 5317239"/>
              <a:gd name="connsiteY2899" fmla="*/ 2058469 h 3428468"/>
              <a:gd name="connsiteX2900" fmla="*/ 151794 w 5317239"/>
              <a:gd name="connsiteY2900" fmla="*/ 2055538 h 3428468"/>
              <a:gd name="connsiteX2901" fmla="*/ 149787 w 5317239"/>
              <a:gd name="connsiteY2901" fmla="*/ 2048103 h 3428468"/>
              <a:gd name="connsiteX2902" fmla="*/ 147616 w 5317239"/>
              <a:gd name="connsiteY2902" fmla="*/ 2045335 h 3428468"/>
              <a:gd name="connsiteX2903" fmla="*/ 139908 w 5317239"/>
              <a:gd name="connsiteY2903" fmla="*/ 2041048 h 3428468"/>
              <a:gd name="connsiteX2904" fmla="*/ 134538 w 5317239"/>
              <a:gd name="connsiteY2904" fmla="*/ 2041808 h 3428468"/>
              <a:gd name="connsiteX2905" fmla="*/ 132258 w 5317239"/>
              <a:gd name="connsiteY2905" fmla="*/ 2044087 h 3428468"/>
              <a:gd name="connsiteX2906" fmla="*/ 130684 w 5317239"/>
              <a:gd name="connsiteY2906" fmla="*/ 2040071 h 3428468"/>
              <a:gd name="connsiteX2907" fmla="*/ 128729 w 5317239"/>
              <a:gd name="connsiteY2907" fmla="*/ 2037792 h 3428468"/>
              <a:gd name="connsiteX2908" fmla="*/ 121785 w 5317239"/>
              <a:gd name="connsiteY2908" fmla="*/ 2033830 h 3428468"/>
              <a:gd name="connsiteX2909" fmla="*/ 120211 w 5317239"/>
              <a:gd name="connsiteY2909" fmla="*/ 2033287 h 3428468"/>
              <a:gd name="connsiteX2910" fmla="*/ 120643 w 5317239"/>
              <a:gd name="connsiteY2910" fmla="*/ 2029923 h 3428468"/>
              <a:gd name="connsiteX2911" fmla="*/ 119450 w 5317239"/>
              <a:gd name="connsiteY2911" fmla="*/ 2026232 h 3428468"/>
              <a:gd name="connsiteX2912" fmla="*/ 116465 w 5317239"/>
              <a:gd name="connsiteY2912" fmla="*/ 2023085 h 3428468"/>
              <a:gd name="connsiteX2913" fmla="*/ 118744 w 5317239"/>
              <a:gd name="connsiteY2913" fmla="*/ 2019177 h 3428468"/>
              <a:gd name="connsiteX2914" fmla="*/ 116357 w 5317239"/>
              <a:gd name="connsiteY2914" fmla="*/ 2015161 h 3428468"/>
              <a:gd name="connsiteX2915" fmla="*/ 110766 w 5317239"/>
              <a:gd name="connsiteY2915" fmla="*/ 2012176 h 3428468"/>
              <a:gd name="connsiteX2916" fmla="*/ 115054 w 5317239"/>
              <a:gd name="connsiteY2916" fmla="*/ 2006804 h 3428468"/>
              <a:gd name="connsiteX2917" fmla="*/ 114730 w 5317239"/>
              <a:gd name="connsiteY2917" fmla="*/ 2000833 h 3428468"/>
              <a:gd name="connsiteX2918" fmla="*/ 106373 w 5317239"/>
              <a:gd name="connsiteY2918" fmla="*/ 1992205 h 3428468"/>
              <a:gd name="connsiteX2919" fmla="*/ 106100 w 5317239"/>
              <a:gd name="connsiteY2919" fmla="*/ 1987646 h 3428468"/>
              <a:gd name="connsiteX2920" fmla="*/ 104145 w 5317239"/>
              <a:gd name="connsiteY2920" fmla="*/ 1984172 h 3428468"/>
              <a:gd name="connsiteX2921" fmla="*/ 94050 w 5317239"/>
              <a:gd name="connsiteY2921" fmla="*/ 1977334 h 3428468"/>
              <a:gd name="connsiteX2922" fmla="*/ 84064 w 5317239"/>
              <a:gd name="connsiteY2922" fmla="*/ 1964255 h 3428468"/>
              <a:gd name="connsiteX2923" fmla="*/ 85151 w 5317239"/>
              <a:gd name="connsiteY2923" fmla="*/ 1952479 h 3428468"/>
              <a:gd name="connsiteX2924" fmla="*/ 84825 w 5317239"/>
              <a:gd name="connsiteY2924" fmla="*/ 1950362 h 3428468"/>
              <a:gd name="connsiteX2925" fmla="*/ 78312 w 5317239"/>
              <a:gd name="connsiteY2925" fmla="*/ 1934298 h 3428468"/>
              <a:gd name="connsiteX2926" fmla="*/ 76740 w 5317239"/>
              <a:gd name="connsiteY2926" fmla="*/ 1932290 h 3428468"/>
              <a:gd name="connsiteX2927" fmla="*/ 66047 w 5317239"/>
              <a:gd name="connsiteY2927" fmla="*/ 1924692 h 3428468"/>
              <a:gd name="connsiteX2928" fmla="*/ 66861 w 5317239"/>
              <a:gd name="connsiteY2928" fmla="*/ 1924421 h 3428468"/>
              <a:gd name="connsiteX2929" fmla="*/ 87105 w 5317239"/>
              <a:gd name="connsiteY2929" fmla="*/ 1915575 h 3428468"/>
              <a:gd name="connsiteX2930" fmla="*/ 89168 w 5317239"/>
              <a:gd name="connsiteY2930" fmla="*/ 1913784 h 3428468"/>
              <a:gd name="connsiteX2931" fmla="*/ 94702 w 5317239"/>
              <a:gd name="connsiteY2931" fmla="*/ 1904776 h 3428468"/>
              <a:gd name="connsiteX2932" fmla="*/ 95354 w 5317239"/>
              <a:gd name="connsiteY2932" fmla="*/ 1901899 h 3428468"/>
              <a:gd name="connsiteX2933" fmla="*/ 93780 w 5317239"/>
              <a:gd name="connsiteY2933" fmla="*/ 1888820 h 3428468"/>
              <a:gd name="connsiteX2934" fmla="*/ 91826 w 5317239"/>
              <a:gd name="connsiteY2934" fmla="*/ 1885618 h 3428468"/>
              <a:gd name="connsiteX2935" fmla="*/ 89113 w 5317239"/>
              <a:gd name="connsiteY2935" fmla="*/ 1884804 h 3428468"/>
              <a:gd name="connsiteX2936" fmla="*/ 87919 w 5317239"/>
              <a:gd name="connsiteY2936" fmla="*/ 1882253 h 3428468"/>
              <a:gd name="connsiteX2937" fmla="*/ 83795 w 5317239"/>
              <a:gd name="connsiteY2937" fmla="*/ 1877857 h 3428468"/>
              <a:gd name="connsiteX2938" fmla="*/ 88191 w 5317239"/>
              <a:gd name="connsiteY2938" fmla="*/ 1863910 h 3428468"/>
              <a:gd name="connsiteX2939" fmla="*/ 115921 w 5317239"/>
              <a:gd name="connsiteY2939" fmla="*/ 1873570 h 3428468"/>
              <a:gd name="connsiteX2940" fmla="*/ 121514 w 5317239"/>
              <a:gd name="connsiteY2940" fmla="*/ 1879268 h 3428468"/>
              <a:gd name="connsiteX2941" fmla="*/ 125745 w 5317239"/>
              <a:gd name="connsiteY2941" fmla="*/ 1880517 h 3428468"/>
              <a:gd name="connsiteX2942" fmla="*/ 148050 w 5317239"/>
              <a:gd name="connsiteY2942" fmla="*/ 1875415 h 3428468"/>
              <a:gd name="connsiteX2943" fmla="*/ 159339 w 5317239"/>
              <a:gd name="connsiteY2943" fmla="*/ 1879974 h 3428468"/>
              <a:gd name="connsiteX2944" fmla="*/ 167588 w 5317239"/>
              <a:gd name="connsiteY2944" fmla="*/ 1888603 h 3428468"/>
              <a:gd name="connsiteX2945" fmla="*/ 185171 w 5317239"/>
              <a:gd name="connsiteY2945" fmla="*/ 1933105 h 3428468"/>
              <a:gd name="connsiteX2946" fmla="*/ 186094 w 5317239"/>
              <a:gd name="connsiteY2946" fmla="*/ 1934570 h 3428468"/>
              <a:gd name="connsiteX2947" fmla="*/ 190870 w 5317239"/>
              <a:gd name="connsiteY2947" fmla="*/ 1939617 h 3428468"/>
              <a:gd name="connsiteX2948" fmla="*/ 196080 w 5317239"/>
              <a:gd name="connsiteY2948" fmla="*/ 1970334 h 3428468"/>
              <a:gd name="connsiteX2949" fmla="*/ 196948 w 5317239"/>
              <a:gd name="connsiteY2949" fmla="*/ 1972287 h 3428468"/>
              <a:gd name="connsiteX2950" fmla="*/ 205034 w 5317239"/>
              <a:gd name="connsiteY2950" fmla="*/ 1982924 h 3428468"/>
              <a:gd name="connsiteX2951" fmla="*/ 214424 w 5317239"/>
              <a:gd name="connsiteY2951" fmla="*/ 2014510 h 3428468"/>
              <a:gd name="connsiteX2952" fmla="*/ 216921 w 5317239"/>
              <a:gd name="connsiteY2952" fmla="*/ 2017332 h 3428468"/>
              <a:gd name="connsiteX2953" fmla="*/ 228858 w 5317239"/>
              <a:gd name="connsiteY2953" fmla="*/ 2022704 h 3428468"/>
              <a:gd name="connsiteX2954" fmla="*/ 231247 w 5317239"/>
              <a:gd name="connsiteY2954" fmla="*/ 2023085 h 3428468"/>
              <a:gd name="connsiteX2955" fmla="*/ 243457 w 5317239"/>
              <a:gd name="connsiteY2955" fmla="*/ 2021674 h 3428468"/>
              <a:gd name="connsiteX2956" fmla="*/ 246441 w 5317239"/>
              <a:gd name="connsiteY2956" fmla="*/ 2020045 h 3428468"/>
              <a:gd name="connsiteX2957" fmla="*/ 255993 w 5317239"/>
              <a:gd name="connsiteY2957" fmla="*/ 2008486 h 3428468"/>
              <a:gd name="connsiteX2958" fmla="*/ 256754 w 5317239"/>
              <a:gd name="connsiteY2958" fmla="*/ 2004090 h 3428468"/>
              <a:gd name="connsiteX2959" fmla="*/ 251707 w 5317239"/>
              <a:gd name="connsiteY2959" fmla="*/ 1989817 h 3428468"/>
              <a:gd name="connsiteX2960" fmla="*/ 256698 w 5317239"/>
              <a:gd name="connsiteY2960" fmla="*/ 1973807 h 3428468"/>
              <a:gd name="connsiteX2961" fmla="*/ 256754 w 5317239"/>
              <a:gd name="connsiteY2961" fmla="*/ 1971365 h 3428468"/>
              <a:gd name="connsiteX2962" fmla="*/ 252414 w 5317239"/>
              <a:gd name="connsiteY2962" fmla="*/ 1954161 h 3428468"/>
              <a:gd name="connsiteX2963" fmla="*/ 256156 w 5317239"/>
              <a:gd name="connsiteY2963" fmla="*/ 1941679 h 3428468"/>
              <a:gd name="connsiteX2964" fmla="*/ 256156 w 5317239"/>
              <a:gd name="connsiteY2964" fmla="*/ 1939237 h 3428468"/>
              <a:gd name="connsiteX2965" fmla="*/ 253661 w 5317239"/>
              <a:gd name="connsiteY2965" fmla="*/ 1929739 h 3428468"/>
              <a:gd name="connsiteX2966" fmla="*/ 256698 w 5317239"/>
              <a:gd name="connsiteY2966" fmla="*/ 1917691 h 3428468"/>
              <a:gd name="connsiteX2967" fmla="*/ 271733 w 5317239"/>
              <a:gd name="connsiteY2967" fmla="*/ 1892565 h 3428468"/>
              <a:gd name="connsiteX2968" fmla="*/ 275152 w 5317239"/>
              <a:gd name="connsiteY2968" fmla="*/ 1890556 h 3428468"/>
              <a:gd name="connsiteX2969" fmla="*/ 284757 w 5317239"/>
              <a:gd name="connsiteY2969" fmla="*/ 1898914 h 3428468"/>
              <a:gd name="connsiteX2970" fmla="*/ 288555 w 5317239"/>
              <a:gd name="connsiteY2970" fmla="*/ 1899945 h 3428468"/>
              <a:gd name="connsiteX2971" fmla="*/ 291703 w 5317239"/>
              <a:gd name="connsiteY2971" fmla="*/ 1897612 h 3428468"/>
              <a:gd name="connsiteX2972" fmla="*/ 294255 w 5317239"/>
              <a:gd name="connsiteY2972" fmla="*/ 1892890 h 3428468"/>
              <a:gd name="connsiteX2973" fmla="*/ 294308 w 5317239"/>
              <a:gd name="connsiteY2973" fmla="*/ 1888766 h 3428468"/>
              <a:gd name="connsiteX2974" fmla="*/ 290782 w 5317239"/>
              <a:gd name="connsiteY2974" fmla="*/ 1881656 h 3428468"/>
              <a:gd name="connsiteX2975" fmla="*/ 293222 w 5317239"/>
              <a:gd name="connsiteY2975" fmla="*/ 1878237 h 3428468"/>
              <a:gd name="connsiteX2976" fmla="*/ 304565 w 5317239"/>
              <a:gd name="connsiteY2976" fmla="*/ 1870259 h 3428468"/>
              <a:gd name="connsiteX2977" fmla="*/ 317213 w 5317239"/>
              <a:gd name="connsiteY2977" fmla="*/ 1871344 h 3428468"/>
              <a:gd name="connsiteX2978" fmla="*/ 320575 w 5317239"/>
              <a:gd name="connsiteY2978" fmla="*/ 1870259 h 3428468"/>
              <a:gd name="connsiteX2979" fmla="*/ 324809 w 5317239"/>
              <a:gd name="connsiteY2979" fmla="*/ 1866569 h 3428468"/>
              <a:gd name="connsiteX2980" fmla="*/ 326328 w 5317239"/>
              <a:gd name="connsiteY2980" fmla="*/ 1863475 h 3428468"/>
              <a:gd name="connsiteX2981" fmla="*/ 327575 w 5317239"/>
              <a:gd name="connsiteY2981" fmla="*/ 1845512 h 3428468"/>
              <a:gd name="connsiteX2982" fmla="*/ 327252 w 5317239"/>
              <a:gd name="connsiteY2982" fmla="*/ 1843559 h 3428468"/>
              <a:gd name="connsiteX2983" fmla="*/ 322529 w 5317239"/>
              <a:gd name="connsiteY2983" fmla="*/ 1831456 h 3428468"/>
              <a:gd name="connsiteX2984" fmla="*/ 326491 w 5317239"/>
              <a:gd name="connsiteY2984" fmla="*/ 1816803 h 3428468"/>
              <a:gd name="connsiteX2985" fmla="*/ 334144 w 5317239"/>
              <a:gd name="connsiteY2985" fmla="*/ 1817020 h 3428468"/>
              <a:gd name="connsiteX2986" fmla="*/ 346678 w 5317239"/>
              <a:gd name="connsiteY2986" fmla="*/ 1831836 h 3428468"/>
              <a:gd name="connsiteX2987" fmla="*/ 347602 w 5317239"/>
              <a:gd name="connsiteY2987" fmla="*/ 1850831 h 3428468"/>
              <a:gd name="connsiteX2988" fmla="*/ 345322 w 5317239"/>
              <a:gd name="connsiteY2988" fmla="*/ 1856800 h 3428468"/>
              <a:gd name="connsiteX2989" fmla="*/ 345322 w 5317239"/>
              <a:gd name="connsiteY2989" fmla="*/ 1860111 h 3428468"/>
              <a:gd name="connsiteX2990" fmla="*/ 349826 w 5317239"/>
              <a:gd name="connsiteY2990" fmla="*/ 1871236 h 3428468"/>
              <a:gd name="connsiteX2991" fmla="*/ 348416 w 5317239"/>
              <a:gd name="connsiteY2991" fmla="*/ 1888495 h 3428468"/>
              <a:gd name="connsiteX2992" fmla="*/ 348795 w 5317239"/>
              <a:gd name="connsiteY2992" fmla="*/ 1890665 h 3428468"/>
              <a:gd name="connsiteX2993" fmla="*/ 355525 w 5317239"/>
              <a:gd name="connsiteY2993" fmla="*/ 1906295 h 3428468"/>
              <a:gd name="connsiteX2994" fmla="*/ 359000 w 5317239"/>
              <a:gd name="connsiteY2994" fmla="*/ 1908954 h 3428468"/>
              <a:gd name="connsiteX2995" fmla="*/ 373164 w 5317239"/>
              <a:gd name="connsiteY2995" fmla="*/ 1911179 h 3428468"/>
              <a:gd name="connsiteX2996" fmla="*/ 394057 w 5317239"/>
              <a:gd name="connsiteY2996" fmla="*/ 1913350 h 3428468"/>
              <a:gd name="connsiteX2997" fmla="*/ 396878 w 5317239"/>
              <a:gd name="connsiteY2997" fmla="*/ 1912753 h 3428468"/>
              <a:gd name="connsiteX2998" fmla="*/ 402144 w 5317239"/>
              <a:gd name="connsiteY2998" fmla="*/ 1909605 h 3428468"/>
              <a:gd name="connsiteX2999" fmla="*/ 404315 w 5317239"/>
              <a:gd name="connsiteY2999" fmla="*/ 1905209 h 3428468"/>
              <a:gd name="connsiteX3000" fmla="*/ 407627 w 5317239"/>
              <a:gd name="connsiteY3000" fmla="*/ 1901899 h 3428468"/>
              <a:gd name="connsiteX3001" fmla="*/ 414191 w 5317239"/>
              <a:gd name="connsiteY3001" fmla="*/ 1874710 h 3428468"/>
              <a:gd name="connsiteX3002" fmla="*/ 413325 w 5317239"/>
              <a:gd name="connsiteY3002" fmla="*/ 1870802 h 3428468"/>
              <a:gd name="connsiteX3003" fmla="*/ 415168 w 5317239"/>
              <a:gd name="connsiteY3003" fmla="*/ 1868523 h 3428468"/>
              <a:gd name="connsiteX3004" fmla="*/ 414355 w 5317239"/>
              <a:gd name="connsiteY3004" fmla="*/ 1864127 h 3428468"/>
              <a:gd name="connsiteX3005" fmla="*/ 413647 w 5317239"/>
              <a:gd name="connsiteY3005" fmla="*/ 1863258 h 3428468"/>
              <a:gd name="connsiteX3006" fmla="*/ 419564 w 5317239"/>
              <a:gd name="connsiteY3006" fmla="*/ 1856637 h 3428468"/>
              <a:gd name="connsiteX3007" fmla="*/ 419999 w 5317239"/>
              <a:gd name="connsiteY3007" fmla="*/ 1851210 h 3428468"/>
              <a:gd name="connsiteX3008" fmla="*/ 410989 w 5317239"/>
              <a:gd name="connsiteY3008" fmla="*/ 1837046 h 3428468"/>
              <a:gd name="connsiteX3009" fmla="*/ 413541 w 5317239"/>
              <a:gd name="connsiteY3009" fmla="*/ 1827658 h 3428468"/>
              <a:gd name="connsiteX3010" fmla="*/ 412997 w 5317239"/>
              <a:gd name="connsiteY3010" fmla="*/ 1824075 h 3428468"/>
              <a:gd name="connsiteX3011" fmla="*/ 410936 w 5317239"/>
              <a:gd name="connsiteY3011" fmla="*/ 1822339 h 3428468"/>
              <a:gd name="connsiteX3012" fmla="*/ 408274 w 5317239"/>
              <a:gd name="connsiteY3012" fmla="*/ 1818594 h 3428468"/>
              <a:gd name="connsiteX3013" fmla="*/ 402577 w 5317239"/>
              <a:gd name="connsiteY3013" fmla="*/ 1816043 h 3428468"/>
              <a:gd name="connsiteX3014" fmla="*/ 399375 w 5317239"/>
              <a:gd name="connsiteY3014" fmla="*/ 1815880 h 3428468"/>
              <a:gd name="connsiteX3015" fmla="*/ 397476 w 5317239"/>
              <a:gd name="connsiteY3015" fmla="*/ 1816478 h 3428468"/>
              <a:gd name="connsiteX3016" fmla="*/ 398289 w 5317239"/>
              <a:gd name="connsiteY3016" fmla="*/ 1810074 h 3428468"/>
              <a:gd name="connsiteX3017" fmla="*/ 398289 w 5317239"/>
              <a:gd name="connsiteY3017" fmla="*/ 1808771 h 3428468"/>
              <a:gd name="connsiteX3018" fmla="*/ 394654 w 5317239"/>
              <a:gd name="connsiteY3018" fmla="*/ 1786466 h 3428468"/>
              <a:gd name="connsiteX3019" fmla="*/ 396826 w 5317239"/>
              <a:gd name="connsiteY3019" fmla="*/ 1777728 h 3428468"/>
              <a:gd name="connsiteX3020" fmla="*/ 399158 w 5317239"/>
              <a:gd name="connsiteY3020" fmla="*/ 1776969 h 3428468"/>
              <a:gd name="connsiteX3021" fmla="*/ 413105 w 5317239"/>
              <a:gd name="connsiteY3021" fmla="*/ 1786575 h 3428468"/>
              <a:gd name="connsiteX3022" fmla="*/ 418533 w 5317239"/>
              <a:gd name="connsiteY3022" fmla="*/ 1786358 h 3428468"/>
              <a:gd name="connsiteX3023" fmla="*/ 432208 w 5317239"/>
              <a:gd name="connsiteY3023" fmla="*/ 1775123 h 3428468"/>
              <a:gd name="connsiteX3024" fmla="*/ 444365 w 5317239"/>
              <a:gd name="connsiteY3024" fmla="*/ 1776480 h 3428468"/>
              <a:gd name="connsiteX3025" fmla="*/ 446482 w 5317239"/>
              <a:gd name="connsiteY3025" fmla="*/ 1776209 h 3428468"/>
              <a:gd name="connsiteX3026" fmla="*/ 453483 w 5317239"/>
              <a:gd name="connsiteY3026" fmla="*/ 1773495 h 3428468"/>
              <a:gd name="connsiteX3027" fmla="*/ 455654 w 5317239"/>
              <a:gd name="connsiteY3027" fmla="*/ 1771705 h 3428468"/>
              <a:gd name="connsiteX3028" fmla="*/ 457769 w 5317239"/>
              <a:gd name="connsiteY3028" fmla="*/ 1768394 h 3428468"/>
              <a:gd name="connsiteX3029" fmla="*/ 477361 w 5317239"/>
              <a:gd name="connsiteY3029" fmla="*/ 1774255 h 3428468"/>
              <a:gd name="connsiteX3030" fmla="*/ 480671 w 5317239"/>
              <a:gd name="connsiteY3030" fmla="*/ 1773984 h 3428468"/>
              <a:gd name="connsiteX3031" fmla="*/ 487129 w 5317239"/>
              <a:gd name="connsiteY3031" fmla="*/ 1770728 h 3428468"/>
              <a:gd name="connsiteX3032" fmla="*/ 487293 w 5317239"/>
              <a:gd name="connsiteY3032" fmla="*/ 1770890 h 3428468"/>
              <a:gd name="connsiteX3033" fmla="*/ 492393 w 5317239"/>
              <a:gd name="connsiteY3033" fmla="*/ 1772030 h 3428468"/>
              <a:gd name="connsiteX3034" fmla="*/ 504767 w 5317239"/>
              <a:gd name="connsiteY3034" fmla="*/ 1766874 h 3428468"/>
              <a:gd name="connsiteX3035" fmla="*/ 520560 w 5317239"/>
              <a:gd name="connsiteY3035" fmla="*/ 1769046 h 3428468"/>
              <a:gd name="connsiteX3036" fmla="*/ 522352 w 5317239"/>
              <a:gd name="connsiteY3036" fmla="*/ 1768937 h 3428468"/>
              <a:gd name="connsiteX3037" fmla="*/ 550680 w 5317239"/>
              <a:gd name="connsiteY3037" fmla="*/ 1761285 h 3428468"/>
              <a:gd name="connsiteX3038" fmla="*/ 552308 w 5317239"/>
              <a:gd name="connsiteY3038" fmla="*/ 1760471 h 3428468"/>
              <a:gd name="connsiteX3039" fmla="*/ 572822 w 5317239"/>
              <a:gd name="connsiteY3039" fmla="*/ 1744244 h 3428468"/>
              <a:gd name="connsiteX3040" fmla="*/ 574396 w 5317239"/>
              <a:gd name="connsiteY3040" fmla="*/ 1741911 h 3428468"/>
              <a:gd name="connsiteX3041" fmla="*/ 577598 w 5317239"/>
              <a:gd name="connsiteY3041" fmla="*/ 1730676 h 3428468"/>
              <a:gd name="connsiteX3042" fmla="*/ 586445 w 5317239"/>
              <a:gd name="connsiteY3042" fmla="*/ 1723947 h 3428468"/>
              <a:gd name="connsiteX3043" fmla="*/ 588073 w 5317239"/>
              <a:gd name="connsiteY3043" fmla="*/ 1721505 h 3428468"/>
              <a:gd name="connsiteX3044" fmla="*/ 590569 w 5317239"/>
              <a:gd name="connsiteY3044" fmla="*/ 1712116 h 3428468"/>
              <a:gd name="connsiteX3045" fmla="*/ 600988 w 5317239"/>
              <a:gd name="connsiteY3045" fmla="*/ 1704084 h 3428468"/>
              <a:gd name="connsiteX3046" fmla="*/ 602834 w 5317239"/>
              <a:gd name="connsiteY3046" fmla="*/ 1700502 h 3428468"/>
              <a:gd name="connsiteX3047" fmla="*/ 602834 w 5317239"/>
              <a:gd name="connsiteY3047" fmla="*/ 1682864 h 3428468"/>
              <a:gd name="connsiteX3048" fmla="*/ 605059 w 5317239"/>
              <a:gd name="connsiteY3048" fmla="*/ 1681942 h 3428468"/>
              <a:gd name="connsiteX3049" fmla="*/ 4333590 w 5317239"/>
              <a:gd name="connsiteY3049" fmla="*/ 1648891 h 3428468"/>
              <a:gd name="connsiteX3050" fmla="*/ 4333644 w 5317239"/>
              <a:gd name="connsiteY3050" fmla="*/ 1648891 h 3428468"/>
              <a:gd name="connsiteX3051" fmla="*/ 4335815 w 5317239"/>
              <a:gd name="connsiteY3051" fmla="*/ 1649705 h 3428468"/>
              <a:gd name="connsiteX3052" fmla="*/ 4333590 w 5317239"/>
              <a:gd name="connsiteY3052" fmla="*/ 1648891 h 3428468"/>
              <a:gd name="connsiteX3053" fmla="*/ 2084263 w 5317239"/>
              <a:gd name="connsiteY3053" fmla="*/ 1613347 h 3428468"/>
              <a:gd name="connsiteX3054" fmla="*/ 2112904 w 5317239"/>
              <a:gd name="connsiteY3054" fmla="*/ 1619639 h 3428468"/>
              <a:gd name="connsiteX3055" fmla="*/ 2112904 w 5317239"/>
              <a:gd name="connsiteY3055" fmla="*/ 1619694 h 3428468"/>
              <a:gd name="connsiteX3056" fmla="*/ 1148739 w 5317239"/>
              <a:gd name="connsiteY3056" fmla="*/ 1597497 h 3428468"/>
              <a:gd name="connsiteX3057" fmla="*/ 1166486 w 5317239"/>
              <a:gd name="connsiteY3057" fmla="*/ 1608243 h 3428468"/>
              <a:gd name="connsiteX3058" fmla="*/ 1167735 w 5317239"/>
              <a:gd name="connsiteY3058" fmla="*/ 1608785 h 3428468"/>
              <a:gd name="connsiteX3059" fmla="*/ 1179674 w 5317239"/>
              <a:gd name="connsiteY3059" fmla="*/ 1611824 h 3428468"/>
              <a:gd name="connsiteX3060" fmla="*/ 1184775 w 5317239"/>
              <a:gd name="connsiteY3060" fmla="*/ 1616980 h 3428468"/>
              <a:gd name="connsiteX3061" fmla="*/ 1186403 w 5317239"/>
              <a:gd name="connsiteY3061" fmla="*/ 1618066 h 3428468"/>
              <a:gd name="connsiteX3062" fmla="*/ 1210825 w 5317239"/>
              <a:gd name="connsiteY3062" fmla="*/ 1627129 h 3428468"/>
              <a:gd name="connsiteX3063" fmla="*/ 1229602 w 5317239"/>
              <a:gd name="connsiteY3063" fmla="*/ 1640696 h 3428468"/>
              <a:gd name="connsiteX3064" fmla="*/ 1232533 w 5317239"/>
              <a:gd name="connsiteY3064" fmla="*/ 1641564 h 3428468"/>
              <a:gd name="connsiteX3065" fmla="*/ 1236929 w 5317239"/>
              <a:gd name="connsiteY3065" fmla="*/ 1641293 h 3428468"/>
              <a:gd name="connsiteX3066" fmla="*/ 1251473 w 5317239"/>
              <a:gd name="connsiteY3066" fmla="*/ 1650791 h 3428468"/>
              <a:gd name="connsiteX3067" fmla="*/ 1253428 w 5317239"/>
              <a:gd name="connsiteY3067" fmla="*/ 1651496 h 3428468"/>
              <a:gd name="connsiteX3068" fmla="*/ 1272747 w 5317239"/>
              <a:gd name="connsiteY3068" fmla="*/ 1653721 h 3428468"/>
              <a:gd name="connsiteX3069" fmla="*/ 1276871 w 5317239"/>
              <a:gd name="connsiteY3069" fmla="*/ 1656923 h 3428468"/>
              <a:gd name="connsiteX3070" fmla="*/ 1283112 w 5317239"/>
              <a:gd name="connsiteY3070" fmla="*/ 1670165 h 3428468"/>
              <a:gd name="connsiteX3071" fmla="*/ 1283656 w 5317239"/>
              <a:gd name="connsiteY3071" fmla="*/ 1678848 h 3428468"/>
              <a:gd name="connsiteX3072" fmla="*/ 1269599 w 5317239"/>
              <a:gd name="connsiteY3072" fmla="*/ 1693718 h 3428468"/>
              <a:gd name="connsiteX3073" fmla="*/ 1268351 w 5317239"/>
              <a:gd name="connsiteY3073" fmla="*/ 1697137 h 3428468"/>
              <a:gd name="connsiteX3074" fmla="*/ 1269491 w 5317239"/>
              <a:gd name="connsiteY3074" fmla="*/ 1712930 h 3428468"/>
              <a:gd name="connsiteX3075" fmla="*/ 1272530 w 5317239"/>
              <a:gd name="connsiteY3075" fmla="*/ 1716891 h 3428468"/>
              <a:gd name="connsiteX3076" fmla="*/ 1277143 w 5317239"/>
              <a:gd name="connsiteY3076" fmla="*/ 1718465 h 3428468"/>
              <a:gd name="connsiteX3077" fmla="*/ 1279857 w 5317239"/>
              <a:gd name="connsiteY3077" fmla="*/ 1728994 h 3428468"/>
              <a:gd name="connsiteX3078" fmla="*/ 1280507 w 5317239"/>
              <a:gd name="connsiteY3078" fmla="*/ 1730405 h 3428468"/>
              <a:gd name="connsiteX3079" fmla="*/ 1307805 w 5317239"/>
              <a:gd name="connsiteY3079" fmla="*/ 1769968 h 3428468"/>
              <a:gd name="connsiteX3080" fmla="*/ 1308403 w 5317239"/>
              <a:gd name="connsiteY3080" fmla="*/ 1785327 h 3428468"/>
              <a:gd name="connsiteX3081" fmla="*/ 1308511 w 5317239"/>
              <a:gd name="connsiteY3081" fmla="*/ 1785164 h 3428468"/>
              <a:gd name="connsiteX3082" fmla="*/ 1309162 w 5317239"/>
              <a:gd name="connsiteY3082" fmla="*/ 1787334 h 3428468"/>
              <a:gd name="connsiteX3083" fmla="*/ 1319691 w 5317239"/>
              <a:gd name="connsiteY3083" fmla="*/ 1805135 h 3428468"/>
              <a:gd name="connsiteX3084" fmla="*/ 1315078 w 5317239"/>
              <a:gd name="connsiteY3084" fmla="*/ 1819896 h 3428468"/>
              <a:gd name="connsiteX3085" fmla="*/ 1298254 w 5317239"/>
              <a:gd name="connsiteY3085" fmla="*/ 1827658 h 3428468"/>
              <a:gd name="connsiteX3086" fmla="*/ 1296897 w 5317239"/>
              <a:gd name="connsiteY3086" fmla="*/ 1828634 h 3428468"/>
              <a:gd name="connsiteX3087" fmla="*/ 1293913 w 5317239"/>
              <a:gd name="connsiteY3087" fmla="*/ 1831728 h 3428468"/>
              <a:gd name="connsiteX3088" fmla="*/ 1289137 w 5317239"/>
              <a:gd name="connsiteY3088" fmla="*/ 1827983 h 3428468"/>
              <a:gd name="connsiteX3089" fmla="*/ 1281213 w 5317239"/>
              <a:gd name="connsiteY3089" fmla="*/ 1828526 h 3428468"/>
              <a:gd name="connsiteX3090" fmla="*/ 1277360 w 5317239"/>
              <a:gd name="connsiteY3090" fmla="*/ 1825486 h 3428468"/>
              <a:gd name="connsiteX3091" fmla="*/ 1270956 w 5317239"/>
              <a:gd name="connsiteY3091" fmla="*/ 1824836 h 3428468"/>
              <a:gd name="connsiteX3092" fmla="*/ 1266506 w 5317239"/>
              <a:gd name="connsiteY3092" fmla="*/ 1805135 h 3428468"/>
              <a:gd name="connsiteX3093" fmla="*/ 1263358 w 5317239"/>
              <a:gd name="connsiteY3093" fmla="*/ 1801771 h 3428468"/>
              <a:gd name="connsiteX3094" fmla="*/ 1261025 w 5317239"/>
              <a:gd name="connsiteY3094" fmla="*/ 1801771 h 3428468"/>
              <a:gd name="connsiteX3095" fmla="*/ 1260265 w 5317239"/>
              <a:gd name="connsiteY3095" fmla="*/ 1797049 h 3428468"/>
              <a:gd name="connsiteX3096" fmla="*/ 1255977 w 5317239"/>
              <a:gd name="connsiteY3096" fmla="*/ 1793250 h 3428468"/>
              <a:gd name="connsiteX3097" fmla="*/ 1251419 w 5317239"/>
              <a:gd name="connsiteY3097" fmla="*/ 1796777 h 3428468"/>
              <a:gd name="connsiteX3098" fmla="*/ 1246534 w 5317239"/>
              <a:gd name="connsiteY3098" fmla="*/ 1818106 h 3428468"/>
              <a:gd name="connsiteX3099" fmla="*/ 1244309 w 5317239"/>
              <a:gd name="connsiteY3099" fmla="*/ 1821145 h 3428468"/>
              <a:gd name="connsiteX3100" fmla="*/ 1244798 w 5317239"/>
              <a:gd name="connsiteY3100" fmla="*/ 1811864 h 3428468"/>
              <a:gd name="connsiteX3101" fmla="*/ 1243550 w 5317239"/>
              <a:gd name="connsiteY3101" fmla="*/ 1808500 h 3428468"/>
              <a:gd name="connsiteX3102" fmla="*/ 1240239 w 5317239"/>
              <a:gd name="connsiteY3102" fmla="*/ 1807089 h 3428468"/>
              <a:gd name="connsiteX3103" fmla="*/ 1235572 w 5317239"/>
              <a:gd name="connsiteY3103" fmla="*/ 1807089 h 3428468"/>
              <a:gd name="connsiteX3104" fmla="*/ 1231774 w 5317239"/>
              <a:gd name="connsiteY3104" fmla="*/ 1809151 h 3428468"/>
              <a:gd name="connsiteX3105" fmla="*/ 1228463 w 5317239"/>
              <a:gd name="connsiteY3105" fmla="*/ 1814252 h 3428468"/>
              <a:gd name="connsiteX3106" fmla="*/ 1227758 w 5317239"/>
              <a:gd name="connsiteY3106" fmla="*/ 1816152 h 3428468"/>
              <a:gd name="connsiteX3107" fmla="*/ 1227377 w 5317239"/>
              <a:gd name="connsiteY3107" fmla="*/ 1818865 h 3428468"/>
              <a:gd name="connsiteX3108" fmla="*/ 1226075 w 5317239"/>
              <a:gd name="connsiteY3108" fmla="*/ 1817563 h 3428468"/>
              <a:gd name="connsiteX3109" fmla="*/ 1221407 w 5317239"/>
              <a:gd name="connsiteY3109" fmla="*/ 1805841 h 3428468"/>
              <a:gd name="connsiteX3110" fmla="*/ 1217283 w 5317239"/>
              <a:gd name="connsiteY3110" fmla="*/ 1803019 h 3428468"/>
              <a:gd name="connsiteX3111" fmla="*/ 1203335 w 5317239"/>
              <a:gd name="connsiteY3111" fmla="*/ 1802856 h 3428468"/>
              <a:gd name="connsiteX3112" fmla="*/ 1199808 w 5317239"/>
              <a:gd name="connsiteY3112" fmla="*/ 1804484 h 3428468"/>
              <a:gd name="connsiteX3113" fmla="*/ 1194544 w 5317239"/>
              <a:gd name="connsiteY3113" fmla="*/ 1810888 h 3428468"/>
              <a:gd name="connsiteX3114" fmla="*/ 1193567 w 5317239"/>
              <a:gd name="connsiteY3114" fmla="*/ 1812950 h 3428468"/>
              <a:gd name="connsiteX3115" fmla="*/ 1192156 w 5317239"/>
              <a:gd name="connsiteY3115" fmla="*/ 1820602 h 3428468"/>
              <a:gd name="connsiteX3116" fmla="*/ 1190202 w 5317239"/>
              <a:gd name="connsiteY3116" fmla="*/ 1821199 h 3428468"/>
              <a:gd name="connsiteX3117" fmla="*/ 1187055 w 5317239"/>
              <a:gd name="connsiteY3117" fmla="*/ 1824781 h 3428468"/>
              <a:gd name="connsiteX3118" fmla="*/ 1184070 w 5317239"/>
              <a:gd name="connsiteY3118" fmla="*/ 1842799 h 3428468"/>
              <a:gd name="connsiteX3119" fmla="*/ 1183635 w 5317239"/>
              <a:gd name="connsiteY3119" fmla="*/ 1840682 h 3428468"/>
              <a:gd name="connsiteX3120" fmla="*/ 1179837 w 5317239"/>
              <a:gd name="connsiteY3120" fmla="*/ 1837101 h 3428468"/>
              <a:gd name="connsiteX3121" fmla="*/ 1179240 w 5317239"/>
              <a:gd name="connsiteY3121" fmla="*/ 1837101 h 3428468"/>
              <a:gd name="connsiteX3122" fmla="*/ 1175223 w 5317239"/>
              <a:gd name="connsiteY3122" fmla="*/ 1839597 h 3428468"/>
              <a:gd name="connsiteX3123" fmla="*/ 1174138 w 5317239"/>
              <a:gd name="connsiteY3123" fmla="*/ 1841713 h 3428468"/>
              <a:gd name="connsiteX3124" fmla="*/ 1172727 w 5317239"/>
              <a:gd name="connsiteY3124" fmla="*/ 1841171 h 3428468"/>
              <a:gd name="connsiteX3125" fmla="*/ 1172727 w 5317239"/>
              <a:gd name="connsiteY3125" fmla="*/ 1820331 h 3428468"/>
              <a:gd name="connsiteX3126" fmla="*/ 1169851 w 5317239"/>
              <a:gd name="connsiteY3126" fmla="*/ 1816152 h 3428468"/>
              <a:gd name="connsiteX3127" fmla="*/ 1169036 w 5317239"/>
              <a:gd name="connsiteY3127" fmla="*/ 1815935 h 3428468"/>
              <a:gd name="connsiteX3128" fmla="*/ 1167246 w 5317239"/>
              <a:gd name="connsiteY3128" fmla="*/ 1812136 h 3428468"/>
              <a:gd name="connsiteX3129" fmla="*/ 1162579 w 5317239"/>
              <a:gd name="connsiteY3129" fmla="*/ 1811647 h 3428468"/>
              <a:gd name="connsiteX3130" fmla="*/ 1159865 w 5317239"/>
              <a:gd name="connsiteY3130" fmla="*/ 1812950 h 3428468"/>
              <a:gd name="connsiteX3131" fmla="*/ 1156663 w 5317239"/>
              <a:gd name="connsiteY3131" fmla="*/ 1805244 h 3428468"/>
              <a:gd name="connsiteX3132" fmla="*/ 1152864 w 5317239"/>
              <a:gd name="connsiteY3132" fmla="*/ 1802476 h 3428468"/>
              <a:gd name="connsiteX3133" fmla="*/ 1148632 w 5317239"/>
              <a:gd name="connsiteY3133" fmla="*/ 1804593 h 3428468"/>
              <a:gd name="connsiteX3134" fmla="*/ 1146949 w 5317239"/>
              <a:gd name="connsiteY3134" fmla="*/ 1807306 h 3428468"/>
              <a:gd name="connsiteX3135" fmla="*/ 1141250 w 5317239"/>
              <a:gd name="connsiteY3135" fmla="*/ 1801010 h 3428468"/>
              <a:gd name="connsiteX3136" fmla="*/ 1140111 w 5317239"/>
              <a:gd name="connsiteY3136" fmla="*/ 1798351 h 3428468"/>
              <a:gd name="connsiteX3137" fmla="*/ 1140762 w 5317239"/>
              <a:gd name="connsiteY3137" fmla="*/ 1798568 h 3428468"/>
              <a:gd name="connsiteX3138" fmla="*/ 1145212 w 5317239"/>
              <a:gd name="connsiteY3138" fmla="*/ 1797646 h 3428468"/>
              <a:gd name="connsiteX3139" fmla="*/ 1146623 w 5317239"/>
              <a:gd name="connsiteY3139" fmla="*/ 1793359 h 3428468"/>
              <a:gd name="connsiteX3140" fmla="*/ 1144181 w 5317239"/>
              <a:gd name="connsiteY3140" fmla="*/ 1781582 h 3428468"/>
              <a:gd name="connsiteX3141" fmla="*/ 1141576 w 5317239"/>
              <a:gd name="connsiteY3141" fmla="*/ 1778380 h 3428468"/>
              <a:gd name="connsiteX3142" fmla="*/ 1137452 w 5317239"/>
              <a:gd name="connsiteY3142" fmla="*/ 1778597 h 3428468"/>
              <a:gd name="connsiteX3143" fmla="*/ 1135172 w 5317239"/>
              <a:gd name="connsiteY3143" fmla="*/ 1779900 h 3428468"/>
              <a:gd name="connsiteX3144" fmla="*/ 1116992 w 5317239"/>
              <a:gd name="connsiteY3144" fmla="*/ 1756292 h 3428468"/>
              <a:gd name="connsiteX3145" fmla="*/ 1113899 w 5317239"/>
              <a:gd name="connsiteY3145" fmla="*/ 1754555 h 3428468"/>
              <a:gd name="connsiteX3146" fmla="*/ 1105377 w 5317239"/>
              <a:gd name="connsiteY3146" fmla="*/ 1753578 h 3428468"/>
              <a:gd name="connsiteX3147" fmla="*/ 1100874 w 5317239"/>
              <a:gd name="connsiteY3147" fmla="*/ 1755966 h 3428468"/>
              <a:gd name="connsiteX3148" fmla="*/ 1097943 w 5317239"/>
              <a:gd name="connsiteY3148" fmla="*/ 1761610 h 3428468"/>
              <a:gd name="connsiteX3149" fmla="*/ 1093493 w 5317239"/>
              <a:gd name="connsiteY3149" fmla="*/ 1763238 h 3428468"/>
              <a:gd name="connsiteX3150" fmla="*/ 1076451 w 5317239"/>
              <a:gd name="connsiteY3150" fmla="*/ 1750268 h 3428468"/>
              <a:gd name="connsiteX3151" fmla="*/ 1074986 w 5317239"/>
              <a:gd name="connsiteY3151" fmla="*/ 1749508 h 3428468"/>
              <a:gd name="connsiteX3152" fmla="*/ 1060171 w 5317239"/>
              <a:gd name="connsiteY3152" fmla="*/ 1745058 h 3428468"/>
              <a:gd name="connsiteX3153" fmla="*/ 1053658 w 5317239"/>
              <a:gd name="connsiteY3153" fmla="*/ 1737297 h 3428468"/>
              <a:gd name="connsiteX3154" fmla="*/ 1051216 w 5317239"/>
              <a:gd name="connsiteY3154" fmla="*/ 1728668 h 3428468"/>
              <a:gd name="connsiteX3155" fmla="*/ 1049533 w 5317239"/>
              <a:gd name="connsiteY3155" fmla="*/ 1726226 h 3428468"/>
              <a:gd name="connsiteX3156" fmla="*/ 1055015 w 5317239"/>
              <a:gd name="connsiteY3156" fmla="*/ 1705712 h 3428468"/>
              <a:gd name="connsiteX3157" fmla="*/ 1053983 w 5317239"/>
              <a:gd name="connsiteY3157" fmla="*/ 1701479 h 3428468"/>
              <a:gd name="connsiteX3158" fmla="*/ 1053441 w 5317239"/>
              <a:gd name="connsiteY3158" fmla="*/ 1700882 h 3428468"/>
              <a:gd name="connsiteX3159" fmla="*/ 1057565 w 5317239"/>
              <a:gd name="connsiteY3159" fmla="*/ 1697843 h 3428468"/>
              <a:gd name="connsiteX3160" fmla="*/ 1058542 w 5317239"/>
              <a:gd name="connsiteY3160" fmla="*/ 1695020 h 3428468"/>
              <a:gd name="connsiteX3161" fmla="*/ 1068528 w 5317239"/>
              <a:gd name="connsiteY3161" fmla="*/ 1688726 h 3428468"/>
              <a:gd name="connsiteX3162" fmla="*/ 1086546 w 5317239"/>
              <a:gd name="connsiteY3162" fmla="*/ 1698603 h 3428468"/>
              <a:gd name="connsiteX3163" fmla="*/ 1089313 w 5317239"/>
              <a:gd name="connsiteY3163" fmla="*/ 1699091 h 3428468"/>
              <a:gd name="connsiteX3164" fmla="*/ 1100982 w 5317239"/>
              <a:gd name="connsiteY3164" fmla="*/ 1697517 h 3428468"/>
              <a:gd name="connsiteX3165" fmla="*/ 1104130 w 5317239"/>
              <a:gd name="connsiteY3165" fmla="*/ 1695564 h 3428468"/>
              <a:gd name="connsiteX3166" fmla="*/ 1112216 w 5317239"/>
              <a:gd name="connsiteY3166" fmla="*/ 1683624 h 3428468"/>
              <a:gd name="connsiteX3167" fmla="*/ 1112976 w 5317239"/>
              <a:gd name="connsiteY3167" fmla="*/ 1680856 h 3428468"/>
              <a:gd name="connsiteX3168" fmla="*/ 1112542 w 5317239"/>
              <a:gd name="connsiteY3168" fmla="*/ 1673041 h 3428468"/>
              <a:gd name="connsiteX3169" fmla="*/ 1111781 w 5317239"/>
              <a:gd name="connsiteY3169" fmla="*/ 1670762 h 3428468"/>
              <a:gd name="connsiteX3170" fmla="*/ 1105541 w 5317239"/>
              <a:gd name="connsiteY3170" fmla="*/ 1661645 h 3428468"/>
              <a:gd name="connsiteX3171" fmla="*/ 1108254 w 5317239"/>
              <a:gd name="connsiteY3171" fmla="*/ 1647534 h 3428468"/>
              <a:gd name="connsiteX3172" fmla="*/ 1107331 w 5317239"/>
              <a:gd name="connsiteY3172" fmla="*/ 1643844 h 3428468"/>
              <a:gd name="connsiteX3173" fmla="*/ 1105377 w 5317239"/>
              <a:gd name="connsiteY3173" fmla="*/ 1641402 h 3428468"/>
              <a:gd name="connsiteX3174" fmla="*/ 1107331 w 5317239"/>
              <a:gd name="connsiteY3174" fmla="*/ 1639448 h 3428468"/>
              <a:gd name="connsiteX3175" fmla="*/ 1108634 w 5317239"/>
              <a:gd name="connsiteY3175" fmla="*/ 1635703 h 3428468"/>
              <a:gd name="connsiteX3176" fmla="*/ 1106517 w 5317239"/>
              <a:gd name="connsiteY3176" fmla="*/ 1632393 h 3428468"/>
              <a:gd name="connsiteX3177" fmla="*/ 1104239 w 5317239"/>
              <a:gd name="connsiteY3177" fmla="*/ 1630981 h 3428468"/>
              <a:gd name="connsiteX3178" fmla="*/ 1108145 w 5317239"/>
              <a:gd name="connsiteY3178" fmla="*/ 1612313 h 3428468"/>
              <a:gd name="connsiteX3179" fmla="*/ 1115200 w 5317239"/>
              <a:gd name="connsiteY3179" fmla="*/ 1604281 h 3428468"/>
              <a:gd name="connsiteX3180" fmla="*/ 1121225 w 5317239"/>
              <a:gd name="connsiteY3180" fmla="*/ 1608188 h 3428468"/>
              <a:gd name="connsiteX3181" fmla="*/ 1125621 w 5317239"/>
              <a:gd name="connsiteY3181" fmla="*/ 1608460 h 3428468"/>
              <a:gd name="connsiteX3182" fmla="*/ 1827390 w 5317239"/>
              <a:gd name="connsiteY3182" fmla="*/ 1595272 h 3428468"/>
              <a:gd name="connsiteX3183" fmla="*/ 1828258 w 5317239"/>
              <a:gd name="connsiteY3183" fmla="*/ 1596140 h 3428468"/>
              <a:gd name="connsiteX3184" fmla="*/ 1829506 w 5317239"/>
              <a:gd name="connsiteY3184" fmla="*/ 1598528 h 3428468"/>
              <a:gd name="connsiteX3185" fmla="*/ 1830538 w 5317239"/>
              <a:gd name="connsiteY3185" fmla="*/ 1604172 h 3428468"/>
              <a:gd name="connsiteX3186" fmla="*/ 1829832 w 5317239"/>
              <a:gd name="connsiteY3186" fmla="*/ 1604010 h 3428468"/>
              <a:gd name="connsiteX3187" fmla="*/ 1828639 w 5317239"/>
              <a:gd name="connsiteY3187" fmla="*/ 1597660 h 3428468"/>
              <a:gd name="connsiteX3188" fmla="*/ 2197349 w 5317239"/>
              <a:gd name="connsiteY3188" fmla="*/ 1592396 h 3428468"/>
              <a:gd name="connsiteX3189" fmla="*/ 2174447 w 5317239"/>
              <a:gd name="connsiteY3189" fmla="*/ 1599071 h 3428468"/>
              <a:gd name="connsiteX3190" fmla="*/ 2173361 w 5317239"/>
              <a:gd name="connsiteY3190" fmla="*/ 1599559 h 3428468"/>
              <a:gd name="connsiteX3191" fmla="*/ 2161530 w 5317239"/>
              <a:gd name="connsiteY3191" fmla="*/ 1606723 h 3428468"/>
              <a:gd name="connsiteX3192" fmla="*/ 2161204 w 5317239"/>
              <a:gd name="connsiteY3192" fmla="*/ 1606941 h 3428468"/>
              <a:gd name="connsiteX3193" fmla="*/ 2138954 w 5317239"/>
              <a:gd name="connsiteY3193" fmla="*/ 1623167 h 3428468"/>
              <a:gd name="connsiteX3194" fmla="*/ 2161204 w 5317239"/>
              <a:gd name="connsiteY3194" fmla="*/ 1606886 h 3428468"/>
              <a:gd name="connsiteX3195" fmla="*/ 2161530 w 5317239"/>
              <a:gd name="connsiteY3195" fmla="*/ 1606669 h 3428468"/>
              <a:gd name="connsiteX3196" fmla="*/ 2173361 w 5317239"/>
              <a:gd name="connsiteY3196" fmla="*/ 1599505 h 3428468"/>
              <a:gd name="connsiteX3197" fmla="*/ 2174447 w 5317239"/>
              <a:gd name="connsiteY3197" fmla="*/ 1599017 h 3428468"/>
              <a:gd name="connsiteX3198" fmla="*/ 3299035 w 5317239"/>
              <a:gd name="connsiteY3198" fmla="*/ 1585883 h 3428468"/>
              <a:gd name="connsiteX3199" fmla="*/ 3300663 w 5317239"/>
              <a:gd name="connsiteY3199" fmla="*/ 1588380 h 3428468"/>
              <a:gd name="connsiteX3200" fmla="*/ 3299198 w 5317239"/>
              <a:gd name="connsiteY3200" fmla="*/ 1616980 h 3428468"/>
              <a:gd name="connsiteX3201" fmla="*/ 3296647 w 5317239"/>
              <a:gd name="connsiteY3201" fmla="*/ 1627183 h 3428468"/>
              <a:gd name="connsiteX3202" fmla="*/ 3287801 w 5317239"/>
              <a:gd name="connsiteY3202" fmla="*/ 1638363 h 3428468"/>
              <a:gd name="connsiteX3203" fmla="*/ 3287095 w 5317239"/>
              <a:gd name="connsiteY3203" fmla="*/ 1642759 h 3428468"/>
              <a:gd name="connsiteX3204" fmla="*/ 3290515 w 5317239"/>
              <a:gd name="connsiteY3204" fmla="*/ 1645635 h 3428468"/>
              <a:gd name="connsiteX3205" fmla="*/ 3306144 w 5317239"/>
              <a:gd name="connsiteY3205" fmla="*/ 1648402 h 3428468"/>
              <a:gd name="connsiteX3206" fmla="*/ 3310160 w 5317239"/>
              <a:gd name="connsiteY3206" fmla="*/ 1675104 h 3428468"/>
              <a:gd name="connsiteX3207" fmla="*/ 3303377 w 5317239"/>
              <a:gd name="connsiteY3207" fmla="*/ 1686880 h 3428468"/>
              <a:gd name="connsiteX3208" fmla="*/ 3291709 w 5317239"/>
              <a:gd name="connsiteY3208" fmla="*/ 1687097 h 3428468"/>
              <a:gd name="connsiteX3209" fmla="*/ 3287801 w 5317239"/>
              <a:gd name="connsiteY3209" fmla="*/ 1689485 h 3428468"/>
              <a:gd name="connsiteX3210" fmla="*/ 3282592 w 5317239"/>
              <a:gd name="connsiteY3210" fmla="*/ 1699200 h 3428468"/>
              <a:gd name="connsiteX3211" fmla="*/ 3274776 w 5317239"/>
              <a:gd name="connsiteY3211" fmla="*/ 1700556 h 3428468"/>
              <a:gd name="connsiteX3212" fmla="*/ 3271466 w 5317239"/>
              <a:gd name="connsiteY3212" fmla="*/ 1703053 h 3428468"/>
              <a:gd name="connsiteX3213" fmla="*/ 3271575 w 5317239"/>
              <a:gd name="connsiteY3213" fmla="*/ 1707177 h 3428468"/>
              <a:gd name="connsiteX3214" fmla="*/ 3278304 w 5317239"/>
              <a:gd name="connsiteY3214" fmla="*/ 1719605 h 3428468"/>
              <a:gd name="connsiteX3215" fmla="*/ 3281289 w 5317239"/>
              <a:gd name="connsiteY3215" fmla="*/ 1721884 h 3428468"/>
              <a:gd name="connsiteX3216" fmla="*/ 3290243 w 5317239"/>
              <a:gd name="connsiteY3216" fmla="*/ 1723839 h 3428468"/>
              <a:gd name="connsiteX3217" fmla="*/ 3322046 w 5317239"/>
              <a:gd name="connsiteY3217" fmla="*/ 1730839 h 3428468"/>
              <a:gd name="connsiteX3218" fmla="*/ 3322806 w 5317239"/>
              <a:gd name="connsiteY3218" fmla="*/ 1730948 h 3428468"/>
              <a:gd name="connsiteX3219" fmla="*/ 3341909 w 5317239"/>
              <a:gd name="connsiteY3219" fmla="*/ 1731925 h 3428468"/>
              <a:gd name="connsiteX3220" fmla="*/ 3342885 w 5317239"/>
              <a:gd name="connsiteY3220" fmla="*/ 1731925 h 3428468"/>
              <a:gd name="connsiteX3221" fmla="*/ 3344622 w 5317239"/>
              <a:gd name="connsiteY3221" fmla="*/ 1731653 h 3428468"/>
              <a:gd name="connsiteX3222" fmla="*/ 3374634 w 5317239"/>
              <a:gd name="connsiteY3222" fmla="*/ 1721125 h 3428468"/>
              <a:gd name="connsiteX3223" fmla="*/ 3387062 w 5317239"/>
              <a:gd name="connsiteY3223" fmla="*/ 1722265 h 3428468"/>
              <a:gd name="connsiteX3224" fmla="*/ 3421632 w 5317239"/>
              <a:gd name="connsiteY3224" fmla="*/ 1742182 h 3428468"/>
              <a:gd name="connsiteX3225" fmla="*/ 3423043 w 5317239"/>
              <a:gd name="connsiteY3225" fmla="*/ 1742724 h 3428468"/>
              <a:gd name="connsiteX3226" fmla="*/ 3433680 w 5317239"/>
              <a:gd name="connsiteY3226" fmla="*/ 1744787 h 3428468"/>
              <a:gd name="connsiteX3227" fmla="*/ 3442254 w 5317239"/>
              <a:gd name="connsiteY3227" fmla="*/ 1746469 h 3428468"/>
              <a:gd name="connsiteX3228" fmla="*/ 3441929 w 5317239"/>
              <a:gd name="connsiteY3228" fmla="*/ 1749128 h 3428468"/>
              <a:gd name="connsiteX3229" fmla="*/ 3442580 w 5317239"/>
              <a:gd name="connsiteY3229" fmla="*/ 1752004 h 3428468"/>
              <a:gd name="connsiteX3230" fmla="*/ 3447898 w 5317239"/>
              <a:gd name="connsiteY3230" fmla="*/ 1760742 h 3428468"/>
              <a:gd name="connsiteX3231" fmla="*/ 3447031 w 5317239"/>
              <a:gd name="connsiteY3231" fmla="*/ 1761230 h 3428468"/>
              <a:gd name="connsiteX3232" fmla="*/ 3446270 w 5317239"/>
              <a:gd name="connsiteY3232" fmla="*/ 1761773 h 3428468"/>
              <a:gd name="connsiteX3233" fmla="*/ 3445077 w 5317239"/>
              <a:gd name="connsiteY3233" fmla="*/ 1767146 h 3428468"/>
              <a:gd name="connsiteX3234" fmla="*/ 3445620 w 5317239"/>
              <a:gd name="connsiteY3234" fmla="*/ 1768285 h 3428468"/>
              <a:gd name="connsiteX3235" fmla="*/ 3442471 w 5317239"/>
              <a:gd name="connsiteY3235" fmla="*/ 1772790 h 3428468"/>
              <a:gd name="connsiteX3236" fmla="*/ 3441766 w 5317239"/>
              <a:gd name="connsiteY3236" fmla="*/ 1776426 h 3428468"/>
              <a:gd name="connsiteX3237" fmla="*/ 3443991 w 5317239"/>
              <a:gd name="connsiteY3237" fmla="*/ 1779357 h 3428468"/>
              <a:gd name="connsiteX3238" fmla="*/ 3451806 w 5317239"/>
              <a:gd name="connsiteY3238" fmla="*/ 1783644 h 3428468"/>
              <a:gd name="connsiteX3239" fmla="*/ 3451643 w 5317239"/>
              <a:gd name="connsiteY3239" fmla="*/ 1796995 h 3428468"/>
              <a:gd name="connsiteX3240" fmla="*/ 3453326 w 5317239"/>
              <a:gd name="connsiteY3240" fmla="*/ 1800576 h 3428468"/>
              <a:gd name="connsiteX3241" fmla="*/ 3457124 w 5317239"/>
              <a:gd name="connsiteY3241" fmla="*/ 1801499 h 3428468"/>
              <a:gd name="connsiteX3242" fmla="*/ 3457179 w 5317239"/>
              <a:gd name="connsiteY3242" fmla="*/ 1801499 h 3428468"/>
              <a:gd name="connsiteX3243" fmla="*/ 3463312 w 5317239"/>
              <a:gd name="connsiteY3243" fmla="*/ 1800088 h 3428468"/>
              <a:gd name="connsiteX3244" fmla="*/ 3476608 w 5317239"/>
              <a:gd name="connsiteY3244" fmla="*/ 1812787 h 3428468"/>
              <a:gd name="connsiteX3245" fmla="*/ 3477259 w 5317239"/>
              <a:gd name="connsiteY3245" fmla="*/ 1813384 h 3428468"/>
              <a:gd name="connsiteX3246" fmla="*/ 3478290 w 5317239"/>
              <a:gd name="connsiteY3246" fmla="*/ 1814090 h 3428468"/>
              <a:gd name="connsiteX3247" fmla="*/ 3478616 w 5317239"/>
              <a:gd name="connsiteY3247" fmla="*/ 1814307 h 3428468"/>
              <a:gd name="connsiteX3248" fmla="*/ 3483066 w 5317239"/>
              <a:gd name="connsiteY3248" fmla="*/ 1813819 h 3428468"/>
              <a:gd name="connsiteX3249" fmla="*/ 3496362 w 5317239"/>
              <a:gd name="connsiteY3249" fmla="*/ 1804050 h 3428468"/>
              <a:gd name="connsiteX3250" fmla="*/ 3499673 w 5317239"/>
              <a:gd name="connsiteY3250" fmla="*/ 1851102 h 3428468"/>
              <a:gd name="connsiteX3251" fmla="*/ 3501247 w 5317239"/>
              <a:gd name="connsiteY3251" fmla="*/ 1854196 h 3428468"/>
              <a:gd name="connsiteX3252" fmla="*/ 3546942 w 5317239"/>
              <a:gd name="connsiteY3252" fmla="*/ 1893487 h 3428468"/>
              <a:gd name="connsiteX3253" fmla="*/ 3549818 w 5317239"/>
              <a:gd name="connsiteY3253" fmla="*/ 1894572 h 3428468"/>
              <a:gd name="connsiteX3254" fmla="*/ 3552749 w 5317239"/>
              <a:gd name="connsiteY3254" fmla="*/ 1893596 h 3428468"/>
              <a:gd name="connsiteX3255" fmla="*/ 3559370 w 5317239"/>
              <a:gd name="connsiteY3255" fmla="*/ 1888277 h 3428468"/>
              <a:gd name="connsiteX3256" fmla="*/ 3600670 w 5317239"/>
              <a:gd name="connsiteY3256" fmla="*/ 1932562 h 3428468"/>
              <a:gd name="connsiteX3257" fmla="*/ 3601592 w 5317239"/>
              <a:gd name="connsiteY3257" fmla="*/ 1935112 h 3428468"/>
              <a:gd name="connsiteX3258" fmla="*/ 3603763 w 5317239"/>
              <a:gd name="connsiteY3258" fmla="*/ 1937609 h 3428468"/>
              <a:gd name="connsiteX3259" fmla="*/ 3605011 w 5317239"/>
              <a:gd name="connsiteY3259" fmla="*/ 1940539 h 3428468"/>
              <a:gd name="connsiteX3260" fmla="*/ 3607671 w 5317239"/>
              <a:gd name="connsiteY3260" fmla="*/ 1941896 h 3428468"/>
              <a:gd name="connsiteX3261" fmla="*/ 3608593 w 5317239"/>
              <a:gd name="connsiteY3261" fmla="*/ 1946509 h 3428468"/>
              <a:gd name="connsiteX3262" fmla="*/ 3609950 w 5317239"/>
              <a:gd name="connsiteY3262" fmla="*/ 1948951 h 3428468"/>
              <a:gd name="connsiteX3263" fmla="*/ 3610709 w 5317239"/>
              <a:gd name="connsiteY3263" fmla="*/ 1949549 h 3428468"/>
              <a:gd name="connsiteX3264" fmla="*/ 3611361 w 5317239"/>
              <a:gd name="connsiteY3264" fmla="*/ 1949928 h 3428468"/>
              <a:gd name="connsiteX3265" fmla="*/ 3610818 w 5317239"/>
              <a:gd name="connsiteY3265" fmla="*/ 1951448 h 3428468"/>
              <a:gd name="connsiteX3266" fmla="*/ 3610601 w 5317239"/>
              <a:gd name="connsiteY3266" fmla="*/ 1952858 h 3428468"/>
              <a:gd name="connsiteX3267" fmla="*/ 3611144 w 5317239"/>
              <a:gd name="connsiteY3267" fmla="*/ 1955193 h 3428468"/>
              <a:gd name="connsiteX3268" fmla="*/ 3612500 w 5317239"/>
              <a:gd name="connsiteY3268" fmla="*/ 1957580 h 3428468"/>
              <a:gd name="connsiteX3269" fmla="*/ 3616245 w 5317239"/>
              <a:gd name="connsiteY3269" fmla="*/ 1964256 h 3428468"/>
              <a:gd name="connsiteX3270" fmla="*/ 3613586 w 5317239"/>
              <a:gd name="connsiteY3270" fmla="*/ 1970822 h 3428468"/>
              <a:gd name="connsiteX3271" fmla="*/ 3614183 w 5317239"/>
              <a:gd name="connsiteY3271" fmla="*/ 1975273 h 3428468"/>
              <a:gd name="connsiteX3272" fmla="*/ 3624440 w 5317239"/>
              <a:gd name="connsiteY3272" fmla="*/ 1988732 h 3428468"/>
              <a:gd name="connsiteX3273" fmla="*/ 3629595 w 5317239"/>
              <a:gd name="connsiteY3273" fmla="*/ 2012990 h 3428468"/>
              <a:gd name="connsiteX3274" fmla="*/ 3630193 w 5317239"/>
              <a:gd name="connsiteY3274" fmla="*/ 2014510 h 3428468"/>
              <a:gd name="connsiteX3275" fmla="*/ 3636759 w 5317239"/>
              <a:gd name="connsiteY3275" fmla="*/ 2024713 h 3428468"/>
              <a:gd name="connsiteX3276" fmla="*/ 3636433 w 5317239"/>
              <a:gd name="connsiteY3276" fmla="*/ 2027426 h 3428468"/>
              <a:gd name="connsiteX3277" fmla="*/ 3626828 w 5317239"/>
              <a:gd name="connsiteY3277" fmla="*/ 2025853 h 3428468"/>
              <a:gd name="connsiteX3278" fmla="*/ 3625634 w 5317239"/>
              <a:gd name="connsiteY3278" fmla="*/ 2025853 h 3428468"/>
              <a:gd name="connsiteX3279" fmla="*/ 3622595 w 5317239"/>
              <a:gd name="connsiteY3279" fmla="*/ 2027480 h 3428468"/>
              <a:gd name="connsiteX3280" fmla="*/ 3619230 w 5317239"/>
              <a:gd name="connsiteY3280" fmla="*/ 2031496 h 3428468"/>
              <a:gd name="connsiteX3281" fmla="*/ 3616462 w 5317239"/>
              <a:gd name="connsiteY3281" fmla="*/ 2034861 h 3428468"/>
              <a:gd name="connsiteX3282" fmla="*/ 3614074 w 5317239"/>
              <a:gd name="connsiteY3282" fmla="*/ 2035078 h 3428468"/>
              <a:gd name="connsiteX3283" fmla="*/ 3609950 w 5317239"/>
              <a:gd name="connsiteY3283" fmla="*/ 2039854 h 3428468"/>
              <a:gd name="connsiteX3284" fmla="*/ 3610113 w 5317239"/>
              <a:gd name="connsiteY3284" fmla="*/ 2042622 h 3428468"/>
              <a:gd name="connsiteX3285" fmla="*/ 3603166 w 5317239"/>
              <a:gd name="connsiteY3285" fmla="*/ 2047994 h 3428468"/>
              <a:gd name="connsiteX3286" fmla="*/ 3601483 w 5317239"/>
              <a:gd name="connsiteY3286" fmla="*/ 2050817 h 3428468"/>
              <a:gd name="connsiteX3287" fmla="*/ 3599259 w 5317239"/>
              <a:gd name="connsiteY3287" fmla="*/ 2063570 h 3428468"/>
              <a:gd name="connsiteX3288" fmla="*/ 3595406 w 5317239"/>
              <a:gd name="connsiteY3288" fmla="*/ 2063896 h 3428468"/>
              <a:gd name="connsiteX3289" fmla="*/ 3592366 w 5317239"/>
              <a:gd name="connsiteY3289" fmla="*/ 2065470 h 3428468"/>
              <a:gd name="connsiteX3290" fmla="*/ 3520024 w 5317239"/>
              <a:gd name="connsiteY3290" fmla="*/ 2149806 h 3428468"/>
              <a:gd name="connsiteX3291" fmla="*/ 3518939 w 5317239"/>
              <a:gd name="connsiteY3291" fmla="*/ 2153008 h 3428468"/>
              <a:gd name="connsiteX3292" fmla="*/ 3519101 w 5317239"/>
              <a:gd name="connsiteY3292" fmla="*/ 2152628 h 3428468"/>
              <a:gd name="connsiteX3293" fmla="*/ 3538476 w 5317239"/>
              <a:gd name="connsiteY3293" fmla="*/ 2475482 h 3428468"/>
              <a:gd name="connsiteX3294" fmla="*/ 3521598 w 5317239"/>
              <a:gd name="connsiteY3294" fmla="*/ 2477761 h 3428468"/>
              <a:gd name="connsiteX3295" fmla="*/ 3506076 w 5317239"/>
              <a:gd name="connsiteY3295" fmla="*/ 2475482 h 3428468"/>
              <a:gd name="connsiteX3296" fmla="*/ 3503146 w 5317239"/>
              <a:gd name="connsiteY3296" fmla="*/ 2476079 h 3428468"/>
              <a:gd name="connsiteX3297" fmla="*/ 3497013 w 5317239"/>
              <a:gd name="connsiteY3297" fmla="*/ 2479661 h 3428468"/>
              <a:gd name="connsiteX3298" fmla="*/ 3494788 w 5317239"/>
              <a:gd name="connsiteY3298" fmla="*/ 2483351 h 3428468"/>
              <a:gd name="connsiteX3299" fmla="*/ 3494517 w 5317239"/>
              <a:gd name="connsiteY3299" fmla="*/ 2489484 h 3428468"/>
              <a:gd name="connsiteX3300" fmla="*/ 3465536 w 5317239"/>
              <a:gd name="connsiteY3300" fmla="*/ 2496810 h 3428468"/>
              <a:gd name="connsiteX3301" fmla="*/ 3462118 w 5317239"/>
              <a:gd name="connsiteY3301" fmla="*/ 2500934 h 3428468"/>
              <a:gd name="connsiteX3302" fmla="*/ 3461737 w 5317239"/>
              <a:gd name="connsiteY3302" fmla="*/ 2507990 h 3428468"/>
              <a:gd name="connsiteX3303" fmla="*/ 3451643 w 5317239"/>
              <a:gd name="connsiteY3303" fmla="*/ 2514339 h 3428468"/>
              <a:gd name="connsiteX3304" fmla="*/ 3445239 w 5317239"/>
              <a:gd name="connsiteY3304" fmla="*/ 2516239 h 3428468"/>
              <a:gd name="connsiteX3305" fmla="*/ 3425323 w 5317239"/>
              <a:gd name="connsiteY3305" fmla="*/ 2513145 h 3428468"/>
              <a:gd name="connsiteX3306" fmla="*/ 3422066 w 5317239"/>
              <a:gd name="connsiteY3306" fmla="*/ 2486987 h 3428468"/>
              <a:gd name="connsiteX3307" fmla="*/ 3421089 w 5317239"/>
              <a:gd name="connsiteY3307" fmla="*/ 2484707 h 3428468"/>
              <a:gd name="connsiteX3308" fmla="*/ 3412677 w 5317239"/>
              <a:gd name="connsiteY3308" fmla="*/ 2474397 h 3428468"/>
              <a:gd name="connsiteX3309" fmla="*/ 3406545 w 5317239"/>
              <a:gd name="connsiteY3309" fmla="*/ 2458061 h 3428468"/>
              <a:gd name="connsiteX3310" fmla="*/ 3405513 w 5317239"/>
              <a:gd name="connsiteY3310" fmla="*/ 2456487 h 3428468"/>
              <a:gd name="connsiteX3311" fmla="*/ 3394225 w 5317239"/>
              <a:gd name="connsiteY3311" fmla="*/ 2444982 h 3428468"/>
              <a:gd name="connsiteX3312" fmla="*/ 3392597 w 5317239"/>
              <a:gd name="connsiteY3312" fmla="*/ 2443950 h 3428468"/>
              <a:gd name="connsiteX3313" fmla="*/ 3377890 w 5317239"/>
              <a:gd name="connsiteY3313" fmla="*/ 2438361 h 3428468"/>
              <a:gd name="connsiteX3314" fmla="*/ 3376262 w 5317239"/>
              <a:gd name="connsiteY3314" fmla="*/ 2438090 h 3428468"/>
              <a:gd name="connsiteX3315" fmla="*/ 3357593 w 5317239"/>
              <a:gd name="connsiteY3315" fmla="*/ 2438198 h 3428468"/>
              <a:gd name="connsiteX3316" fmla="*/ 3353902 w 5317239"/>
              <a:gd name="connsiteY3316" fmla="*/ 2440097 h 3428468"/>
              <a:gd name="connsiteX3317" fmla="*/ 3353089 w 5317239"/>
              <a:gd name="connsiteY3317" fmla="*/ 2443137 h 3428468"/>
              <a:gd name="connsiteX3318" fmla="*/ 3353306 w 5317239"/>
              <a:gd name="connsiteY3318" fmla="*/ 2444168 h 3428468"/>
              <a:gd name="connsiteX3319" fmla="*/ 3357539 w 5317239"/>
              <a:gd name="connsiteY3319" fmla="*/ 2456378 h 3428468"/>
              <a:gd name="connsiteX3320" fmla="*/ 3360361 w 5317239"/>
              <a:gd name="connsiteY3320" fmla="*/ 2459201 h 3428468"/>
              <a:gd name="connsiteX3321" fmla="*/ 3363345 w 5317239"/>
              <a:gd name="connsiteY3321" fmla="*/ 2460177 h 3428468"/>
              <a:gd name="connsiteX3322" fmla="*/ 3364811 w 5317239"/>
              <a:gd name="connsiteY3322" fmla="*/ 2467721 h 3428468"/>
              <a:gd name="connsiteX3323" fmla="*/ 3357755 w 5317239"/>
              <a:gd name="connsiteY3323" fmla="*/ 2468969 h 3428468"/>
              <a:gd name="connsiteX3324" fmla="*/ 3354065 w 5317239"/>
              <a:gd name="connsiteY3324" fmla="*/ 2474179 h 3428468"/>
              <a:gd name="connsiteX3325" fmla="*/ 3354663 w 5317239"/>
              <a:gd name="connsiteY3325" fmla="*/ 2477761 h 3428468"/>
              <a:gd name="connsiteX3326" fmla="*/ 3341746 w 5317239"/>
              <a:gd name="connsiteY3326" fmla="*/ 2480420 h 3428468"/>
              <a:gd name="connsiteX3327" fmla="*/ 3338110 w 5317239"/>
              <a:gd name="connsiteY3327" fmla="*/ 2485142 h 3428468"/>
              <a:gd name="connsiteX3328" fmla="*/ 3339087 w 5317239"/>
              <a:gd name="connsiteY3328" fmla="*/ 2500229 h 3428468"/>
              <a:gd name="connsiteX3329" fmla="*/ 3339195 w 5317239"/>
              <a:gd name="connsiteY3329" fmla="*/ 2501043 h 3428468"/>
              <a:gd name="connsiteX3330" fmla="*/ 3340932 w 5317239"/>
              <a:gd name="connsiteY3330" fmla="*/ 2508044 h 3428468"/>
              <a:gd name="connsiteX3331" fmla="*/ 3345599 w 5317239"/>
              <a:gd name="connsiteY3331" fmla="*/ 2511463 h 3428468"/>
              <a:gd name="connsiteX3332" fmla="*/ 3346196 w 5317239"/>
              <a:gd name="connsiteY3332" fmla="*/ 2511409 h 3428468"/>
              <a:gd name="connsiteX3333" fmla="*/ 3349181 w 5317239"/>
              <a:gd name="connsiteY3333" fmla="*/ 2510812 h 3428468"/>
              <a:gd name="connsiteX3334" fmla="*/ 3352545 w 5317239"/>
              <a:gd name="connsiteY3334" fmla="*/ 2507827 h 3428468"/>
              <a:gd name="connsiteX3335" fmla="*/ 3353414 w 5317239"/>
              <a:gd name="connsiteY3335" fmla="*/ 2505167 h 3428468"/>
              <a:gd name="connsiteX3336" fmla="*/ 3355205 w 5317239"/>
              <a:gd name="connsiteY3336" fmla="*/ 2499903 h 3428468"/>
              <a:gd name="connsiteX3337" fmla="*/ 3356074 w 5317239"/>
              <a:gd name="connsiteY3337" fmla="*/ 2506687 h 3428468"/>
              <a:gd name="connsiteX3338" fmla="*/ 3356290 w 5317239"/>
              <a:gd name="connsiteY3338" fmla="*/ 2507501 h 3428468"/>
              <a:gd name="connsiteX3339" fmla="*/ 3356833 w 5317239"/>
              <a:gd name="connsiteY3339" fmla="*/ 2508641 h 3428468"/>
              <a:gd name="connsiteX3340" fmla="*/ 3359275 w 5317239"/>
              <a:gd name="connsiteY3340" fmla="*/ 2512386 h 3428468"/>
              <a:gd name="connsiteX3341" fmla="*/ 3359275 w 5317239"/>
              <a:gd name="connsiteY3341" fmla="*/ 2512657 h 3428468"/>
              <a:gd name="connsiteX3342" fmla="*/ 3349181 w 5317239"/>
              <a:gd name="connsiteY3342" fmla="*/ 2512386 h 3428468"/>
              <a:gd name="connsiteX3343" fmla="*/ 3349127 w 5317239"/>
              <a:gd name="connsiteY3343" fmla="*/ 2512386 h 3428468"/>
              <a:gd name="connsiteX3344" fmla="*/ 3345599 w 5317239"/>
              <a:gd name="connsiteY3344" fmla="*/ 2514014 h 3428468"/>
              <a:gd name="connsiteX3345" fmla="*/ 3344677 w 5317239"/>
              <a:gd name="connsiteY3345" fmla="*/ 2517867 h 3428468"/>
              <a:gd name="connsiteX3346" fmla="*/ 3345762 w 5317239"/>
              <a:gd name="connsiteY3346" fmla="*/ 2523022 h 3428468"/>
              <a:gd name="connsiteX3347" fmla="*/ 3344731 w 5317239"/>
              <a:gd name="connsiteY3347" fmla="*/ 2523185 h 3428468"/>
              <a:gd name="connsiteX3348" fmla="*/ 3341258 w 5317239"/>
              <a:gd name="connsiteY3348" fmla="*/ 2525682 h 3428468"/>
              <a:gd name="connsiteX3349" fmla="*/ 3339195 w 5317239"/>
              <a:gd name="connsiteY3349" fmla="*/ 2529806 h 3428468"/>
              <a:gd name="connsiteX3350" fmla="*/ 3336808 w 5317239"/>
              <a:gd name="connsiteY3350" fmla="*/ 2529426 h 3428468"/>
              <a:gd name="connsiteX3351" fmla="*/ 3334420 w 5317239"/>
              <a:gd name="connsiteY3351" fmla="*/ 2529047 h 3428468"/>
              <a:gd name="connsiteX3352" fmla="*/ 3333388 w 5317239"/>
              <a:gd name="connsiteY3352" fmla="*/ 2529047 h 3428468"/>
              <a:gd name="connsiteX3353" fmla="*/ 3330620 w 5317239"/>
              <a:gd name="connsiteY3353" fmla="*/ 2530241 h 3428468"/>
              <a:gd name="connsiteX3354" fmla="*/ 3329209 w 5317239"/>
              <a:gd name="connsiteY3354" fmla="*/ 2533876 h 3428468"/>
              <a:gd name="connsiteX3355" fmla="*/ 3329318 w 5317239"/>
              <a:gd name="connsiteY3355" fmla="*/ 2535233 h 3428468"/>
              <a:gd name="connsiteX3356" fmla="*/ 3320689 w 5317239"/>
              <a:gd name="connsiteY3356" fmla="*/ 2536916 h 3428468"/>
              <a:gd name="connsiteX3357" fmla="*/ 3317215 w 5317239"/>
              <a:gd name="connsiteY3357" fmla="*/ 2540118 h 3428468"/>
              <a:gd name="connsiteX3358" fmla="*/ 3314882 w 5317239"/>
              <a:gd name="connsiteY3358" fmla="*/ 2548096 h 3428468"/>
              <a:gd name="connsiteX3359" fmla="*/ 3314394 w 5317239"/>
              <a:gd name="connsiteY3359" fmla="*/ 2547770 h 3428468"/>
              <a:gd name="connsiteX3360" fmla="*/ 3313634 w 5317239"/>
              <a:gd name="connsiteY3360" fmla="*/ 2547281 h 3428468"/>
              <a:gd name="connsiteX3361" fmla="*/ 3312549 w 5317239"/>
              <a:gd name="connsiteY3361" fmla="*/ 2546793 h 3428468"/>
              <a:gd name="connsiteX3362" fmla="*/ 3310160 w 5317239"/>
              <a:gd name="connsiteY3362" fmla="*/ 2546630 h 3428468"/>
              <a:gd name="connsiteX3363" fmla="*/ 3307284 w 5317239"/>
              <a:gd name="connsiteY3363" fmla="*/ 2548638 h 3428468"/>
              <a:gd name="connsiteX3364" fmla="*/ 3302563 w 5317239"/>
              <a:gd name="connsiteY3364" fmla="*/ 2556182 h 3428468"/>
              <a:gd name="connsiteX3365" fmla="*/ 3297841 w 5317239"/>
              <a:gd name="connsiteY3365" fmla="*/ 2559167 h 3428468"/>
              <a:gd name="connsiteX3366" fmla="*/ 3297353 w 5317239"/>
              <a:gd name="connsiteY3366" fmla="*/ 2558624 h 3428468"/>
              <a:gd name="connsiteX3367" fmla="*/ 3293879 w 5317239"/>
              <a:gd name="connsiteY3367" fmla="*/ 2557267 h 3428468"/>
              <a:gd name="connsiteX3368" fmla="*/ 3269349 w 5317239"/>
              <a:gd name="connsiteY3368" fmla="*/ 2558515 h 3428468"/>
              <a:gd name="connsiteX3369" fmla="*/ 3265442 w 5317239"/>
              <a:gd name="connsiteY3369" fmla="*/ 2561174 h 3428468"/>
              <a:gd name="connsiteX3370" fmla="*/ 3266039 w 5317239"/>
              <a:gd name="connsiteY3370" fmla="*/ 2565842 h 3428468"/>
              <a:gd name="connsiteX3371" fmla="*/ 3272769 w 5317239"/>
              <a:gd name="connsiteY3371" fmla="*/ 2574362 h 3428468"/>
              <a:gd name="connsiteX3372" fmla="*/ 3270381 w 5317239"/>
              <a:gd name="connsiteY3372" fmla="*/ 2577999 h 3428468"/>
              <a:gd name="connsiteX3373" fmla="*/ 3265659 w 5317239"/>
              <a:gd name="connsiteY3373" fmla="*/ 2578921 h 3428468"/>
              <a:gd name="connsiteX3374" fmla="*/ 3262132 w 5317239"/>
              <a:gd name="connsiteY3374" fmla="*/ 2582448 h 3428468"/>
              <a:gd name="connsiteX3375" fmla="*/ 3260395 w 5317239"/>
              <a:gd name="connsiteY3375" fmla="*/ 2591186 h 3428468"/>
              <a:gd name="connsiteX3376" fmla="*/ 3251115 w 5317239"/>
              <a:gd name="connsiteY3376" fmla="*/ 2601118 h 3428468"/>
              <a:gd name="connsiteX3377" fmla="*/ 3250084 w 5317239"/>
              <a:gd name="connsiteY3377" fmla="*/ 2602908 h 3428468"/>
              <a:gd name="connsiteX3378" fmla="*/ 3248401 w 5317239"/>
              <a:gd name="connsiteY3378" fmla="*/ 2608607 h 3428468"/>
              <a:gd name="connsiteX3379" fmla="*/ 3243571 w 5317239"/>
              <a:gd name="connsiteY3379" fmla="*/ 2609583 h 3428468"/>
              <a:gd name="connsiteX3380" fmla="*/ 3240532 w 5317239"/>
              <a:gd name="connsiteY3380" fmla="*/ 2611755 h 3428468"/>
              <a:gd name="connsiteX3381" fmla="*/ 3233151 w 5317239"/>
              <a:gd name="connsiteY3381" fmla="*/ 2624725 h 3428468"/>
              <a:gd name="connsiteX3382" fmla="*/ 3229515 w 5317239"/>
              <a:gd name="connsiteY3382" fmla="*/ 2627764 h 3428468"/>
              <a:gd name="connsiteX3383" fmla="*/ 3227290 w 5317239"/>
              <a:gd name="connsiteY3383" fmla="*/ 2622120 h 3428468"/>
              <a:gd name="connsiteX3384" fmla="*/ 3224305 w 5317239"/>
              <a:gd name="connsiteY3384" fmla="*/ 2619406 h 3428468"/>
              <a:gd name="connsiteX3385" fmla="*/ 3216598 w 5317239"/>
              <a:gd name="connsiteY3385" fmla="*/ 2617236 h 3428468"/>
              <a:gd name="connsiteX3386" fmla="*/ 3215187 w 5317239"/>
              <a:gd name="connsiteY3386" fmla="*/ 2617073 h 3428468"/>
              <a:gd name="connsiteX3387" fmla="*/ 3179857 w 5317239"/>
              <a:gd name="connsiteY3387" fmla="*/ 2618484 h 3428468"/>
              <a:gd name="connsiteX3388" fmla="*/ 3176602 w 5317239"/>
              <a:gd name="connsiteY3388" fmla="*/ 2620058 h 3428468"/>
              <a:gd name="connsiteX3389" fmla="*/ 3176167 w 5317239"/>
              <a:gd name="connsiteY3389" fmla="*/ 2620600 h 3428468"/>
              <a:gd name="connsiteX3390" fmla="*/ 3166616 w 5317239"/>
              <a:gd name="connsiteY3390" fmla="*/ 2617290 h 3428468"/>
              <a:gd name="connsiteX3391" fmla="*/ 3161569 w 5317239"/>
              <a:gd name="connsiteY3391" fmla="*/ 2618810 h 3428468"/>
              <a:gd name="connsiteX3392" fmla="*/ 3154731 w 5317239"/>
              <a:gd name="connsiteY3392" fmla="*/ 2627655 h 3428468"/>
              <a:gd name="connsiteX3393" fmla="*/ 3154133 w 5317239"/>
              <a:gd name="connsiteY3393" fmla="*/ 2632160 h 3428468"/>
              <a:gd name="connsiteX3394" fmla="*/ 3171934 w 5317239"/>
              <a:gd name="connsiteY3394" fmla="*/ 2675196 h 3428468"/>
              <a:gd name="connsiteX3395" fmla="*/ 3168570 w 5317239"/>
              <a:gd name="connsiteY3395" fmla="*/ 2677801 h 3428468"/>
              <a:gd name="connsiteX3396" fmla="*/ 3166887 w 5317239"/>
              <a:gd name="connsiteY3396" fmla="*/ 2680678 h 3428468"/>
              <a:gd name="connsiteX3397" fmla="*/ 3165150 w 5317239"/>
              <a:gd name="connsiteY3397" fmla="*/ 2691586 h 3428468"/>
              <a:gd name="connsiteX3398" fmla="*/ 3147947 w 5317239"/>
              <a:gd name="connsiteY3398" fmla="*/ 2726753 h 3428468"/>
              <a:gd name="connsiteX3399" fmla="*/ 3147295 w 5317239"/>
              <a:gd name="connsiteY3399" fmla="*/ 2725505 h 3428468"/>
              <a:gd name="connsiteX3400" fmla="*/ 3137798 w 5317239"/>
              <a:gd name="connsiteY3400" fmla="*/ 2712968 h 3428468"/>
              <a:gd name="connsiteX3401" fmla="*/ 3134488 w 5317239"/>
              <a:gd name="connsiteY3401" fmla="*/ 2711178 h 3428468"/>
              <a:gd name="connsiteX3402" fmla="*/ 3134217 w 5317239"/>
              <a:gd name="connsiteY3402" fmla="*/ 2711178 h 3428468"/>
              <a:gd name="connsiteX3403" fmla="*/ 3130960 w 5317239"/>
              <a:gd name="connsiteY3403" fmla="*/ 2712535 h 3428468"/>
              <a:gd name="connsiteX3404" fmla="*/ 3119129 w 5317239"/>
              <a:gd name="connsiteY3404" fmla="*/ 2724637 h 3428468"/>
              <a:gd name="connsiteX3405" fmla="*/ 3115764 w 5317239"/>
              <a:gd name="connsiteY3405" fmla="*/ 2714705 h 3428468"/>
              <a:gd name="connsiteX3406" fmla="*/ 3110609 w 5317239"/>
              <a:gd name="connsiteY3406" fmla="*/ 2711720 h 3428468"/>
              <a:gd name="connsiteX3407" fmla="*/ 3090637 w 5317239"/>
              <a:gd name="connsiteY3407" fmla="*/ 2715682 h 3428468"/>
              <a:gd name="connsiteX3408" fmla="*/ 3088412 w 5317239"/>
              <a:gd name="connsiteY3408" fmla="*/ 2716822 h 3428468"/>
              <a:gd name="connsiteX3409" fmla="*/ 3088250 w 5317239"/>
              <a:gd name="connsiteY3409" fmla="*/ 2716984 h 3428468"/>
              <a:gd name="connsiteX3410" fmla="*/ 3089172 w 5317239"/>
              <a:gd name="connsiteY3410" fmla="*/ 2715953 h 3428468"/>
              <a:gd name="connsiteX3411" fmla="*/ 3090311 w 5317239"/>
              <a:gd name="connsiteY3411" fmla="*/ 2712372 h 3428468"/>
              <a:gd name="connsiteX3412" fmla="*/ 3089172 w 5317239"/>
              <a:gd name="connsiteY3412" fmla="*/ 2702657 h 3428468"/>
              <a:gd name="connsiteX3413" fmla="*/ 3087272 w 5317239"/>
              <a:gd name="connsiteY3413" fmla="*/ 2699455 h 3428468"/>
              <a:gd name="connsiteX3414" fmla="*/ 3083636 w 5317239"/>
              <a:gd name="connsiteY3414" fmla="*/ 2698750 h 3428468"/>
              <a:gd name="connsiteX3415" fmla="*/ 3056882 w 5317239"/>
              <a:gd name="connsiteY3415" fmla="*/ 2705045 h 3428468"/>
              <a:gd name="connsiteX3416" fmla="*/ 3045864 w 5317239"/>
              <a:gd name="connsiteY3416" fmla="*/ 2692075 h 3428468"/>
              <a:gd name="connsiteX3417" fmla="*/ 3044942 w 5317239"/>
              <a:gd name="connsiteY3417" fmla="*/ 2691260 h 3428468"/>
              <a:gd name="connsiteX3418" fmla="*/ 3026653 w 5317239"/>
              <a:gd name="connsiteY3418" fmla="*/ 2678995 h 3428468"/>
              <a:gd name="connsiteX3419" fmla="*/ 3028715 w 5317239"/>
              <a:gd name="connsiteY3419" fmla="*/ 2674220 h 3428468"/>
              <a:gd name="connsiteX3420" fmla="*/ 3040546 w 5317239"/>
              <a:gd name="connsiteY3420" fmla="*/ 2670366 h 3428468"/>
              <a:gd name="connsiteX3421" fmla="*/ 3043476 w 5317239"/>
              <a:gd name="connsiteY3421" fmla="*/ 2667436 h 3428468"/>
              <a:gd name="connsiteX3422" fmla="*/ 3042825 w 5317239"/>
              <a:gd name="connsiteY3422" fmla="*/ 2663366 h 3428468"/>
              <a:gd name="connsiteX3423" fmla="*/ 3031591 w 5317239"/>
              <a:gd name="connsiteY3423" fmla="*/ 2648115 h 3428468"/>
              <a:gd name="connsiteX3424" fmla="*/ 3030506 w 5317239"/>
              <a:gd name="connsiteY3424" fmla="*/ 2647030 h 3428468"/>
              <a:gd name="connsiteX3425" fmla="*/ 2995339 w 5317239"/>
              <a:gd name="connsiteY3425" fmla="*/ 2623205 h 3428468"/>
              <a:gd name="connsiteX3426" fmla="*/ 2993005 w 5317239"/>
              <a:gd name="connsiteY3426" fmla="*/ 2622446 h 3428468"/>
              <a:gd name="connsiteX3427" fmla="*/ 2958109 w 5317239"/>
              <a:gd name="connsiteY3427" fmla="*/ 2620709 h 3428468"/>
              <a:gd name="connsiteX3428" fmla="*/ 2935098 w 5317239"/>
              <a:gd name="connsiteY3428" fmla="*/ 2578324 h 3428468"/>
              <a:gd name="connsiteX3429" fmla="*/ 2934339 w 5317239"/>
              <a:gd name="connsiteY3429" fmla="*/ 2577293 h 3428468"/>
              <a:gd name="connsiteX3430" fmla="*/ 2897055 w 5317239"/>
              <a:gd name="connsiteY3430" fmla="*/ 2539575 h 3428468"/>
              <a:gd name="connsiteX3431" fmla="*/ 2892117 w 5317239"/>
              <a:gd name="connsiteY3431" fmla="*/ 2538598 h 3428468"/>
              <a:gd name="connsiteX3432" fmla="*/ 2887449 w 5317239"/>
              <a:gd name="connsiteY3432" fmla="*/ 2540552 h 3428468"/>
              <a:gd name="connsiteX3433" fmla="*/ 2884953 w 5317239"/>
              <a:gd name="connsiteY3433" fmla="*/ 2543211 h 3428468"/>
              <a:gd name="connsiteX3434" fmla="*/ 2879254 w 5317239"/>
              <a:gd name="connsiteY3434" fmla="*/ 2558896 h 3428468"/>
              <a:gd name="connsiteX3435" fmla="*/ 2872851 w 5317239"/>
              <a:gd name="connsiteY3435" fmla="*/ 2561392 h 3428468"/>
              <a:gd name="connsiteX3436" fmla="*/ 2870409 w 5317239"/>
              <a:gd name="connsiteY3436" fmla="*/ 2563671 h 3428468"/>
              <a:gd name="connsiteX3437" fmla="*/ 2866881 w 5317239"/>
              <a:gd name="connsiteY3437" fmla="*/ 2571215 h 3428468"/>
              <a:gd name="connsiteX3438" fmla="*/ 2866881 w 5317239"/>
              <a:gd name="connsiteY3438" fmla="*/ 2575122 h 3428468"/>
              <a:gd name="connsiteX3439" fmla="*/ 2874425 w 5317239"/>
              <a:gd name="connsiteY3439" fmla="*/ 2590535 h 3428468"/>
              <a:gd name="connsiteX3440" fmla="*/ 2875836 w 5317239"/>
              <a:gd name="connsiteY3440" fmla="*/ 2592217 h 3428468"/>
              <a:gd name="connsiteX3441" fmla="*/ 2892930 w 5317239"/>
              <a:gd name="connsiteY3441" fmla="*/ 2604645 h 3428468"/>
              <a:gd name="connsiteX3442" fmla="*/ 2900746 w 5317239"/>
              <a:gd name="connsiteY3442" fmla="*/ 2622391 h 3428468"/>
              <a:gd name="connsiteX3443" fmla="*/ 2899118 w 5317239"/>
              <a:gd name="connsiteY3443" fmla="*/ 2642200 h 3428468"/>
              <a:gd name="connsiteX3444" fmla="*/ 2894993 w 5317239"/>
              <a:gd name="connsiteY3444" fmla="*/ 2648007 h 3428468"/>
              <a:gd name="connsiteX3445" fmla="*/ 2894179 w 5317239"/>
              <a:gd name="connsiteY3445" fmla="*/ 2651155 h 3428468"/>
              <a:gd name="connsiteX3446" fmla="*/ 2897381 w 5317239"/>
              <a:gd name="connsiteY3446" fmla="*/ 2677584 h 3428468"/>
              <a:gd name="connsiteX3447" fmla="*/ 2889023 w 5317239"/>
              <a:gd name="connsiteY3447" fmla="*/ 2681600 h 3428468"/>
              <a:gd name="connsiteX3448" fmla="*/ 2881697 w 5317239"/>
              <a:gd name="connsiteY3448" fmla="*/ 2676824 h 3428468"/>
              <a:gd name="connsiteX3449" fmla="*/ 2878929 w 5317239"/>
              <a:gd name="connsiteY3449" fmla="*/ 2676119 h 3428468"/>
              <a:gd name="connsiteX3450" fmla="*/ 2870409 w 5317239"/>
              <a:gd name="connsiteY3450" fmla="*/ 2676661 h 3428468"/>
              <a:gd name="connsiteX3451" fmla="*/ 2867152 w 5317239"/>
              <a:gd name="connsiteY3451" fmla="*/ 2664939 h 3428468"/>
              <a:gd name="connsiteX3452" fmla="*/ 2862594 w 5317239"/>
              <a:gd name="connsiteY3452" fmla="*/ 2661629 h 3428468"/>
              <a:gd name="connsiteX3453" fmla="*/ 2858035 w 5317239"/>
              <a:gd name="connsiteY3453" fmla="*/ 2661846 h 3428468"/>
              <a:gd name="connsiteX3454" fmla="*/ 2849080 w 5317239"/>
              <a:gd name="connsiteY3454" fmla="*/ 2647898 h 3428468"/>
              <a:gd name="connsiteX3455" fmla="*/ 2856841 w 5317239"/>
              <a:gd name="connsiteY3455" fmla="*/ 2645782 h 3428468"/>
              <a:gd name="connsiteX3456" fmla="*/ 2860043 w 5317239"/>
              <a:gd name="connsiteY3456" fmla="*/ 2642417 h 3428468"/>
              <a:gd name="connsiteX3457" fmla="*/ 2858632 w 5317239"/>
              <a:gd name="connsiteY3457" fmla="*/ 2638021 h 3428468"/>
              <a:gd name="connsiteX3458" fmla="*/ 2849351 w 5317239"/>
              <a:gd name="connsiteY3458" fmla="*/ 2629881 h 3428468"/>
              <a:gd name="connsiteX3459" fmla="*/ 2846150 w 5317239"/>
              <a:gd name="connsiteY3459" fmla="*/ 2628741 h 3428468"/>
              <a:gd name="connsiteX3460" fmla="*/ 2842025 w 5317239"/>
              <a:gd name="connsiteY3460" fmla="*/ 2628904 h 3428468"/>
              <a:gd name="connsiteX3461" fmla="*/ 2840994 w 5317239"/>
              <a:gd name="connsiteY3461" fmla="*/ 2629067 h 3428468"/>
              <a:gd name="connsiteX3462" fmla="*/ 2837358 w 5317239"/>
              <a:gd name="connsiteY3462" fmla="*/ 2610126 h 3428468"/>
              <a:gd name="connsiteX3463" fmla="*/ 2844739 w 5317239"/>
              <a:gd name="connsiteY3463" fmla="*/ 2593357 h 3428468"/>
              <a:gd name="connsiteX3464" fmla="*/ 2843165 w 5317239"/>
              <a:gd name="connsiteY3464" fmla="*/ 2587821 h 3428468"/>
              <a:gd name="connsiteX3465" fmla="*/ 2840885 w 5317239"/>
              <a:gd name="connsiteY3465" fmla="*/ 2586248 h 3428468"/>
              <a:gd name="connsiteX3466" fmla="*/ 2835188 w 5317239"/>
              <a:gd name="connsiteY3466" fmla="*/ 2586681 h 3428468"/>
              <a:gd name="connsiteX3467" fmla="*/ 2835079 w 5317239"/>
              <a:gd name="connsiteY3467" fmla="*/ 2586790 h 3428468"/>
              <a:gd name="connsiteX3468" fmla="*/ 2832582 w 5317239"/>
              <a:gd name="connsiteY3468" fmla="*/ 2574037 h 3428468"/>
              <a:gd name="connsiteX3469" fmla="*/ 2830845 w 5317239"/>
              <a:gd name="connsiteY3469" fmla="*/ 2571269 h 3428468"/>
              <a:gd name="connsiteX3470" fmla="*/ 2828349 w 5317239"/>
              <a:gd name="connsiteY3470" fmla="*/ 2569424 h 3428468"/>
              <a:gd name="connsiteX3471" fmla="*/ 2833287 w 5317239"/>
              <a:gd name="connsiteY3471" fmla="*/ 2559981 h 3428468"/>
              <a:gd name="connsiteX3472" fmla="*/ 2833776 w 5317239"/>
              <a:gd name="connsiteY3472" fmla="*/ 2557484 h 3428468"/>
              <a:gd name="connsiteX3473" fmla="*/ 2832907 w 5317239"/>
              <a:gd name="connsiteY3473" fmla="*/ 2547933 h 3428468"/>
              <a:gd name="connsiteX3474" fmla="*/ 2831442 w 5317239"/>
              <a:gd name="connsiteY3474" fmla="*/ 2545002 h 3428468"/>
              <a:gd name="connsiteX3475" fmla="*/ 2821348 w 5317239"/>
              <a:gd name="connsiteY3475" fmla="*/ 2535722 h 3428468"/>
              <a:gd name="connsiteX3476" fmla="*/ 2815433 w 5317239"/>
              <a:gd name="connsiteY3476" fmla="*/ 2535505 h 3428468"/>
              <a:gd name="connsiteX3477" fmla="*/ 2809517 w 5317239"/>
              <a:gd name="connsiteY3477" fmla="*/ 2540280 h 3428468"/>
              <a:gd name="connsiteX3478" fmla="*/ 2807618 w 5317239"/>
              <a:gd name="connsiteY3478" fmla="*/ 2539466 h 3428468"/>
              <a:gd name="connsiteX3479" fmla="*/ 2802842 w 5317239"/>
              <a:gd name="connsiteY3479" fmla="*/ 2540172 h 3428468"/>
              <a:gd name="connsiteX3480" fmla="*/ 2801431 w 5317239"/>
              <a:gd name="connsiteY3480" fmla="*/ 2544785 h 3428468"/>
              <a:gd name="connsiteX3481" fmla="*/ 2802842 w 5317239"/>
              <a:gd name="connsiteY3481" fmla="*/ 2549995 h 3428468"/>
              <a:gd name="connsiteX3482" fmla="*/ 2780157 w 5317239"/>
              <a:gd name="connsiteY3482" fmla="*/ 2549398 h 3428468"/>
              <a:gd name="connsiteX3483" fmla="*/ 2763171 w 5317239"/>
              <a:gd name="connsiteY3483" fmla="*/ 2543482 h 3428468"/>
              <a:gd name="connsiteX3484" fmla="*/ 2760782 w 5317239"/>
              <a:gd name="connsiteY3484" fmla="*/ 2543320 h 3428468"/>
              <a:gd name="connsiteX3485" fmla="*/ 2738857 w 5317239"/>
              <a:gd name="connsiteY3485" fmla="*/ 2547716 h 3428468"/>
              <a:gd name="connsiteX3486" fmla="*/ 2735275 w 5317239"/>
              <a:gd name="connsiteY3486" fmla="*/ 2551351 h 3428468"/>
              <a:gd name="connsiteX3487" fmla="*/ 2732833 w 5317239"/>
              <a:gd name="connsiteY3487" fmla="*/ 2565299 h 3428468"/>
              <a:gd name="connsiteX3488" fmla="*/ 2717692 w 5317239"/>
              <a:gd name="connsiteY3488" fmla="*/ 2565625 h 3428468"/>
              <a:gd name="connsiteX3489" fmla="*/ 2714165 w 5317239"/>
              <a:gd name="connsiteY3489" fmla="*/ 2567470 h 3428468"/>
              <a:gd name="connsiteX3490" fmla="*/ 2688711 w 5317239"/>
              <a:gd name="connsiteY3490" fmla="*/ 2602149 h 3428468"/>
              <a:gd name="connsiteX3491" fmla="*/ 2688223 w 5317239"/>
              <a:gd name="connsiteY3491" fmla="*/ 2597102 h 3428468"/>
              <a:gd name="connsiteX3492" fmla="*/ 2685998 w 5317239"/>
              <a:gd name="connsiteY3492" fmla="*/ 2593628 h 3428468"/>
              <a:gd name="connsiteX3493" fmla="*/ 2685347 w 5317239"/>
              <a:gd name="connsiteY3493" fmla="*/ 2593194 h 3428468"/>
              <a:gd name="connsiteX3494" fmla="*/ 2683447 w 5317239"/>
              <a:gd name="connsiteY3494" fmla="*/ 2592706 h 3428468"/>
              <a:gd name="connsiteX3495" fmla="*/ 2680028 w 5317239"/>
              <a:gd name="connsiteY3495" fmla="*/ 2565896 h 3428468"/>
              <a:gd name="connsiteX3496" fmla="*/ 2677695 w 5317239"/>
              <a:gd name="connsiteY3496" fmla="*/ 2562477 h 3428468"/>
              <a:gd name="connsiteX3497" fmla="*/ 2677206 w 5317239"/>
              <a:gd name="connsiteY3497" fmla="*/ 2562205 h 3428468"/>
              <a:gd name="connsiteX3498" fmla="*/ 2677098 w 5317239"/>
              <a:gd name="connsiteY3498" fmla="*/ 2562097 h 3428468"/>
              <a:gd name="connsiteX3499" fmla="*/ 2667600 w 5317239"/>
              <a:gd name="connsiteY3499" fmla="*/ 2556941 h 3428468"/>
              <a:gd name="connsiteX3500" fmla="*/ 2667763 w 5317239"/>
              <a:gd name="connsiteY3500" fmla="*/ 2551189 h 3428468"/>
              <a:gd name="connsiteX3501" fmla="*/ 2675090 w 5317239"/>
              <a:gd name="connsiteY3501" fmla="*/ 2533768 h 3428468"/>
              <a:gd name="connsiteX3502" fmla="*/ 2707381 w 5317239"/>
              <a:gd name="connsiteY3502" fmla="*/ 2515696 h 3428468"/>
              <a:gd name="connsiteX3503" fmla="*/ 2709551 w 5317239"/>
              <a:gd name="connsiteY3503" fmla="*/ 2512766 h 3428468"/>
              <a:gd name="connsiteX3504" fmla="*/ 2708846 w 5317239"/>
              <a:gd name="connsiteY3504" fmla="*/ 2509183 h 3428468"/>
              <a:gd name="connsiteX3505" fmla="*/ 2701682 w 5317239"/>
              <a:gd name="connsiteY3505" fmla="*/ 2498818 h 3428468"/>
              <a:gd name="connsiteX3506" fmla="*/ 2703039 w 5317239"/>
              <a:gd name="connsiteY3506" fmla="*/ 2489647 h 3428468"/>
              <a:gd name="connsiteX3507" fmla="*/ 2730717 w 5317239"/>
              <a:gd name="connsiteY3507" fmla="*/ 2490026 h 3428468"/>
              <a:gd name="connsiteX3508" fmla="*/ 2737663 w 5317239"/>
              <a:gd name="connsiteY3508" fmla="*/ 2498927 h 3428468"/>
              <a:gd name="connsiteX3509" fmla="*/ 2739834 w 5317239"/>
              <a:gd name="connsiteY3509" fmla="*/ 2500392 h 3428468"/>
              <a:gd name="connsiteX3510" fmla="*/ 2742494 w 5317239"/>
              <a:gd name="connsiteY3510" fmla="*/ 2500880 h 3428468"/>
              <a:gd name="connsiteX3511" fmla="*/ 2746075 w 5317239"/>
              <a:gd name="connsiteY3511" fmla="*/ 2498058 h 3428468"/>
              <a:gd name="connsiteX3512" fmla="*/ 2749060 w 5317239"/>
              <a:gd name="connsiteY3512" fmla="*/ 2490623 h 3428468"/>
              <a:gd name="connsiteX3513" fmla="*/ 2749386 w 5317239"/>
              <a:gd name="connsiteY3513" fmla="*/ 2490623 h 3428468"/>
              <a:gd name="connsiteX3514" fmla="*/ 2749060 w 5317239"/>
              <a:gd name="connsiteY3514" fmla="*/ 2494748 h 3428468"/>
              <a:gd name="connsiteX3515" fmla="*/ 2751502 w 5317239"/>
              <a:gd name="connsiteY3515" fmla="*/ 2499090 h 3428468"/>
              <a:gd name="connsiteX3516" fmla="*/ 2753130 w 5317239"/>
              <a:gd name="connsiteY3516" fmla="*/ 2499903 h 3428468"/>
              <a:gd name="connsiteX3517" fmla="*/ 2757363 w 5317239"/>
              <a:gd name="connsiteY3517" fmla="*/ 2500934 h 3428468"/>
              <a:gd name="connsiteX3518" fmla="*/ 2760891 w 5317239"/>
              <a:gd name="connsiteY3518" fmla="*/ 2500392 h 3428468"/>
              <a:gd name="connsiteX3519" fmla="*/ 2762899 w 5317239"/>
              <a:gd name="connsiteY3519" fmla="*/ 2497461 h 3428468"/>
              <a:gd name="connsiteX3520" fmla="*/ 2768326 w 5317239"/>
              <a:gd name="connsiteY3520" fmla="*/ 2470923 h 3428468"/>
              <a:gd name="connsiteX3521" fmla="*/ 2767132 w 5317239"/>
              <a:gd name="connsiteY3521" fmla="*/ 2466853 h 3428468"/>
              <a:gd name="connsiteX3522" fmla="*/ 2760728 w 5317239"/>
              <a:gd name="connsiteY3522" fmla="*/ 2460340 h 3428468"/>
              <a:gd name="connsiteX3523" fmla="*/ 2759155 w 5317239"/>
              <a:gd name="connsiteY3523" fmla="*/ 2459364 h 3428468"/>
              <a:gd name="connsiteX3524" fmla="*/ 2755518 w 5317239"/>
              <a:gd name="connsiteY3524" fmla="*/ 2458929 h 3428468"/>
              <a:gd name="connsiteX3525" fmla="*/ 2751774 w 5317239"/>
              <a:gd name="connsiteY3525" fmla="*/ 2460123 h 3428468"/>
              <a:gd name="connsiteX3526" fmla="*/ 2743470 w 5317239"/>
              <a:gd name="connsiteY3526" fmla="*/ 2449758 h 3428468"/>
              <a:gd name="connsiteX3527" fmla="*/ 2743742 w 5317239"/>
              <a:gd name="connsiteY3527" fmla="*/ 2442757 h 3428468"/>
              <a:gd name="connsiteX3528" fmla="*/ 2749874 w 5317239"/>
              <a:gd name="connsiteY3528" fmla="*/ 2443788 h 3428468"/>
              <a:gd name="connsiteX3529" fmla="*/ 2754650 w 5317239"/>
              <a:gd name="connsiteY3529" fmla="*/ 2441454 h 3428468"/>
              <a:gd name="connsiteX3530" fmla="*/ 2759480 w 5317239"/>
              <a:gd name="connsiteY3530" fmla="*/ 2432500 h 3428468"/>
              <a:gd name="connsiteX3531" fmla="*/ 2759371 w 5317239"/>
              <a:gd name="connsiteY3531" fmla="*/ 2427995 h 3428468"/>
              <a:gd name="connsiteX3532" fmla="*/ 2753022 w 5317239"/>
              <a:gd name="connsiteY3532" fmla="*/ 2417521 h 3428468"/>
              <a:gd name="connsiteX3533" fmla="*/ 2753511 w 5317239"/>
              <a:gd name="connsiteY3533" fmla="*/ 2408892 h 3428468"/>
              <a:gd name="connsiteX3534" fmla="*/ 2754433 w 5317239"/>
              <a:gd name="connsiteY3534" fmla="*/ 2407970 h 3428468"/>
              <a:gd name="connsiteX3535" fmla="*/ 2757418 w 5317239"/>
              <a:gd name="connsiteY3535" fmla="*/ 2413017 h 3428468"/>
              <a:gd name="connsiteX3536" fmla="*/ 2761868 w 5317239"/>
              <a:gd name="connsiteY3536" fmla="*/ 2428863 h 3428468"/>
              <a:gd name="connsiteX3537" fmla="*/ 2757635 w 5317239"/>
              <a:gd name="connsiteY3537" fmla="*/ 2440478 h 3428468"/>
              <a:gd name="connsiteX3538" fmla="*/ 2758015 w 5317239"/>
              <a:gd name="connsiteY3538" fmla="*/ 2444331 h 3428468"/>
              <a:gd name="connsiteX3539" fmla="*/ 2760294 w 5317239"/>
              <a:gd name="connsiteY3539" fmla="*/ 2446230 h 3428468"/>
              <a:gd name="connsiteX3540" fmla="*/ 2761760 w 5317239"/>
              <a:gd name="connsiteY3540" fmla="*/ 2446718 h 3428468"/>
              <a:gd name="connsiteX3541" fmla="*/ 2767024 w 5317239"/>
              <a:gd name="connsiteY3541" fmla="*/ 2447533 h 3428468"/>
              <a:gd name="connsiteX3542" fmla="*/ 2769411 w 5317239"/>
              <a:gd name="connsiteY3542" fmla="*/ 2447261 h 3428468"/>
              <a:gd name="connsiteX3543" fmla="*/ 2774133 w 5317239"/>
              <a:gd name="connsiteY3543" fmla="*/ 2445307 h 3428468"/>
              <a:gd name="connsiteX3544" fmla="*/ 2776901 w 5317239"/>
              <a:gd name="connsiteY3544" fmla="*/ 2440532 h 3428468"/>
              <a:gd name="connsiteX3545" fmla="*/ 2776575 w 5317239"/>
              <a:gd name="connsiteY3545" fmla="*/ 2438035 h 3428468"/>
              <a:gd name="connsiteX3546" fmla="*/ 2779885 w 5317239"/>
              <a:gd name="connsiteY3546" fmla="*/ 2436895 h 3428468"/>
              <a:gd name="connsiteX3547" fmla="*/ 2782925 w 5317239"/>
              <a:gd name="connsiteY3547" fmla="*/ 2432283 h 3428468"/>
              <a:gd name="connsiteX3548" fmla="*/ 2782111 w 5317239"/>
              <a:gd name="connsiteY3548" fmla="*/ 2421592 h 3428468"/>
              <a:gd name="connsiteX3549" fmla="*/ 2780157 w 5317239"/>
              <a:gd name="connsiteY3549" fmla="*/ 2418172 h 3428468"/>
              <a:gd name="connsiteX3550" fmla="*/ 2779831 w 5317239"/>
              <a:gd name="connsiteY3550" fmla="*/ 2418009 h 3428468"/>
              <a:gd name="connsiteX3551" fmla="*/ 2779723 w 5317239"/>
              <a:gd name="connsiteY3551" fmla="*/ 2417955 h 3428468"/>
              <a:gd name="connsiteX3552" fmla="*/ 2775815 w 5317239"/>
              <a:gd name="connsiteY3552" fmla="*/ 2417358 h 3428468"/>
              <a:gd name="connsiteX3553" fmla="*/ 2775382 w 5317239"/>
              <a:gd name="connsiteY3553" fmla="*/ 2417467 h 3428468"/>
              <a:gd name="connsiteX3554" fmla="*/ 2775978 w 5317239"/>
              <a:gd name="connsiteY3554" fmla="*/ 2406992 h 3428468"/>
              <a:gd name="connsiteX3555" fmla="*/ 2777823 w 5317239"/>
              <a:gd name="connsiteY3555" fmla="*/ 2404659 h 3428468"/>
              <a:gd name="connsiteX3556" fmla="*/ 2786344 w 5317239"/>
              <a:gd name="connsiteY3556" fmla="*/ 2404496 h 3428468"/>
              <a:gd name="connsiteX3557" fmla="*/ 2790739 w 5317239"/>
              <a:gd name="connsiteY3557" fmla="*/ 2400806 h 3428468"/>
              <a:gd name="connsiteX3558" fmla="*/ 2793724 w 5317239"/>
              <a:gd name="connsiteY3558" fmla="*/ 2384742 h 3428468"/>
              <a:gd name="connsiteX3559" fmla="*/ 2792748 w 5317239"/>
              <a:gd name="connsiteY3559" fmla="*/ 2381051 h 3428468"/>
              <a:gd name="connsiteX3560" fmla="*/ 2791174 w 5317239"/>
              <a:gd name="connsiteY3560" fmla="*/ 2379857 h 3428468"/>
              <a:gd name="connsiteX3561" fmla="*/ 2788840 w 5317239"/>
              <a:gd name="connsiteY3561" fmla="*/ 2379152 h 3428468"/>
              <a:gd name="connsiteX3562" fmla="*/ 2782165 w 5317239"/>
              <a:gd name="connsiteY3562" fmla="*/ 2379152 h 3428468"/>
              <a:gd name="connsiteX3563" fmla="*/ 2782274 w 5317239"/>
              <a:gd name="connsiteY3563" fmla="*/ 2377632 h 3428468"/>
              <a:gd name="connsiteX3564" fmla="*/ 2794430 w 5317239"/>
              <a:gd name="connsiteY3564" fmla="*/ 2369926 h 3428468"/>
              <a:gd name="connsiteX3565" fmla="*/ 2816139 w 5317239"/>
              <a:gd name="connsiteY3565" fmla="*/ 2374159 h 3428468"/>
              <a:gd name="connsiteX3566" fmla="*/ 2818960 w 5317239"/>
              <a:gd name="connsiteY3566" fmla="*/ 2373779 h 3428468"/>
              <a:gd name="connsiteX3567" fmla="*/ 2827915 w 5317239"/>
              <a:gd name="connsiteY3567" fmla="*/ 2369492 h 3428468"/>
              <a:gd name="connsiteX3568" fmla="*/ 2830466 w 5317239"/>
              <a:gd name="connsiteY3568" fmla="*/ 2365856 h 3428468"/>
              <a:gd name="connsiteX3569" fmla="*/ 2831063 w 5317239"/>
              <a:gd name="connsiteY3569" fmla="*/ 2359994 h 3428468"/>
              <a:gd name="connsiteX3570" fmla="*/ 2836869 w 5317239"/>
              <a:gd name="connsiteY3570" fmla="*/ 2355870 h 3428468"/>
              <a:gd name="connsiteX3571" fmla="*/ 2838009 w 5317239"/>
              <a:gd name="connsiteY3571" fmla="*/ 2356033 h 3428468"/>
              <a:gd name="connsiteX3572" fmla="*/ 2838823 w 5317239"/>
              <a:gd name="connsiteY3572" fmla="*/ 2357064 h 3428468"/>
              <a:gd name="connsiteX3573" fmla="*/ 2838660 w 5317239"/>
              <a:gd name="connsiteY3573" fmla="*/ 2359940 h 3428468"/>
              <a:gd name="connsiteX3574" fmla="*/ 2841482 w 5317239"/>
              <a:gd name="connsiteY3574" fmla="*/ 2370197 h 3428468"/>
              <a:gd name="connsiteX3575" fmla="*/ 2843653 w 5317239"/>
              <a:gd name="connsiteY3575" fmla="*/ 2372965 h 3428468"/>
              <a:gd name="connsiteX3576" fmla="*/ 2848646 w 5317239"/>
              <a:gd name="connsiteY3576" fmla="*/ 2375787 h 3428468"/>
              <a:gd name="connsiteX3577" fmla="*/ 2848755 w 5317239"/>
              <a:gd name="connsiteY3577" fmla="*/ 2375787 h 3428468"/>
              <a:gd name="connsiteX3578" fmla="*/ 2848972 w 5317239"/>
              <a:gd name="connsiteY3578" fmla="*/ 2375896 h 3428468"/>
              <a:gd name="connsiteX3579" fmla="*/ 2853422 w 5317239"/>
              <a:gd name="connsiteY3579" fmla="*/ 2375896 h 3428468"/>
              <a:gd name="connsiteX3580" fmla="*/ 2855701 w 5317239"/>
              <a:gd name="connsiteY3580" fmla="*/ 2372042 h 3428468"/>
              <a:gd name="connsiteX3581" fmla="*/ 2855810 w 5317239"/>
              <a:gd name="connsiteY3581" fmla="*/ 2364770 h 3428468"/>
              <a:gd name="connsiteX3582" fmla="*/ 2860043 w 5317239"/>
              <a:gd name="connsiteY3582" fmla="*/ 2364879 h 3428468"/>
              <a:gd name="connsiteX3583" fmla="*/ 2864167 w 5317239"/>
              <a:gd name="connsiteY3583" fmla="*/ 2362382 h 3428468"/>
              <a:gd name="connsiteX3584" fmla="*/ 2867695 w 5317239"/>
              <a:gd name="connsiteY3584" fmla="*/ 2355273 h 3428468"/>
              <a:gd name="connsiteX3585" fmla="*/ 2868075 w 5317239"/>
              <a:gd name="connsiteY3585" fmla="*/ 2352451 h 3428468"/>
              <a:gd name="connsiteX3586" fmla="*/ 2863950 w 5317239"/>
              <a:gd name="connsiteY3586" fmla="*/ 2329820 h 3428468"/>
              <a:gd name="connsiteX3587" fmla="*/ 2867532 w 5317239"/>
              <a:gd name="connsiteY3587" fmla="*/ 2325262 h 3428468"/>
              <a:gd name="connsiteX3588" fmla="*/ 2868455 w 5317239"/>
              <a:gd name="connsiteY3588" fmla="*/ 2321788 h 3428468"/>
              <a:gd name="connsiteX3589" fmla="*/ 2866718 w 5317239"/>
              <a:gd name="connsiteY3589" fmla="*/ 2309795 h 3428468"/>
              <a:gd name="connsiteX3590" fmla="*/ 2866447 w 5317239"/>
              <a:gd name="connsiteY3590" fmla="*/ 2308764 h 3428468"/>
              <a:gd name="connsiteX3591" fmla="*/ 2861725 w 5317239"/>
              <a:gd name="connsiteY3591" fmla="*/ 2296932 h 3428468"/>
              <a:gd name="connsiteX3592" fmla="*/ 2859663 w 5317239"/>
              <a:gd name="connsiteY3592" fmla="*/ 2294599 h 3428468"/>
              <a:gd name="connsiteX3593" fmla="*/ 2856678 w 5317239"/>
              <a:gd name="connsiteY3593" fmla="*/ 2293025 h 3428468"/>
              <a:gd name="connsiteX3594" fmla="*/ 2856570 w 5317239"/>
              <a:gd name="connsiteY3594" fmla="*/ 2289986 h 3428468"/>
              <a:gd name="connsiteX3595" fmla="*/ 2857438 w 5317239"/>
              <a:gd name="connsiteY3595" fmla="*/ 2287435 h 3428468"/>
              <a:gd name="connsiteX3596" fmla="*/ 2867315 w 5317239"/>
              <a:gd name="connsiteY3596" fmla="*/ 2281303 h 3428468"/>
              <a:gd name="connsiteX3597" fmla="*/ 2877898 w 5317239"/>
              <a:gd name="connsiteY3597" fmla="*/ 2279512 h 3428468"/>
              <a:gd name="connsiteX3598" fmla="*/ 2881425 w 5317239"/>
              <a:gd name="connsiteY3598" fmla="*/ 2276472 h 3428468"/>
              <a:gd name="connsiteX3599" fmla="*/ 2880448 w 5317239"/>
              <a:gd name="connsiteY3599" fmla="*/ 2271914 h 3428468"/>
              <a:gd name="connsiteX3600" fmla="*/ 2877464 w 5317239"/>
              <a:gd name="connsiteY3600" fmla="*/ 2268766 h 3428468"/>
              <a:gd name="connsiteX3601" fmla="*/ 2874370 w 5317239"/>
              <a:gd name="connsiteY3601" fmla="*/ 2236639 h 3428468"/>
              <a:gd name="connsiteX3602" fmla="*/ 2870626 w 5317239"/>
              <a:gd name="connsiteY3602" fmla="*/ 2232623 h 3428468"/>
              <a:gd name="connsiteX3603" fmla="*/ 2801105 w 5317239"/>
              <a:gd name="connsiteY3603" fmla="*/ 2221171 h 3428468"/>
              <a:gd name="connsiteX3604" fmla="*/ 2781514 w 5317239"/>
              <a:gd name="connsiteY3604" fmla="*/ 2177375 h 3428468"/>
              <a:gd name="connsiteX3605" fmla="*/ 2779723 w 5317239"/>
              <a:gd name="connsiteY3605" fmla="*/ 2175367 h 3428468"/>
              <a:gd name="connsiteX3606" fmla="*/ 2765721 w 5317239"/>
              <a:gd name="connsiteY3606" fmla="*/ 2166847 h 3428468"/>
              <a:gd name="connsiteX3607" fmla="*/ 2763767 w 5317239"/>
              <a:gd name="connsiteY3607" fmla="*/ 2166250 h 3428468"/>
              <a:gd name="connsiteX3608" fmla="*/ 2762031 w 5317239"/>
              <a:gd name="connsiteY3608" fmla="*/ 2166250 h 3428468"/>
              <a:gd name="connsiteX3609" fmla="*/ 2746781 w 5317239"/>
              <a:gd name="connsiteY3609" fmla="*/ 2169560 h 3428468"/>
              <a:gd name="connsiteX3610" fmla="*/ 2744935 w 5317239"/>
              <a:gd name="connsiteY3610" fmla="*/ 2170428 h 3428468"/>
              <a:gd name="connsiteX3611" fmla="*/ 2738477 w 5317239"/>
              <a:gd name="connsiteY3611" fmla="*/ 2175530 h 3428468"/>
              <a:gd name="connsiteX3612" fmla="*/ 2735275 w 5317239"/>
              <a:gd name="connsiteY3612" fmla="*/ 2162288 h 3428468"/>
              <a:gd name="connsiteX3613" fmla="*/ 2730771 w 5317239"/>
              <a:gd name="connsiteY3613" fmla="*/ 2158815 h 3428468"/>
              <a:gd name="connsiteX3614" fmla="*/ 2730663 w 5317239"/>
              <a:gd name="connsiteY3614" fmla="*/ 2158815 h 3428468"/>
              <a:gd name="connsiteX3615" fmla="*/ 2730500 w 5317239"/>
              <a:gd name="connsiteY3615" fmla="*/ 2158815 h 3428468"/>
              <a:gd name="connsiteX3616" fmla="*/ 2730391 w 5317239"/>
              <a:gd name="connsiteY3616" fmla="*/ 2158815 h 3428468"/>
              <a:gd name="connsiteX3617" fmla="*/ 2726050 w 5317239"/>
              <a:gd name="connsiteY3617" fmla="*/ 2162505 h 3428468"/>
              <a:gd name="connsiteX3618" fmla="*/ 2725561 w 5317239"/>
              <a:gd name="connsiteY3618" fmla="*/ 2165055 h 3428468"/>
              <a:gd name="connsiteX3619" fmla="*/ 2724747 w 5317239"/>
              <a:gd name="connsiteY3619" fmla="*/ 2165327 h 3428468"/>
              <a:gd name="connsiteX3620" fmla="*/ 2685944 w 5317239"/>
              <a:gd name="connsiteY3620" fmla="*/ 2151705 h 3428468"/>
              <a:gd name="connsiteX3621" fmla="*/ 2684695 w 5317239"/>
              <a:gd name="connsiteY3621" fmla="*/ 2151434 h 3428468"/>
              <a:gd name="connsiteX3622" fmla="*/ 2683013 w 5317239"/>
              <a:gd name="connsiteY3622" fmla="*/ 2151434 h 3428468"/>
              <a:gd name="connsiteX3623" fmla="*/ 2638620 w 5317239"/>
              <a:gd name="connsiteY3623" fmla="*/ 2161311 h 3428468"/>
              <a:gd name="connsiteX3624" fmla="*/ 2632542 w 5317239"/>
              <a:gd name="connsiteY3624" fmla="*/ 2133959 h 3428468"/>
              <a:gd name="connsiteX3625" fmla="*/ 2645403 w 5317239"/>
              <a:gd name="connsiteY3625" fmla="*/ 2048809 h 3428468"/>
              <a:gd name="connsiteX3626" fmla="*/ 2645403 w 5317239"/>
              <a:gd name="connsiteY3626" fmla="*/ 2047886 h 3428468"/>
              <a:gd name="connsiteX3627" fmla="*/ 2643396 w 5317239"/>
              <a:gd name="connsiteY3627" fmla="*/ 2012231 h 3428468"/>
              <a:gd name="connsiteX3628" fmla="*/ 2646869 w 5317239"/>
              <a:gd name="connsiteY3628" fmla="*/ 2014021 h 3428468"/>
              <a:gd name="connsiteX3629" fmla="*/ 2648552 w 5317239"/>
              <a:gd name="connsiteY3629" fmla="*/ 2014510 h 3428468"/>
              <a:gd name="connsiteX3630" fmla="*/ 2653056 w 5317239"/>
              <a:gd name="connsiteY3630" fmla="*/ 2012827 h 3428468"/>
              <a:gd name="connsiteX3631" fmla="*/ 2668306 w 5317239"/>
              <a:gd name="connsiteY3631" fmla="*/ 1992422 h 3428468"/>
              <a:gd name="connsiteX3632" fmla="*/ 2669174 w 5317239"/>
              <a:gd name="connsiteY3632" fmla="*/ 1989437 h 3428468"/>
              <a:gd name="connsiteX3633" fmla="*/ 2664670 w 5317239"/>
              <a:gd name="connsiteY3633" fmla="*/ 1914110 h 3428468"/>
              <a:gd name="connsiteX3634" fmla="*/ 2678454 w 5317239"/>
              <a:gd name="connsiteY3634" fmla="*/ 1906295 h 3428468"/>
              <a:gd name="connsiteX3635" fmla="*/ 2680679 w 5317239"/>
              <a:gd name="connsiteY3635" fmla="*/ 1903039 h 3428468"/>
              <a:gd name="connsiteX3636" fmla="*/ 2683773 w 5317239"/>
              <a:gd name="connsiteY3636" fmla="*/ 1882959 h 3428468"/>
              <a:gd name="connsiteX3637" fmla="*/ 2701737 w 5317239"/>
              <a:gd name="connsiteY3637" fmla="*/ 1877478 h 3428468"/>
              <a:gd name="connsiteX3638" fmla="*/ 2707272 w 5317239"/>
              <a:gd name="connsiteY3638" fmla="*/ 1878780 h 3428468"/>
              <a:gd name="connsiteX3639" fmla="*/ 2709443 w 5317239"/>
              <a:gd name="connsiteY3639" fmla="*/ 1879322 h 3428468"/>
              <a:gd name="connsiteX3640" fmla="*/ 2709551 w 5317239"/>
              <a:gd name="connsiteY3640" fmla="*/ 1879322 h 3428468"/>
              <a:gd name="connsiteX3641" fmla="*/ 2709931 w 5317239"/>
              <a:gd name="connsiteY3641" fmla="*/ 1879431 h 3428468"/>
              <a:gd name="connsiteX3642" fmla="*/ 2715087 w 5317239"/>
              <a:gd name="connsiteY3642" fmla="*/ 1876880 h 3428468"/>
              <a:gd name="connsiteX3643" fmla="*/ 2721382 w 5317239"/>
              <a:gd name="connsiteY3643" fmla="*/ 1862987 h 3428468"/>
              <a:gd name="connsiteX3644" fmla="*/ 2731640 w 5317239"/>
              <a:gd name="connsiteY3644" fmla="*/ 1864615 h 3428468"/>
              <a:gd name="connsiteX3645" fmla="*/ 2734027 w 5317239"/>
              <a:gd name="connsiteY3645" fmla="*/ 1864344 h 3428468"/>
              <a:gd name="connsiteX3646" fmla="*/ 2754650 w 5317239"/>
              <a:gd name="connsiteY3646" fmla="*/ 1856204 h 3428468"/>
              <a:gd name="connsiteX3647" fmla="*/ 2756441 w 5317239"/>
              <a:gd name="connsiteY3647" fmla="*/ 1854955 h 3428468"/>
              <a:gd name="connsiteX3648" fmla="*/ 2776032 w 5317239"/>
              <a:gd name="connsiteY3648" fmla="*/ 1831945 h 3428468"/>
              <a:gd name="connsiteX3649" fmla="*/ 2775815 w 5317239"/>
              <a:gd name="connsiteY3649" fmla="*/ 1837317 h 3428468"/>
              <a:gd name="connsiteX3650" fmla="*/ 2777172 w 5317239"/>
              <a:gd name="connsiteY3650" fmla="*/ 1840737 h 3428468"/>
              <a:gd name="connsiteX3651" fmla="*/ 2779831 w 5317239"/>
              <a:gd name="connsiteY3651" fmla="*/ 1841985 h 3428468"/>
              <a:gd name="connsiteX3652" fmla="*/ 2781242 w 5317239"/>
              <a:gd name="connsiteY3652" fmla="*/ 1842093 h 3428468"/>
              <a:gd name="connsiteX3653" fmla="*/ 2784824 w 5317239"/>
              <a:gd name="connsiteY3653" fmla="*/ 1841768 h 3428468"/>
              <a:gd name="connsiteX3654" fmla="*/ 2788026 w 5317239"/>
              <a:gd name="connsiteY3654" fmla="*/ 1839923 h 3428468"/>
              <a:gd name="connsiteX3655" fmla="*/ 2793399 w 5317239"/>
              <a:gd name="connsiteY3655" fmla="*/ 1832542 h 3428468"/>
              <a:gd name="connsiteX3656" fmla="*/ 2796655 w 5317239"/>
              <a:gd name="connsiteY3656" fmla="*/ 1832542 h 3428468"/>
              <a:gd name="connsiteX3657" fmla="*/ 2801051 w 5317239"/>
              <a:gd name="connsiteY3657" fmla="*/ 1829177 h 3428468"/>
              <a:gd name="connsiteX3658" fmla="*/ 2803005 w 5317239"/>
              <a:gd name="connsiteY3658" fmla="*/ 1821742 h 3428468"/>
              <a:gd name="connsiteX3659" fmla="*/ 2802462 w 5317239"/>
              <a:gd name="connsiteY3659" fmla="*/ 1818214 h 3428468"/>
              <a:gd name="connsiteX3660" fmla="*/ 2800563 w 5317239"/>
              <a:gd name="connsiteY3660" fmla="*/ 1816478 h 3428468"/>
              <a:gd name="connsiteX3661" fmla="*/ 2801268 w 5317239"/>
              <a:gd name="connsiteY3661" fmla="*/ 1813819 h 3428468"/>
              <a:gd name="connsiteX3662" fmla="*/ 2800780 w 5317239"/>
              <a:gd name="connsiteY3662" fmla="*/ 1802367 h 3428468"/>
              <a:gd name="connsiteX3663" fmla="*/ 2802191 w 5317239"/>
              <a:gd name="connsiteY3663" fmla="*/ 1799600 h 3428468"/>
              <a:gd name="connsiteX3664" fmla="*/ 2803330 w 5317239"/>
              <a:gd name="connsiteY3664" fmla="*/ 1799871 h 3428468"/>
              <a:gd name="connsiteX3665" fmla="*/ 2804633 w 5317239"/>
              <a:gd name="connsiteY3665" fmla="*/ 1799980 h 3428468"/>
              <a:gd name="connsiteX3666" fmla="*/ 2807346 w 5317239"/>
              <a:gd name="connsiteY3666" fmla="*/ 1799328 h 3428468"/>
              <a:gd name="connsiteX3667" fmla="*/ 2812719 w 5317239"/>
              <a:gd name="connsiteY3667" fmla="*/ 1796018 h 3428468"/>
              <a:gd name="connsiteX3668" fmla="*/ 2814238 w 5317239"/>
              <a:gd name="connsiteY3668" fmla="*/ 1789885 h 3428468"/>
              <a:gd name="connsiteX3669" fmla="*/ 2810223 w 5317239"/>
              <a:gd name="connsiteY3669" fmla="*/ 1782993 h 3428468"/>
              <a:gd name="connsiteX3670" fmla="*/ 2820100 w 5317239"/>
              <a:gd name="connsiteY3670" fmla="*/ 1778489 h 3428468"/>
              <a:gd name="connsiteX3671" fmla="*/ 2845064 w 5317239"/>
              <a:gd name="connsiteY3671" fmla="*/ 1777892 h 3428468"/>
              <a:gd name="connsiteX3672" fmla="*/ 2846529 w 5317239"/>
              <a:gd name="connsiteY3672" fmla="*/ 1777620 h 3428468"/>
              <a:gd name="connsiteX3673" fmla="*/ 2857601 w 5317239"/>
              <a:gd name="connsiteY3673" fmla="*/ 1773495 h 3428468"/>
              <a:gd name="connsiteX3674" fmla="*/ 2860531 w 5317239"/>
              <a:gd name="connsiteY3674" fmla="*/ 1769046 h 3428468"/>
              <a:gd name="connsiteX3675" fmla="*/ 2860368 w 5317239"/>
              <a:gd name="connsiteY3675" fmla="*/ 1765192 h 3428468"/>
              <a:gd name="connsiteX3676" fmla="*/ 2857709 w 5317239"/>
              <a:gd name="connsiteY3676" fmla="*/ 1761285 h 3428468"/>
              <a:gd name="connsiteX3677" fmla="*/ 2849134 w 5317239"/>
              <a:gd name="connsiteY3677" fmla="*/ 1757377 h 3428468"/>
              <a:gd name="connsiteX3678" fmla="*/ 2850491 w 5317239"/>
              <a:gd name="connsiteY3678" fmla="*/ 1751245 h 3428468"/>
              <a:gd name="connsiteX3679" fmla="*/ 2850003 w 5317239"/>
              <a:gd name="connsiteY3679" fmla="*/ 1748043 h 3428468"/>
              <a:gd name="connsiteX3680" fmla="*/ 2844630 w 5317239"/>
              <a:gd name="connsiteY3680" fmla="*/ 1738437 h 3428468"/>
              <a:gd name="connsiteX3681" fmla="*/ 2843382 w 5317239"/>
              <a:gd name="connsiteY3681" fmla="*/ 1711465 h 3428468"/>
              <a:gd name="connsiteX3682" fmla="*/ 2841917 w 5317239"/>
              <a:gd name="connsiteY3682" fmla="*/ 1708371 h 3428468"/>
              <a:gd name="connsiteX3683" fmla="*/ 2838606 w 5317239"/>
              <a:gd name="connsiteY3683" fmla="*/ 1705278 h 3428468"/>
              <a:gd name="connsiteX3684" fmla="*/ 2835513 w 5317239"/>
              <a:gd name="connsiteY3684" fmla="*/ 1704084 h 3428468"/>
              <a:gd name="connsiteX3685" fmla="*/ 2834916 w 5317239"/>
              <a:gd name="connsiteY3685" fmla="*/ 1704084 h 3428468"/>
              <a:gd name="connsiteX3686" fmla="*/ 2836544 w 5317239"/>
              <a:gd name="connsiteY3686" fmla="*/ 1698494 h 3428468"/>
              <a:gd name="connsiteX3687" fmla="*/ 2836490 w 5317239"/>
              <a:gd name="connsiteY3687" fmla="*/ 1695781 h 3428468"/>
              <a:gd name="connsiteX3688" fmla="*/ 2854887 w 5317239"/>
              <a:gd name="connsiteY3688" fmla="*/ 1686175 h 3428468"/>
              <a:gd name="connsiteX3689" fmla="*/ 2860151 w 5317239"/>
              <a:gd name="connsiteY3689" fmla="*/ 1694858 h 3428468"/>
              <a:gd name="connsiteX3690" fmla="*/ 2863407 w 5317239"/>
              <a:gd name="connsiteY3690" fmla="*/ 1696975 h 3428468"/>
              <a:gd name="connsiteX3691" fmla="*/ 2897761 w 5317239"/>
              <a:gd name="connsiteY3691" fmla="*/ 1701479 h 3428468"/>
              <a:gd name="connsiteX3692" fmla="*/ 2905847 w 5317239"/>
              <a:gd name="connsiteY3692" fmla="*/ 1710705 h 3428468"/>
              <a:gd name="connsiteX3693" fmla="*/ 2910514 w 5317239"/>
              <a:gd name="connsiteY3693" fmla="*/ 1712062 h 3428468"/>
              <a:gd name="connsiteX3694" fmla="*/ 2937052 w 5317239"/>
              <a:gd name="connsiteY3694" fmla="*/ 1704192 h 3428468"/>
              <a:gd name="connsiteX3695" fmla="*/ 2943076 w 5317239"/>
              <a:gd name="connsiteY3695" fmla="*/ 1716675 h 3428468"/>
              <a:gd name="connsiteX3696" fmla="*/ 2946767 w 5317239"/>
              <a:gd name="connsiteY3696" fmla="*/ 1719225 h 3428468"/>
              <a:gd name="connsiteX3697" fmla="*/ 2961583 w 5317239"/>
              <a:gd name="connsiteY3697" fmla="*/ 1720528 h 3428468"/>
              <a:gd name="connsiteX3698" fmla="*/ 2961962 w 5317239"/>
              <a:gd name="connsiteY3698" fmla="*/ 1720528 h 3428468"/>
              <a:gd name="connsiteX3699" fmla="*/ 2962451 w 5317239"/>
              <a:gd name="connsiteY3699" fmla="*/ 1720473 h 3428468"/>
              <a:gd name="connsiteX3700" fmla="*/ 2962994 w 5317239"/>
              <a:gd name="connsiteY3700" fmla="*/ 1720419 h 3428468"/>
              <a:gd name="connsiteX3701" fmla="*/ 2963916 w 5317239"/>
              <a:gd name="connsiteY3701" fmla="*/ 1720040 h 3428468"/>
              <a:gd name="connsiteX3702" fmla="*/ 2964079 w 5317239"/>
              <a:gd name="connsiteY3702" fmla="*/ 1719985 h 3428468"/>
              <a:gd name="connsiteX3703" fmla="*/ 2983454 w 5317239"/>
              <a:gd name="connsiteY3703" fmla="*/ 1709348 h 3428468"/>
              <a:gd name="connsiteX3704" fmla="*/ 3012868 w 5317239"/>
              <a:gd name="connsiteY3704" fmla="*/ 1712441 h 3428468"/>
              <a:gd name="connsiteX3705" fmla="*/ 3029692 w 5317239"/>
              <a:gd name="connsiteY3705" fmla="*/ 1719388 h 3428468"/>
              <a:gd name="connsiteX3706" fmla="*/ 3033219 w 5317239"/>
              <a:gd name="connsiteY3706" fmla="*/ 1719388 h 3428468"/>
              <a:gd name="connsiteX3707" fmla="*/ 3042499 w 5317239"/>
              <a:gd name="connsiteY3707" fmla="*/ 1715372 h 3428468"/>
              <a:gd name="connsiteX3708" fmla="*/ 3044887 w 5317239"/>
              <a:gd name="connsiteY3708" fmla="*/ 1712930 h 3428468"/>
              <a:gd name="connsiteX3709" fmla="*/ 3046841 w 5317239"/>
              <a:gd name="connsiteY3709" fmla="*/ 1708208 h 3428468"/>
              <a:gd name="connsiteX3710" fmla="*/ 3047167 w 5317239"/>
              <a:gd name="connsiteY3710" fmla="*/ 1706472 h 3428468"/>
              <a:gd name="connsiteX3711" fmla="*/ 3046787 w 5317239"/>
              <a:gd name="connsiteY3711" fmla="*/ 1704735 h 3428468"/>
              <a:gd name="connsiteX3712" fmla="*/ 3045321 w 5317239"/>
              <a:gd name="connsiteY3712" fmla="*/ 1701316 h 3428468"/>
              <a:gd name="connsiteX3713" fmla="*/ 3059703 w 5317239"/>
              <a:gd name="connsiteY3713" fmla="*/ 1701316 h 3428468"/>
              <a:gd name="connsiteX3714" fmla="*/ 3063882 w 5317239"/>
              <a:gd name="connsiteY3714" fmla="*/ 1698440 h 3428468"/>
              <a:gd name="connsiteX3715" fmla="*/ 3068277 w 5317239"/>
              <a:gd name="connsiteY3715" fmla="*/ 1686989 h 3428468"/>
              <a:gd name="connsiteX3716" fmla="*/ 3081683 w 5317239"/>
              <a:gd name="connsiteY3716" fmla="*/ 1678034 h 3428468"/>
              <a:gd name="connsiteX3717" fmla="*/ 3082117 w 5317239"/>
              <a:gd name="connsiteY3717" fmla="*/ 1681019 h 3428468"/>
              <a:gd name="connsiteX3718" fmla="*/ 3084993 w 5317239"/>
              <a:gd name="connsiteY3718" fmla="*/ 1684601 h 3428468"/>
              <a:gd name="connsiteX3719" fmla="*/ 3084613 w 5317239"/>
              <a:gd name="connsiteY3719" fmla="*/ 1686012 h 3428468"/>
              <a:gd name="connsiteX3720" fmla="*/ 3084450 w 5317239"/>
              <a:gd name="connsiteY3720" fmla="*/ 1687206 h 3428468"/>
              <a:gd name="connsiteX3721" fmla="*/ 3085753 w 5317239"/>
              <a:gd name="connsiteY3721" fmla="*/ 1690408 h 3428468"/>
              <a:gd name="connsiteX3722" fmla="*/ 3089986 w 5317239"/>
              <a:gd name="connsiteY3722" fmla="*/ 1694641 h 3428468"/>
              <a:gd name="connsiteX3723" fmla="*/ 3095902 w 5317239"/>
              <a:gd name="connsiteY3723" fmla="*/ 1695075 h 3428468"/>
              <a:gd name="connsiteX3724" fmla="*/ 3106592 w 5317239"/>
              <a:gd name="connsiteY3724" fmla="*/ 1687097 h 3428468"/>
              <a:gd name="connsiteX3725" fmla="*/ 3108112 w 5317239"/>
              <a:gd name="connsiteY3725" fmla="*/ 1685035 h 3428468"/>
              <a:gd name="connsiteX3726" fmla="*/ 3108167 w 5317239"/>
              <a:gd name="connsiteY3726" fmla="*/ 1684872 h 3428468"/>
              <a:gd name="connsiteX3727" fmla="*/ 3108167 w 5317239"/>
              <a:gd name="connsiteY3727" fmla="*/ 1684710 h 3428468"/>
              <a:gd name="connsiteX3728" fmla="*/ 3108329 w 5317239"/>
              <a:gd name="connsiteY3728" fmla="*/ 1683950 h 3428468"/>
              <a:gd name="connsiteX3729" fmla="*/ 3108329 w 5317239"/>
              <a:gd name="connsiteY3729" fmla="*/ 1683027 h 3428468"/>
              <a:gd name="connsiteX3730" fmla="*/ 3107298 w 5317239"/>
              <a:gd name="connsiteY3730" fmla="*/ 1680531 h 3428468"/>
              <a:gd name="connsiteX3731" fmla="*/ 3104205 w 5317239"/>
              <a:gd name="connsiteY3731" fmla="*/ 1676840 h 3428468"/>
              <a:gd name="connsiteX3732" fmla="*/ 3102414 w 5317239"/>
              <a:gd name="connsiteY3732" fmla="*/ 1675538 h 3428468"/>
              <a:gd name="connsiteX3733" fmla="*/ 3111260 w 5317239"/>
              <a:gd name="connsiteY3733" fmla="*/ 1668645 h 3428468"/>
              <a:gd name="connsiteX3734" fmla="*/ 3130363 w 5317239"/>
              <a:gd name="connsiteY3734" fmla="*/ 1672607 h 3428468"/>
              <a:gd name="connsiteX3735" fmla="*/ 3138287 w 5317239"/>
              <a:gd name="connsiteY3735" fmla="*/ 1674235 h 3428468"/>
              <a:gd name="connsiteX3736" fmla="*/ 3138721 w 5317239"/>
              <a:gd name="connsiteY3736" fmla="*/ 1674235 h 3428468"/>
              <a:gd name="connsiteX3737" fmla="*/ 3139209 w 5317239"/>
              <a:gd name="connsiteY3737" fmla="*/ 1674235 h 3428468"/>
              <a:gd name="connsiteX3738" fmla="*/ 3141760 w 5317239"/>
              <a:gd name="connsiteY3738" fmla="*/ 1673421 h 3428468"/>
              <a:gd name="connsiteX3739" fmla="*/ 3157010 w 5317239"/>
              <a:gd name="connsiteY3739" fmla="*/ 1662893 h 3428468"/>
              <a:gd name="connsiteX3740" fmla="*/ 3158801 w 5317239"/>
              <a:gd name="connsiteY3740" fmla="*/ 1660451 h 3428468"/>
              <a:gd name="connsiteX3741" fmla="*/ 3160591 w 5317239"/>
              <a:gd name="connsiteY3741" fmla="*/ 1654372 h 3428468"/>
              <a:gd name="connsiteX3742" fmla="*/ 3160971 w 5317239"/>
              <a:gd name="connsiteY3742" fmla="*/ 1653070 h 3428468"/>
              <a:gd name="connsiteX3743" fmla="*/ 3172965 w 5317239"/>
              <a:gd name="connsiteY3743" fmla="*/ 1649488 h 3428468"/>
              <a:gd name="connsiteX3744" fmla="*/ 3176167 w 5317239"/>
              <a:gd name="connsiteY3744" fmla="*/ 1651387 h 3428468"/>
              <a:gd name="connsiteX3745" fmla="*/ 3177090 w 5317239"/>
              <a:gd name="connsiteY3745" fmla="*/ 1651767 h 3428468"/>
              <a:gd name="connsiteX3746" fmla="*/ 3179098 w 5317239"/>
              <a:gd name="connsiteY3746" fmla="*/ 1651931 h 3428468"/>
              <a:gd name="connsiteX3747" fmla="*/ 3179586 w 5317239"/>
              <a:gd name="connsiteY3747" fmla="*/ 1651876 h 3428468"/>
              <a:gd name="connsiteX3748" fmla="*/ 3187673 w 5317239"/>
              <a:gd name="connsiteY3748" fmla="*/ 1649759 h 3428468"/>
              <a:gd name="connsiteX3749" fmla="*/ 3189572 w 5317239"/>
              <a:gd name="connsiteY3749" fmla="*/ 1648728 h 3428468"/>
              <a:gd name="connsiteX3750" fmla="*/ 3197224 w 5317239"/>
              <a:gd name="connsiteY3750" fmla="*/ 1641890 h 3428468"/>
              <a:gd name="connsiteX3751" fmla="*/ 3198635 w 5317239"/>
              <a:gd name="connsiteY3751" fmla="*/ 1639503 h 3428468"/>
              <a:gd name="connsiteX3752" fmla="*/ 3203140 w 5317239"/>
              <a:gd name="connsiteY3752" fmla="*/ 1618608 h 3428468"/>
              <a:gd name="connsiteX3753" fmla="*/ 3207916 w 5317239"/>
              <a:gd name="connsiteY3753" fmla="*/ 1616546 h 3428468"/>
              <a:gd name="connsiteX3754" fmla="*/ 3216762 w 5317239"/>
              <a:gd name="connsiteY3754" fmla="*/ 1621322 h 3428468"/>
              <a:gd name="connsiteX3755" fmla="*/ 3219801 w 5317239"/>
              <a:gd name="connsiteY3755" fmla="*/ 1621756 h 3428468"/>
              <a:gd name="connsiteX3756" fmla="*/ 3246882 w 5317239"/>
              <a:gd name="connsiteY3756" fmla="*/ 1616166 h 3428468"/>
              <a:gd name="connsiteX3757" fmla="*/ 3248618 w 5317239"/>
              <a:gd name="connsiteY3757" fmla="*/ 1615407 h 3428468"/>
              <a:gd name="connsiteX3758" fmla="*/ 3264085 w 5317239"/>
              <a:gd name="connsiteY3758" fmla="*/ 1604172 h 3428468"/>
              <a:gd name="connsiteX3759" fmla="*/ 3267667 w 5317239"/>
              <a:gd name="connsiteY3759" fmla="*/ 1605801 h 3428468"/>
              <a:gd name="connsiteX3760" fmla="*/ 3270109 w 5317239"/>
              <a:gd name="connsiteY3760" fmla="*/ 1606180 h 3428468"/>
              <a:gd name="connsiteX3761" fmla="*/ 3272389 w 5317239"/>
              <a:gd name="connsiteY3761" fmla="*/ 1605203 h 3428468"/>
              <a:gd name="connsiteX3762" fmla="*/ 3280855 w 5317239"/>
              <a:gd name="connsiteY3762" fmla="*/ 1598474 h 3428468"/>
              <a:gd name="connsiteX3763" fmla="*/ 3289701 w 5317239"/>
              <a:gd name="connsiteY3763" fmla="*/ 1597877 h 3428468"/>
              <a:gd name="connsiteX3764" fmla="*/ 3293771 w 5317239"/>
              <a:gd name="connsiteY3764" fmla="*/ 1594567 h 3428468"/>
              <a:gd name="connsiteX3765" fmla="*/ 3295670 w 5317239"/>
              <a:gd name="connsiteY3765" fmla="*/ 1587511 h 3428468"/>
              <a:gd name="connsiteX3766" fmla="*/ 1934083 w 5317239"/>
              <a:gd name="connsiteY3766" fmla="*/ 1565749 h 3428468"/>
              <a:gd name="connsiteX3767" fmla="*/ 1974949 w 5317239"/>
              <a:gd name="connsiteY3767" fmla="*/ 1600916 h 3428468"/>
              <a:gd name="connsiteX3768" fmla="*/ 2011961 w 5317239"/>
              <a:gd name="connsiteY3768" fmla="*/ 1588000 h 3428468"/>
              <a:gd name="connsiteX3769" fmla="*/ 2015381 w 5317239"/>
              <a:gd name="connsiteY3769" fmla="*/ 1588163 h 3428468"/>
              <a:gd name="connsiteX3770" fmla="*/ 2055595 w 5317239"/>
              <a:gd name="connsiteY3770" fmla="*/ 1606995 h 3428468"/>
              <a:gd name="connsiteX3771" fmla="*/ 2084263 w 5317239"/>
              <a:gd name="connsiteY3771" fmla="*/ 1613347 h 3428468"/>
              <a:gd name="connsiteX3772" fmla="*/ 2055595 w 5317239"/>
              <a:gd name="connsiteY3772" fmla="*/ 1607049 h 3428468"/>
              <a:gd name="connsiteX3773" fmla="*/ 2015381 w 5317239"/>
              <a:gd name="connsiteY3773" fmla="*/ 1588217 h 3428468"/>
              <a:gd name="connsiteX3774" fmla="*/ 2011961 w 5317239"/>
              <a:gd name="connsiteY3774" fmla="*/ 1588054 h 3428468"/>
              <a:gd name="connsiteX3775" fmla="*/ 1974949 w 5317239"/>
              <a:gd name="connsiteY3775" fmla="*/ 1600970 h 3428468"/>
              <a:gd name="connsiteX3776" fmla="*/ 1934083 w 5317239"/>
              <a:gd name="connsiteY3776" fmla="*/ 1565749 h 3428468"/>
              <a:gd name="connsiteX3777" fmla="*/ 2900908 w 5317239"/>
              <a:gd name="connsiteY3777" fmla="*/ 1557880 h 3428468"/>
              <a:gd name="connsiteX3778" fmla="*/ 2900963 w 5317239"/>
              <a:gd name="connsiteY3778" fmla="*/ 1557934 h 3428468"/>
              <a:gd name="connsiteX3779" fmla="*/ 2900902 w 5317239"/>
              <a:gd name="connsiteY3779" fmla="*/ 1557900 h 3428468"/>
              <a:gd name="connsiteX3780" fmla="*/ 2642582 w 5317239"/>
              <a:gd name="connsiteY3780" fmla="*/ 1545560 h 3428468"/>
              <a:gd name="connsiteX3781" fmla="*/ 2644210 w 5317239"/>
              <a:gd name="connsiteY3781" fmla="*/ 1545614 h 3428468"/>
              <a:gd name="connsiteX3782" fmla="*/ 2652677 w 5317239"/>
              <a:gd name="connsiteY3782" fmla="*/ 1547460 h 3428468"/>
              <a:gd name="connsiteX3783" fmla="*/ 2644102 w 5317239"/>
              <a:gd name="connsiteY3783" fmla="*/ 1545614 h 3428468"/>
              <a:gd name="connsiteX3784" fmla="*/ 2642582 w 5317239"/>
              <a:gd name="connsiteY3784" fmla="*/ 1545560 h 3428468"/>
              <a:gd name="connsiteX3785" fmla="*/ 4636255 w 5317239"/>
              <a:gd name="connsiteY3785" fmla="*/ 1535629 h 3428468"/>
              <a:gd name="connsiteX3786" fmla="*/ 4647490 w 5317239"/>
              <a:gd name="connsiteY3786" fmla="*/ 1584147 h 3428468"/>
              <a:gd name="connsiteX3787" fmla="*/ 4719398 w 5317239"/>
              <a:gd name="connsiteY3787" fmla="*/ 1892727 h 3428468"/>
              <a:gd name="connsiteX3788" fmla="*/ 4772419 w 5317239"/>
              <a:gd name="connsiteY3788" fmla="*/ 2096079 h 3428468"/>
              <a:gd name="connsiteX3789" fmla="*/ 4718692 w 5317239"/>
              <a:gd name="connsiteY3789" fmla="*/ 2193819 h 3428468"/>
              <a:gd name="connsiteX3790" fmla="*/ 4718149 w 5317239"/>
              <a:gd name="connsiteY3790" fmla="*/ 2196098 h 3428468"/>
              <a:gd name="connsiteX3791" fmla="*/ 4720266 w 5317239"/>
              <a:gd name="connsiteY3791" fmla="*/ 2318478 h 3428468"/>
              <a:gd name="connsiteX3792" fmla="*/ 4720754 w 5317239"/>
              <a:gd name="connsiteY3792" fmla="*/ 2320486 h 3428468"/>
              <a:gd name="connsiteX3793" fmla="*/ 4748052 w 5317239"/>
              <a:gd name="connsiteY3793" fmla="*/ 2372748 h 3428468"/>
              <a:gd name="connsiteX3794" fmla="*/ 4675330 w 5317239"/>
              <a:gd name="connsiteY3794" fmla="*/ 2363794 h 3428468"/>
              <a:gd name="connsiteX3795" fmla="*/ 4666321 w 5317239"/>
              <a:gd name="connsiteY3795" fmla="*/ 2342140 h 3428468"/>
              <a:gd name="connsiteX3796" fmla="*/ 4662577 w 5317239"/>
              <a:gd name="connsiteY3796" fmla="*/ 2339372 h 3428468"/>
              <a:gd name="connsiteX3797" fmla="*/ 4648086 w 5317239"/>
              <a:gd name="connsiteY3797" fmla="*/ 2338070 h 3428468"/>
              <a:gd name="connsiteX3798" fmla="*/ 4644613 w 5317239"/>
              <a:gd name="connsiteY3798" fmla="*/ 2339263 h 3428468"/>
              <a:gd name="connsiteX3799" fmla="*/ 4640760 w 5317239"/>
              <a:gd name="connsiteY3799" fmla="*/ 2342845 h 3428468"/>
              <a:gd name="connsiteX3800" fmla="*/ 4614547 w 5317239"/>
              <a:gd name="connsiteY3800" fmla="*/ 2325153 h 3428468"/>
              <a:gd name="connsiteX3801" fmla="*/ 4611074 w 5317239"/>
              <a:gd name="connsiteY3801" fmla="*/ 2324448 h 3428468"/>
              <a:gd name="connsiteX3802" fmla="*/ 4608198 w 5317239"/>
              <a:gd name="connsiteY3802" fmla="*/ 2326456 h 3428468"/>
              <a:gd name="connsiteX3803" fmla="*/ 4605050 w 5317239"/>
              <a:gd name="connsiteY3803" fmla="*/ 2331340 h 3428468"/>
              <a:gd name="connsiteX3804" fmla="*/ 4547198 w 5317239"/>
              <a:gd name="connsiteY3804" fmla="*/ 2319238 h 3428468"/>
              <a:gd name="connsiteX3805" fmla="*/ 4553167 w 5317239"/>
              <a:gd name="connsiteY3805" fmla="*/ 2289986 h 3428468"/>
              <a:gd name="connsiteX3806" fmla="*/ 4552408 w 5317239"/>
              <a:gd name="connsiteY3806" fmla="*/ 2286404 h 3428468"/>
              <a:gd name="connsiteX3807" fmla="*/ 4549260 w 5317239"/>
              <a:gd name="connsiteY3807" fmla="*/ 2284559 h 3428468"/>
              <a:gd name="connsiteX3808" fmla="*/ 4522396 w 5317239"/>
              <a:gd name="connsiteY3808" fmla="*/ 2281466 h 3428468"/>
              <a:gd name="connsiteX3809" fmla="*/ 4520442 w 5317239"/>
              <a:gd name="connsiteY3809" fmla="*/ 2274845 h 3428468"/>
              <a:gd name="connsiteX3810" fmla="*/ 4515884 w 5317239"/>
              <a:gd name="connsiteY3810" fmla="*/ 2271589 h 3428468"/>
              <a:gd name="connsiteX3811" fmla="*/ 4503836 w 5317239"/>
              <a:gd name="connsiteY3811" fmla="*/ 2272131 h 3428468"/>
              <a:gd name="connsiteX3812" fmla="*/ 4496075 w 5317239"/>
              <a:gd name="connsiteY3812" fmla="*/ 2268984 h 3428468"/>
              <a:gd name="connsiteX3813" fmla="*/ 4494122 w 5317239"/>
              <a:gd name="connsiteY3813" fmla="*/ 2268658 h 3428468"/>
              <a:gd name="connsiteX3814" fmla="*/ 4457272 w 5317239"/>
              <a:gd name="connsiteY3814" fmla="*/ 2270991 h 3428468"/>
              <a:gd name="connsiteX3815" fmla="*/ 4453582 w 5317239"/>
              <a:gd name="connsiteY3815" fmla="*/ 2269960 h 3428468"/>
              <a:gd name="connsiteX3816" fmla="*/ 4444464 w 5317239"/>
              <a:gd name="connsiteY3816" fmla="*/ 2252159 h 3428468"/>
              <a:gd name="connsiteX3817" fmla="*/ 4440883 w 5317239"/>
              <a:gd name="connsiteY3817" fmla="*/ 2249718 h 3428468"/>
              <a:gd name="connsiteX3818" fmla="*/ 4431168 w 5317239"/>
              <a:gd name="connsiteY3818" fmla="*/ 2248741 h 3428468"/>
              <a:gd name="connsiteX3819" fmla="*/ 4427261 w 5317239"/>
              <a:gd name="connsiteY3819" fmla="*/ 2250315 h 3428468"/>
              <a:gd name="connsiteX3820" fmla="*/ 4422268 w 5317239"/>
              <a:gd name="connsiteY3820" fmla="*/ 2256176 h 3428468"/>
              <a:gd name="connsiteX3821" fmla="*/ 4421182 w 5317239"/>
              <a:gd name="connsiteY3821" fmla="*/ 2259215 h 3428468"/>
              <a:gd name="connsiteX3822" fmla="*/ 4421559 w 5317239"/>
              <a:gd name="connsiteY3822" fmla="*/ 2276091 h 3428468"/>
              <a:gd name="connsiteX3823" fmla="*/ 4421562 w 5317239"/>
              <a:gd name="connsiteY3823" fmla="*/ 2276256 h 3428468"/>
              <a:gd name="connsiteX3824" fmla="*/ 4418903 w 5317239"/>
              <a:gd name="connsiteY3824" fmla="*/ 2275713 h 3428468"/>
              <a:gd name="connsiteX3825" fmla="*/ 4413476 w 5317239"/>
              <a:gd name="connsiteY3825" fmla="*/ 2276310 h 3428468"/>
              <a:gd name="connsiteX3826" fmla="*/ 4412662 w 5317239"/>
              <a:gd name="connsiteY3826" fmla="*/ 2276473 h 3428468"/>
              <a:gd name="connsiteX3827" fmla="*/ 4390302 w 5317239"/>
              <a:gd name="connsiteY3827" fmla="*/ 2283419 h 3428468"/>
              <a:gd name="connsiteX3828" fmla="*/ 4381511 w 5317239"/>
              <a:gd name="connsiteY3828" fmla="*/ 2266433 h 3428468"/>
              <a:gd name="connsiteX3829" fmla="*/ 4378200 w 5317239"/>
              <a:gd name="connsiteY3829" fmla="*/ 2264045 h 3428468"/>
              <a:gd name="connsiteX3830" fmla="*/ 4371471 w 5317239"/>
              <a:gd name="connsiteY3830" fmla="*/ 2262959 h 3428468"/>
              <a:gd name="connsiteX3831" fmla="*/ 4367835 w 5317239"/>
              <a:gd name="connsiteY3831" fmla="*/ 2256990 h 3428468"/>
              <a:gd name="connsiteX3832" fmla="*/ 4363548 w 5317239"/>
              <a:gd name="connsiteY3832" fmla="*/ 2254873 h 3428468"/>
              <a:gd name="connsiteX3833" fmla="*/ 4354159 w 5317239"/>
              <a:gd name="connsiteY3833" fmla="*/ 2255742 h 3428468"/>
              <a:gd name="connsiteX3834" fmla="*/ 4351174 w 5317239"/>
              <a:gd name="connsiteY3834" fmla="*/ 2257261 h 3428468"/>
              <a:gd name="connsiteX3835" fmla="*/ 4347049 w 5317239"/>
              <a:gd name="connsiteY3835" fmla="*/ 2261983 h 3428468"/>
              <a:gd name="connsiteX3836" fmla="*/ 4346723 w 5317239"/>
              <a:gd name="connsiteY3836" fmla="*/ 2262526 h 3428468"/>
              <a:gd name="connsiteX3837" fmla="*/ 4346181 w 5317239"/>
              <a:gd name="connsiteY3837" fmla="*/ 2266433 h 3428468"/>
              <a:gd name="connsiteX3838" fmla="*/ 4346832 w 5317239"/>
              <a:gd name="connsiteY3838" fmla="*/ 2268386 h 3428468"/>
              <a:gd name="connsiteX3839" fmla="*/ 4348786 w 5317239"/>
              <a:gd name="connsiteY3839" fmla="*/ 2274302 h 3428468"/>
              <a:gd name="connsiteX3840" fmla="*/ 4343142 w 5317239"/>
              <a:gd name="connsiteY3840" fmla="*/ 2285807 h 3428468"/>
              <a:gd name="connsiteX3841" fmla="*/ 4342816 w 5317239"/>
              <a:gd name="connsiteY3841" fmla="*/ 2289009 h 3428468"/>
              <a:gd name="connsiteX3842" fmla="*/ 4345638 w 5317239"/>
              <a:gd name="connsiteY3842" fmla="*/ 2299158 h 3428468"/>
              <a:gd name="connsiteX3843" fmla="*/ 4338096 w 5317239"/>
              <a:gd name="connsiteY3843" fmla="*/ 2306542 h 3428468"/>
              <a:gd name="connsiteX3844" fmla="*/ 4337877 w 5317239"/>
              <a:gd name="connsiteY3844" fmla="*/ 2306756 h 3428468"/>
              <a:gd name="connsiteX3845" fmla="*/ 4334350 w 5317239"/>
              <a:gd name="connsiteY3845" fmla="*/ 2299646 h 3428468"/>
              <a:gd name="connsiteX3846" fmla="*/ 4330605 w 5317239"/>
              <a:gd name="connsiteY3846" fmla="*/ 2297150 h 3428468"/>
              <a:gd name="connsiteX3847" fmla="*/ 4326589 w 5317239"/>
              <a:gd name="connsiteY3847" fmla="*/ 2299104 h 3428468"/>
              <a:gd name="connsiteX3848" fmla="*/ 4319751 w 5317239"/>
              <a:gd name="connsiteY3848" fmla="*/ 2309035 h 3428468"/>
              <a:gd name="connsiteX3849" fmla="*/ 4302493 w 5317239"/>
              <a:gd name="connsiteY3849" fmla="*/ 2314299 h 3428468"/>
              <a:gd name="connsiteX3850" fmla="*/ 4300159 w 5317239"/>
              <a:gd name="connsiteY3850" fmla="*/ 2310283 h 3428468"/>
              <a:gd name="connsiteX3851" fmla="*/ 4302981 w 5317239"/>
              <a:gd name="connsiteY3851" fmla="*/ 2298832 h 3428468"/>
              <a:gd name="connsiteX3852" fmla="*/ 4302439 w 5317239"/>
              <a:gd name="connsiteY3852" fmla="*/ 2295359 h 3428468"/>
              <a:gd name="connsiteX3853" fmla="*/ 4299562 w 5317239"/>
              <a:gd name="connsiteY3853" fmla="*/ 2293351 h 3428468"/>
              <a:gd name="connsiteX3854" fmla="*/ 4282793 w 5317239"/>
              <a:gd name="connsiteY3854" fmla="*/ 2289823 h 3428468"/>
              <a:gd name="connsiteX3855" fmla="*/ 4278072 w 5317239"/>
              <a:gd name="connsiteY3855" fmla="*/ 2291777 h 3428468"/>
              <a:gd name="connsiteX3856" fmla="*/ 4273567 w 5317239"/>
              <a:gd name="connsiteY3856" fmla="*/ 2298669 h 3428468"/>
              <a:gd name="connsiteX3857" fmla="*/ 4261411 w 5317239"/>
              <a:gd name="connsiteY3857" fmla="*/ 2295413 h 3428468"/>
              <a:gd name="connsiteX3858" fmla="*/ 4260705 w 5317239"/>
              <a:gd name="connsiteY3858" fmla="*/ 2295305 h 3428468"/>
              <a:gd name="connsiteX3859" fmla="*/ 4260542 w 5317239"/>
              <a:gd name="connsiteY3859" fmla="*/ 2295305 h 3428468"/>
              <a:gd name="connsiteX3860" fmla="*/ 4260380 w 5317239"/>
              <a:gd name="connsiteY3860" fmla="*/ 2295305 h 3428468"/>
              <a:gd name="connsiteX3861" fmla="*/ 4259619 w 5317239"/>
              <a:gd name="connsiteY3861" fmla="*/ 2295305 h 3428468"/>
              <a:gd name="connsiteX3862" fmla="*/ 4257937 w 5317239"/>
              <a:gd name="connsiteY3862" fmla="*/ 2295901 h 3428468"/>
              <a:gd name="connsiteX3863" fmla="*/ 4255820 w 5317239"/>
              <a:gd name="connsiteY3863" fmla="*/ 2298724 h 3428468"/>
              <a:gd name="connsiteX3864" fmla="*/ 4252944 w 5317239"/>
              <a:gd name="connsiteY3864" fmla="*/ 2310337 h 3428468"/>
              <a:gd name="connsiteX3865" fmla="*/ 4250763 w 5317239"/>
              <a:gd name="connsiteY3865" fmla="*/ 2311501 h 3428468"/>
              <a:gd name="connsiteX3866" fmla="*/ 4250502 w 5317239"/>
              <a:gd name="connsiteY3866" fmla="*/ 2311640 h 3428468"/>
              <a:gd name="connsiteX3867" fmla="*/ 4247789 w 5317239"/>
              <a:gd name="connsiteY3867" fmla="*/ 2303879 h 3428468"/>
              <a:gd name="connsiteX3868" fmla="*/ 4250611 w 5317239"/>
              <a:gd name="connsiteY3868" fmla="*/ 2297747 h 3428468"/>
              <a:gd name="connsiteX3869" fmla="*/ 4250285 w 5317239"/>
              <a:gd name="connsiteY3869" fmla="*/ 2293405 h 3428468"/>
              <a:gd name="connsiteX3870" fmla="*/ 4241493 w 5317239"/>
              <a:gd name="connsiteY3870" fmla="*/ 2279892 h 3428468"/>
              <a:gd name="connsiteX3871" fmla="*/ 4237749 w 5317239"/>
              <a:gd name="connsiteY3871" fmla="*/ 2277829 h 3428468"/>
              <a:gd name="connsiteX3872" fmla="*/ 4236283 w 5317239"/>
              <a:gd name="connsiteY3872" fmla="*/ 2278047 h 3428468"/>
              <a:gd name="connsiteX3873" fmla="*/ 4229505 w 5317239"/>
              <a:gd name="connsiteY3873" fmla="*/ 2280359 h 3428468"/>
              <a:gd name="connsiteX3874" fmla="*/ 4229282 w 5317239"/>
              <a:gd name="connsiteY3874" fmla="*/ 2280434 h 3428468"/>
              <a:gd name="connsiteX3875" fmla="*/ 4227329 w 5317239"/>
              <a:gd name="connsiteY3875" fmla="*/ 2281737 h 3428468"/>
              <a:gd name="connsiteX3876" fmla="*/ 4218320 w 5317239"/>
              <a:gd name="connsiteY3876" fmla="*/ 2292103 h 3428468"/>
              <a:gd name="connsiteX3877" fmla="*/ 4217288 w 5317239"/>
              <a:gd name="connsiteY3877" fmla="*/ 2294273 h 3428468"/>
              <a:gd name="connsiteX3878" fmla="*/ 4215823 w 5317239"/>
              <a:gd name="connsiteY3878" fmla="*/ 2302305 h 3428468"/>
              <a:gd name="connsiteX3879" fmla="*/ 4212567 w 5317239"/>
              <a:gd name="connsiteY3879" fmla="*/ 2302794 h 3428468"/>
              <a:gd name="connsiteX3880" fmla="*/ 4208985 w 5317239"/>
              <a:gd name="connsiteY3880" fmla="*/ 2305670 h 3428468"/>
              <a:gd name="connsiteX3881" fmla="*/ 4204535 w 5317239"/>
              <a:gd name="connsiteY3881" fmla="*/ 2317501 h 3428468"/>
              <a:gd name="connsiteX3882" fmla="*/ 4204373 w 5317239"/>
              <a:gd name="connsiteY3882" fmla="*/ 2317990 h 3428468"/>
              <a:gd name="connsiteX3883" fmla="*/ 4198674 w 5317239"/>
              <a:gd name="connsiteY3883" fmla="*/ 2340674 h 3428468"/>
              <a:gd name="connsiteX3884" fmla="*/ 4198565 w 5317239"/>
              <a:gd name="connsiteY3884" fmla="*/ 2341868 h 3428468"/>
              <a:gd name="connsiteX3885" fmla="*/ 4198565 w 5317239"/>
              <a:gd name="connsiteY3885" fmla="*/ 2342031 h 3428468"/>
              <a:gd name="connsiteX3886" fmla="*/ 4198728 w 5317239"/>
              <a:gd name="connsiteY3886" fmla="*/ 2353591 h 3428468"/>
              <a:gd name="connsiteX3887" fmla="*/ 4197589 w 5317239"/>
              <a:gd name="connsiteY3887" fmla="*/ 2354025 h 3428468"/>
              <a:gd name="connsiteX3888" fmla="*/ 4195255 w 5317239"/>
              <a:gd name="connsiteY3888" fmla="*/ 2357499 h 3428468"/>
              <a:gd name="connsiteX3889" fmla="*/ 4194930 w 5317239"/>
              <a:gd name="connsiteY3889" fmla="*/ 2360537 h 3428468"/>
              <a:gd name="connsiteX3890" fmla="*/ 4185269 w 5317239"/>
              <a:gd name="connsiteY3890" fmla="*/ 2362926 h 3428468"/>
              <a:gd name="connsiteX3891" fmla="*/ 4182393 w 5317239"/>
              <a:gd name="connsiteY3891" fmla="*/ 2365096 h 3428468"/>
              <a:gd name="connsiteX3892" fmla="*/ 4174144 w 5317239"/>
              <a:gd name="connsiteY3892" fmla="*/ 2379912 h 3428468"/>
              <a:gd name="connsiteX3893" fmla="*/ 4168445 w 5317239"/>
              <a:gd name="connsiteY3893" fmla="*/ 2382191 h 3428468"/>
              <a:gd name="connsiteX3894" fmla="*/ 4166275 w 5317239"/>
              <a:gd name="connsiteY3894" fmla="*/ 2384036 h 3428468"/>
              <a:gd name="connsiteX3895" fmla="*/ 4165027 w 5317239"/>
              <a:gd name="connsiteY3895" fmla="*/ 2382462 h 3428468"/>
              <a:gd name="connsiteX3896" fmla="*/ 4162313 w 5317239"/>
              <a:gd name="connsiteY3896" fmla="*/ 2380781 h 3428468"/>
              <a:gd name="connsiteX3897" fmla="*/ 4161227 w 5317239"/>
              <a:gd name="connsiteY3897" fmla="*/ 2380726 h 3428468"/>
              <a:gd name="connsiteX3898" fmla="*/ 4144675 w 5317239"/>
              <a:gd name="connsiteY3898" fmla="*/ 2381703 h 3428468"/>
              <a:gd name="connsiteX3899" fmla="*/ 4142233 w 5317239"/>
              <a:gd name="connsiteY3899" fmla="*/ 2382571 h 3428468"/>
              <a:gd name="connsiteX3900" fmla="*/ 4124486 w 5317239"/>
              <a:gd name="connsiteY3900" fmla="*/ 2395651 h 3428468"/>
              <a:gd name="connsiteX3901" fmla="*/ 4120091 w 5317239"/>
              <a:gd name="connsiteY3901" fmla="*/ 2395976 h 3428468"/>
              <a:gd name="connsiteX3902" fmla="*/ 4116075 w 5317239"/>
              <a:gd name="connsiteY3902" fmla="*/ 2399232 h 3428468"/>
              <a:gd name="connsiteX3903" fmla="*/ 4115907 w 5317239"/>
              <a:gd name="connsiteY3903" fmla="*/ 2399736 h 3428468"/>
              <a:gd name="connsiteX3904" fmla="*/ 4115858 w 5317239"/>
              <a:gd name="connsiteY3904" fmla="*/ 2399884 h 3428468"/>
              <a:gd name="connsiteX3905" fmla="*/ 4113795 w 5317239"/>
              <a:gd name="connsiteY3905" fmla="*/ 2399178 h 3428468"/>
              <a:gd name="connsiteX3906" fmla="*/ 4108911 w 5317239"/>
              <a:gd name="connsiteY3906" fmla="*/ 2398744 h 3428468"/>
              <a:gd name="connsiteX3907" fmla="*/ 4107771 w 5317239"/>
              <a:gd name="connsiteY3907" fmla="*/ 2398744 h 3428468"/>
              <a:gd name="connsiteX3908" fmla="*/ 4108911 w 5317239"/>
              <a:gd name="connsiteY3908" fmla="*/ 2395325 h 3428468"/>
              <a:gd name="connsiteX3909" fmla="*/ 4108965 w 5317239"/>
              <a:gd name="connsiteY3909" fmla="*/ 2392720 h 3428468"/>
              <a:gd name="connsiteX3910" fmla="*/ 4104569 w 5317239"/>
              <a:gd name="connsiteY3910" fmla="*/ 2376656 h 3428468"/>
              <a:gd name="connsiteX3911" fmla="*/ 4102670 w 5317239"/>
              <a:gd name="connsiteY3911" fmla="*/ 2374051 h 3428468"/>
              <a:gd name="connsiteX3912" fmla="*/ 4097514 w 5317239"/>
              <a:gd name="connsiteY3912" fmla="*/ 2370740 h 3428468"/>
              <a:gd name="connsiteX3913" fmla="*/ 4094800 w 5317239"/>
              <a:gd name="connsiteY3913" fmla="*/ 2370035 h 3428468"/>
              <a:gd name="connsiteX3914" fmla="*/ 4093878 w 5317239"/>
              <a:gd name="connsiteY3914" fmla="*/ 2370197 h 3428468"/>
              <a:gd name="connsiteX3915" fmla="*/ 4080528 w 5317239"/>
              <a:gd name="connsiteY3915" fmla="*/ 2373780 h 3428468"/>
              <a:gd name="connsiteX3916" fmla="*/ 4077814 w 5317239"/>
              <a:gd name="connsiteY3916" fmla="*/ 2375841 h 3428468"/>
              <a:gd name="connsiteX3917" fmla="*/ 4071464 w 5317239"/>
              <a:gd name="connsiteY3917" fmla="*/ 2386370 h 3428468"/>
              <a:gd name="connsiteX3918" fmla="*/ 4062184 w 5317239"/>
              <a:gd name="connsiteY3918" fmla="*/ 2390169 h 3428468"/>
              <a:gd name="connsiteX3919" fmla="*/ 4040910 w 5317239"/>
              <a:gd name="connsiteY3919" fmla="*/ 2389463 h 3428468"/>
              <a:gd name="connsiteX3920" fmla="*/ 4034940 w 5317239"/>
              <a:gd name="connsiteY3920" fmla="*/ 2383873 h 3428468"/>
              <a:gd name="connsiteX3921" fmla="*/ 4031250 w 5317239"/>
              <a:gd name="connsiteY3921" fmla="*/ 2382680 h 3428468"/>
              <a:gd name="connsiteX3922" fmla="*/ 4027994 w 5317239"/>
              <a:gd name="connsiteY3922" fmla="*/ 2384797 h 3428468"/>
              <a:gd name="connsiteX3923" fmla="*/ 4022404 w 5317239"/>
              <a:gd name="connsiteY3923" fmla="*/ 2393914 h 3428468"/>
              <a:gd name="connsiteX3924" fmla="*/ 4021753 w 5317239"/>
              <a:gd name="connsiteY3924" fmla="*/ 2396899 h 3428468"/>
              <a:gd name="connsiteX3925" fmla="*/ 4023489 w 5317239"/>
              <a:gd name="connsiteY3925" fmla="*/ 2409706 h 3428468"/>
              <a:gd name="connsiteX3926" fmla="*/ 4023652 w 5317239"/>
              <a:gd name="connsiteY3926" fmla="*/ 2410521 h 3428468"/>
              <a:gd name="connsiteX3927" fmla="*/ 4028482 w 5317239"/>
              <a:gd name="connsiteY3927" fmla="*/ 2425173 h 3428468"/>
              <a:gd name="connsiteX3928" fmla="*/ 4028754 w 5317239"/>
              <a:gd name="connsiteY3928" fmla="*/ 2425825 h 3428468"/>
              <a:gd name="connsiteX3929" fmla="*/ 4027126 w 5317239"/>
              <a:gd name="connsiteY3929" fmla="*/ 2428430 h 3428468"/>
              <a:gd name="connsiteX3930" fmla="*/ 4025389 w 5317239"/>
              <a:gd name="connsiteY3930" fmla="*/ 2436516 h 3428468"/>
              <a:gd name="connsiteX3931" fmla="*/ 4025280 w 5317239"/>
              <a:gd name="connsiteY3931" fmla="*/ 2437873 h 3428468"/>
              <a:gd name="connsiteX3932" fmla="*/ 4025606 w 5317239"/>
              <a:gd name="connsiteY3932" fmla="*/ 2439175 h 3428468"/>
              <a:gd name="connsiteX3933" fmla="*/ 4026474 w 5317239"/>
              <a:gd name="connsiteY3933" fmla="*/ 2441346 h 3428468"/>
              <a:gd name="connsiteX3934" fmla="*/ 4027777 w 5317239"/>
              <a:gd name="connsiteY3934" fmla="*/ 2444657 h 3428468"/>
              <a:gd name="connsiteX3935" fmla="*/ 4031250 w 5317239"/>
              <a:gd name="connsiteY3935" fmla="*/ 2447424 h 3428468"/>
              <a:gd name="connsiteX3936" fmla="*/ 4033801 w 5317239"/>
              <a:gd name="connsiteY3936" fmla="*/ 2447858 h 3428468"/>
              <a:gd name="connsiteX3937" fmla="*/ 4025280 w 5317239"/>
              <a:gd name="connsiteY3937" fmla="*/ 2456759 h 3428468"/>
              <a:gd name="connsiteX3938" fmla="*/ 4024086 w 5317239"/>
              <a:gd name="connsiteY3938" fmla="*/ 2460395 h 3428468"/>
              <a:gd name="connsiteX3939" fmla="*/ 4025389 w 5317239"/>
              <a:gd name="connsiteY3939" fmla="*/ 2471520 h 3428468"/>
              <a:gd name="connsiteX3940" fmla="*/ 4016541 w 5317239"/>
              <a:gd name="connsiteY3940" fmla="*/ 2474445 h 3428468"/>
              <a:gd name="connsiteX3941" fmla="*/ 4025605 w 5317239"/>
              <a:gd name="connsiteY3941" fmla="*/ 2471465 h 3428468"/>
              <a:gd name="connsiteX3942" fmla="*/ 4005797 w 5317239"/>
              <a:gd name="connsiteY3942" fmla="*/ 2478032 h 3428468"/>
              <a:gd name="connsiteX3943" fmla="*/ 4005797 w 5317239"/>
              <a:gd name="connsiteY3943" fmla="*/ 2477997 h 3428468"/>
              <a:gd name="connsiteX3944" fmla="*/ 4005526 w 5317239"/>
              <a:gd name="connsiteY3944" fmla="*/ 2478087 h 3428468"/>
              <a:gd name="connsiteX3945" fmla="*/ 4004604 w 5317239"/>
              <a:gd name="connsiteY3945" fmla="*/ 2474180 h 3428468"/>
              <a:gd name="connsiteX3946" fmla="*/ 3999556 w 5317239"/>
              <a:gd name="connsiteY3946" fmla="*/ 2470706 h 3428468"/>
              <a:gd name="connsiteX3947" fmla="*/ 3988973 w 5317239"/>
              <a:gd name="connsiteY3947" fmla="*/ 2472171 h 3428468"/>
              <a:gd name="connsiteX3948" fmla="*/ 3988865 w 5317239"/>
              <a:gd name="connsiteY3948" fmla="*/ 2455999 h 3428468"/>
              <a:gd name="connsiteX3949" fmla="*/ 3985880 w 5317239"/>
              <a:gd name="connsiteY3949" fmla="*/ 2451766 h 3428468"/>
              <a:gd name="connsiteX3950" fmla="*/ 3961621 w 5317239"/>
              <a:gd name="connsiteY3950" fmla="*/ 2443083 h 3428468"/>
              <a:gd name="connsiteX3951" fmla="*/ 3961350 w 5317239"/>
              <a:gd name="connsiteY3951" fmla="*/ 2427778 h 3428468"/>
              <a:gd name="connsiteX3952" fmla="*/ 3959830 w 5317239"/>
              <a:gd name="connsiteY3952" fmla="*/ 2424468 h 3428468"/>
              <a:gd name="connsiteX3953" fmla="*/ 3950550 w 5317239"/>
              <a:gd name="connsiteY3953" fmla="*/ 2416327 h 3428468"/>
              <a:gd name="connsiteX3954" fmla="*/ 3948271 w 5317239"/>
              <a:gd name="connsiteY3954" fmla="*/ 2415242 h 3428468"/>
              <a:gd name="connsiteX3955" fmla="*/ 3916468 w 5317239"/>
              <a:gd name="connsiteY3955" fmla="*/ 2410141 h 3428468"/>
              <a:gd name="connsiteX3956" fmla="*/ 3914949 w 5317239"/>
              <a:gd name="connsiteY3956" fmla="*/ 2410141 h 3428468"/>
              <a:gd name="connsiteX3957" fmla="*/ 3892698 w 5317239"/>
              <a:gd name="connsiteY3957" fmla="*/ 2414265 h 3428468"/>
              <a:gd name="connsiteX3958" fmla="*/ 3889604 w 5317239"/>
              <a:gd name="connsiteY3958" fmla="*/ 2416490 h 3428468"/>
              <a:gd name="connsiteX3959" fmla="*/ 3882387 w 5317239"/>
              <a:gd name="connsiteY3959" fmla="*/ 2429298 h 3428468"/>
              <a:gd name="connsiteX3960" fmla="*/ 3880813 w 5317239"/>
              <a:gd name="connsiteY3960" fmla="*/ 2429461 h 3428468"/>
              <a:gd name="connsiteX3961" fmla="*/ 3869090 w 5317239"/>
              <a:gd name="connsiteY3961" fmla="*/ 2430872 h 3428468"/>
              <a:gd name="connsiteX3962" fmla="*/ 3866865 w 5317239"/>
              <a:gd name="connsiteY3962" fmla="*/ 2431794 h 3428468"/>
              <a:gd name="connsiteX3963" fmla="*/ 3847762 w 5317239"/>
              <a:gd name="connsiteY3963" fmla="*/ 2446556 h 3428468"/>
              <a:gd name="connsiteX3964" fmla="*/ 3841630 w 5317239"/>
              <a:gd name="connsiteY3964" fmla="*/ 2441997 h 3428468"/>
              <a:gd name="connsiteX3965" fmla="*/ 3839350 w 5317239"/>
              <a:gd name="connsiteY3965" fmla="*/ 2441129 h 3428468"/>
              <a:gd name="connsiteX3966" fmla="*/ 3838156 w 5317239"/>
              <a:gd name="connsiteY3966" fmla="*/ 2441129 h 3428468"/>
              <a:gd name="connsiteX3967" fmla="*/ 3836962 w 5317239"/>
              <a:gd name="connsiteY3967" fmla="*/ 2441509 h 3428468"/>
              <a:gd name="connsiteX3968" fmla="*/ 3834140 w 5317239"/>
              <a:gd name="connsiteY3968" fmla="*/ 2442811 h 3428468"/>
              <a:gd name="connsiteX3969" fmla="*/ 3834629 w 5317239"/>
              <a:gd name="connsiteY3969" fmla="*/ 2437927 h 3428468"/>
              <a:gd name="connsiteX3970" fmla="*/ 3834466 w 5317239"/>
              <a:gd name="connsiteY3970" fmla="*/ 2436136 h 3428468"/>
              <a:gd name="connsiteX3971" fmla="*/ 3829365 w 5317239"/>
              <a:gd name="connsiteY3971" fmla="*/ 2419638 h 3428468"/>
              <a:gd name="connsiteX3972" fmla="*/ 3827683 w 5317239"/>
              <a:gd name="connsiteY3972" fmla="*/ 2417305 h 3428468"/>
              <a:gd name="connsiteX3973" fmla="*/ 3826814 w 5317239"/>
              <a:gd name="connsiteY3973" fmla="*/ 2416707 h 3428468"/>
              <a:gd name="connsiteX3974" fmla="*/ 3827465 w 5317239"/>
              <a:gd name="connsiteY3974" fmla="*/ 2415187 h 3428468"/>
              <a:gd name="connsiteX3975" fmla="*/ 3827085 w 5317239"/>
              <a:gd name="connsiteY3975" fmla="*/ 2411009 h 3428468"/>
              <a:gd name="connsiteX3976" fmla="*/ 3824643 w 5317239"/>
              <a:gd name="connsiteY3976" fmla="*/ 2407155 h 3428468"/>
              <a:gd name="connsiteX3977" fmla="*/ 3821116 w 5317239"/>
              <a:gd name="connsiteY3977" fmla="*/ 2405094 h 3428468"/>
              <a:gd name="connsiteX3978" fmla="*/ 3818619 w 5317239"/>
              <a:gd name="connsiteY3978" fmla="*/ 2405690 h 3428468"/>
              <a:gd name="connsiteX3979" fmla="*/ 3811402 w 5317239"/>
              <a:gd name="connsiteY3979" fmla="*/ 2409760 h 3428468"/>
              <a:gd name="connsiteX3980" fmla="*/ 3792949 w 5317239"/>
              <a:gd name="connsiteY3980" fmla="*/ 2400589 h 3428468"/>
              <a:gd name="connsiteX3981" fmla="*/ 3786926 w 5317239"/>
              <a:gd name="connsiteY3981" fmla="*/ 2402597 h 3428468"/>
              <a:gd name="connsiteX3982" fmla="*/ 3756534 w 5317239"/>
              <a:gd name="connsiteY3982" fmla="*/ 2461915 h 3428468"/>
              <a:gd name="connsiteX3983" fmla="*/ 3745571 w 5317239"/>
              <a:gd name="connsiteY3983" fmla="*/ 2456379 h 3428468"/>
              <a:gd name="connsiteX3984" fmla="*/ 3744214 w 5317239"/>
              <a:gd name="connsiteY3984" fmla="*/ 2455944 h 3428468"/>
              <a:gd name="connsiteX3985" fmla="*/ 3743618 w 5317239"/>
              <a:gd name="connsiteY3985" fmla="*/ 2455944 h 3428468"/>
              <a:gd name="connsiteX3986" fmla="*/ 3742858 w 5317239"/>
              <a:gd name="connsiteY3986" fmla="*/ 2455944 h 3428468"/>
              <a:gd name="connsiteX3987" fmla="*/ 3730213 w 5317239"/>
              <a:gd name="connsiteY3987" fmla="*/ 2457844 h 3428468"/>
              <a:gd name="connsiteX3988" fmla="*/ 3722886 w 5317239"/>
              <a:gd name="connsiteY3988" fmla="*/ 2455999 h 3428468"/>
              <a:gd name="connsiteX3989" fmla="*/ 3722723 w 5317239"/>
              <a:gd name="connsiteY3989" fmla="*/ 2455999 h 3428468"/>
              <a:gd name="connsiteX3990" fmla="*/ 3722289 w 5317239"/>
              <a:gd name="connsiteY3990" fmla="*/ 2455944 h 3428468"/>
              <a:gd name="connsiteX3991" fmla="*/ 3721855 w 5317239"/>
              <a:gd name="connsiteY3991" fmla="*/ 2455944 h 3428468"/>
              <a:gd name="connsiteX3992" fmla="*/ 3721367 w 5317239"/>
              <a:gd name="connsiteY3992" fmla="*/ 2455944 h 3428468"/>
              <a:gd name="connsiteX3993" fmla="*/ 3720986 w 5317239"/>
              <a:gd name="connsiteY3993" fmla="*/ 2455999 h 3428468"/>
              <a:gd name="connsiteX3994" fmla="*/ 3720499 w 5317239"/>
              <a:gd name="connsiteY3994" fmla="*/ 2456107 h 3428468"/>
              <a:gd name="connsiteX3995" fmla="*/ 3720119 w 5317239"/>
              <a:gd name="connsiteY3995" fmla="*/ 2456270 h 3428468"/>
              <a:gd name="connsiteX3996" fmla="*/ 3719847 w 5317239"/>
              <a:gd name="connsiteY3996" fmla="*/ 2456379 h 3428468"/>
              <a:gd name="connsiteX3997" fmla="*/ 3719684 w 5317239"/>
              <a:gd name="connsiteY3997" fmla="*/ 2456488 h 3428468"/>
              <a:gd name="connsiteX3998" fmla="*/ 3719304 w 5317239"/>
              <a:gd name="connsiteY3998" fmla="*/ 2456705 h 3428468"/>
              <a:gd name="connsiteX3999" fmla="*/ 3718925 w 5317239"/>
              <a:gd name="connsiteY3999" fmla="*/ 2456976 h 3428468"/>
              <a:gd name="connsiteX4000" fmla="*/ 3718544 w 5317239"/>
              <a:gd name="connsiteY4000" fmla="*/ 2457301 h 3428468"/>
              <a:gd name="connsiteX4001" fmla="*/ 3718273 w 5317239"/>
              <a:gd name="connsiteY4001" fmla="*/ 2457573 h 3428468"/>
              <a:gd name="connsiteX4002" fmla="*/ 3717948 w 5317239"/>
              <a:gd name="connsiteY4002" fmla="*/ 2458061 h 3428468"/>
              <a:gd name="connsiteX4003" fmla="*/ 3717785 w 5317239"/>
              <a:gd name="connsiteY4003" fmla="*/ 2458279 h 3428468"/>
              <a:gd name="connsiteX4004" fmla="*/ 3717405 w 5317239"/>
              <a:gd name="connsiteY4004" fmla="*/ 2459092 h 3428468"/>
              <a:gd name="connsiteX4005" fmla="*/ 3707202 w 5317239"/>
              <a:gd name="connsiteY4005" fmla="*/ 2492468 h 3428468"/>
              <a:gd name="connsiteX4006" fmla="*/ 3659227 w 5317239"/>
              <a:gd name="connsiteY4006" fmla="*/ 2491166 h 3428468"/>
              <a:gd name="connsiteX4007" fmla="*/ 3612337 w 5317239"/>
              <a:gd name="connsiteY4007" fmla="*/ 2485468 h 3428468"/>
              <a:gd name="connsiteX4008" fmla="*/ 3609352 w 5317239"/>
              <a:gd name="connsiteY4008" fmla="*/ 2477490 h 3428468"/>
              <a:gd name="connsiteX4009" fmla="*/ 3608376 w 5317239"/>
              <a:gd name="connsiteY4009" fmla="*/ 2475916 h 3428468"/>
              <a:gd name="connsiteX4010" fmla="*/ 3606856 w 5317239"/>
              <a:gd name="connsiteY4010" fmla="*/ 2474939 h 3428468"/>
              <a:gd name="connsiteX4011" fmla="*/ 3606260 w 5317239"/>
              <a:gd name="connsiteY4011" fmla="*/ 2474776 h 3428468"/>
              <a:gd name="connsiteX4012" fmla="*/ 3604957 w 5317239"/>
              <a:gd name="connsiteY4012" fmla="*/ 2474668 h 3428468"/>
              <a:gd name="connsiteX4013" fmla="*/ 3603817 w 5317239"/>
              <a:gd name="connsiteY4013" fmla="*/ 2474885 h 3428468"/>
              <a:gd name="connsiteX4014" fmla="*/ 3603112 w 5317239"/>
              <a:gd name="connsiteY4014" fmla="*/ 2475156 h 3428468"/>
              <a:gd name="connsiteX4015" fmla="*/ 3597033 w 5317239"/>
              <a:gd name="connsiteY4015" fmla="*/ 2478304 h 3428468"/>
              <a:gd name="connsiteX4016" fmla="*/ 3590955 w 5317239"/>
              <a:gd name="connsiteY4016" fmla="*/ 2481452 h 3428468"/>
              <a:gd name="connsiteX4017" fmla="*/ 3589870 w 5317239"/>
              <a:gd name="connsiteY4017" fmla="*/ 2480529 h 3428468"/>
              <a:gd name="connsiteX4018" fmla="*/ 3586451 w 5317239"/>
              <a:gd name="connsiteY4018" fmla="*/ 2479552 h 3428468"/>
              <a:gd name="connsiteX4019" fmla="*/ 3586017 w 5317239"/>
              <a:gd name="connsiteY4019" fmla="*/ 2479552 h 3428468"/>
              <a:gd name="connsiteX4020" fmla="*/ 3583466 w 5317239"/>
              <a:gd name="connsiteY4020" fmla="*/ 2481181 h 3428468"/>
              <a:gd name="connsiteX4021" fmla="*/ 3582923 w 5317239"/>
              <a:gd name="connsiteY4021" fmla="*/ 2482049 h 3428468"/>
              <a:gd name="connsiteX4022" fmla="*/ 3582326 w 5317239"/>
              <a:gd name="connsiteY4022" fmla="*/ 2483351 h 3428468"/>
              <a:gd name="connsiteX4023" fmla="*/ 3581078 w 5317239"/>
              <a:gd name="connsiteY4023" fmla="*/ 2480041 h 3428468"/>
              <a:gd name="connsiteX4024" fmla="*/ 3575325 w 5317239"/>
              <a:gd name="connsiteY4024" fmla="*/ 2477327 h 3428468"/>
              <a:gd name="connsiteX4025" fmla="*/ 3559587 w 5317239"/>
              <a:gd name="connsiteY4025" fmla="*/ 2482809 h 3428468"/>
              <a:gd name="connsiteX4026" fmla="*/ 3548950 w 5317239"/>
              <a:gd name="connsiteY4026" fmla="*/ 2477544 h 3428468"/>
              <a:gd name="connsiteX4027" fmla="*/ 3547322 w 5317239"/>
              <a:gd name="connsiteY4027" fmla="*/ 2476730 h 3428468"/>
              <a:gd name="connsiteX4028" fmla="*/ 3527947 w 5317239"/>
              <a:gd name="connsiteY4028" fmla="*/ 2154147 h 3428468"/>
              <a:gd name="connsiteX4029" fmla="*/ 3597902 w 5317239"/>
              <a:gd name="connsiteY4029" fmla="*/ 2072579 h 3428468"/>
              <a:gd name="connsiteX4030" fmla="*/ 3603438 w 5317239"/>
              <a:gd name="connsiteY4030" fmla="*/ 2072145 h 3428468"/>
              <a:gd name="connsiteX4031" fmla="*/ 3604251 w 5317239"/>
              <a:gd name="connsiteY4031" fmla="*/ 2071928 h 3428468"/>
              <a:gd name="connsiteX4032" fmla="*/ 3604903 w 5317239"/>
              <a:gd name="connsiteY4032" fmla="*/ 2071765 h 3428468"/>
              <a:gd name="connsiteX4033" fmla="*/ 3605825 w 5317239"/>
              <a:gd name="connsiteY4033" fmla="*/ 2071168 h 3428468"/>
              <a:gd name="connsiteX4034" fmla="*/ 3606151 w 5317239"/>
              <a:gd name="connsiteY4034" fmla="*/ 2070951 h 3428468"/>
              <a:gd name="connsiteX4035" fmla="*/ 3606965 w 5317239"/>
              <a:gd name="connsiteY4035" fmla="*/ 2069920 h 3428468"/>
              <a:gd name="connsiteX4036" fmla="*/ 3607073 w 5317239"/>
              <a:gd name="connsiteY4036" fmla="*/ 2069811 h 3428468"/>
              <a:gd name="connsiteX4037" fmla="*/ 3607562 w 5317239"/>
              <a:gd name="connsiteY4037" fmla="*/ 2068400 h 3428468"/>
              <a:gd name="connsiteX4038" fmla="*/ 3610058 w 5317239"/>
              <a:gd name="connsiteY4038" fmla="*/ 2053910 h 3428468"/>
              <a:gd name="connsiteX4039" fmla="*/ 3617547 w 5317239"/>
              <a:gd name="connsiteY4039" fmla="*/ 2048157 h 3428468"/>
              <a:gd name="connsiteX4040" fmla="*/ 3619121 w 5317239"/>
              <a:gd name="connsiteY4040" fmla="*/ 2045770 h 3428468"/>
              <a:gd name="connsiteX4041" fmla="*/ 3619230 w 5317239"/>
              <a:gd name="connsiteY4041" fmla="*/ 2045390 h 3428468"/>
              <a:gd name="connsiteX4042" fmla="*/ 3619230 w 5317239"/>
              <a:gd name="connsiteY4042" fmla="*/ 2044739 h 3428468"/>
              <a:gd name="connsiteX4043" fmla="*/ 3619230 w 5317239"/>
              <a:gd name="connsiteY4043" fmla="*/ 2044305 h 3428468"/>
              <a:gd name="connsiteX4044" fmla="*/ 3619230 w 5317239"/>
              <a:gd name="connsiteY4044" fmla="*/ 2043924 h 3428468"/>
              <a:gd name="connsiteX4045" fmla="*/ 3619230 w 5317239"/>
              <a:gd name="connsiteY4045" fmla="*/ 2043653 h 3428468"/>
              <a:gd name="connsiteX4046" fmla="*/ 3619230 w 5317239"/>
              <a:gd name="connsiteY4046" fmla="*/ 2043545 h 3428468"/>
              <a:gd name="connsiteX4047" fmla="*/ 3622215 w 5317239"/>
              <a:gd name="connsiteY4047" fmla="*/ 2041917 h 3428468"/>
              <a:gd name="connsiteX4048" fmla="*/ 3624820 w 5317239"/>
              <a:gd name="connsiteY4048" fmla="*/ 2038823 h 3428468"/>
              <a:gd name="connsiteX4049" fmla="*/ 3627913 w 5317239"/>
              <a:gd name="connsiteY4049" fmla="*/ 2035079 h 3428468"/>
              <a:gd name="connsiteX4050" fmla="*/ 3639636 w 5317239"/>
              <a:gd name="connsiteY4050" fmla="*/ 2037032 h 3428468"/>
              <a:gd name="connsiteX4051" fmla="*/ 3640070 w 5317239"/>
              <a:gd name="connsiteY4051" fmla="*/ 2037032 h 3428468"/>
              <a:gd name="connsiteX4052" fmla="*/ 3640558 w 5317239"/>
              <a:gd name="connsiteY4052" fmla="*/ 2037032 h 3428468"/>
              <a:gd name="connsiteX4053" fmla="*/ 3642403 w 5317239"/>
              <a:gd name="connsiteY4053" fmla="*/ 2036544 h 3428468"/>
              <a:gd name="connsiteX4054" fmla="*/ 3643109 w 5317239"/>
              <a:gd name="connsiteY4054" fmla="*/ 2036110 h 3428468"/>
              <a:gd name="connsiteX4055" fmla="*/ 3644899 w 5317239"/>
              <a:gd name="connsiteY4055" fmla="*/ 2033016 h 3428468"/>
              <a:gd name="connsiteX4056" fmla="*/ 3645931 w 5317239"/>
              <a:gd name="connsiteY4056" fmla="*/ 2024008 h 3428468"/>
              <a:gd name="connsiteX4057" fmla="*/ 3645225 w 5317239"/>
              <a:gd name="connsiteY4057" fmla="*/ 2021022 h 3428468"/>
              <a:gd name="connsiteX4058" fmla="*/ 3638224 w 5317239"/>
              <a:gd name="connsiteY4058" fmla="*/ 2010168 h 3428468"/>
              <a:gd name="connsiteX4059" fmla="*/ 3633069 w 5317239"/>
              <a:gd name="connsiteY4059" fmla="*/ 1985747 h 3428468"/>
              <a:gd name="connsiteX4060" fmla="*/ 3632255 w 5317239"/>
              <a:gd name="connsiteY4060" fmla="*/ 1983956 h 3428468"/>
              <a:gd name="connsiteX4061" fmla="*/ 3622974 w 5317239"/>
              <a:gd name="connsiteY4061" fmla="*/ 1971745 h 3428468"/>
              <a:gd name="connsiteX4062" fmla="*/ 3625525 w 5317239"/>
              <a:gd name="connsiteY4062" fmla="*/ 1965558 h 3428468"/>
              <a:gd name="connsiteX4063" fmla="*/ 3625308 w 5317239"/>
              <a:gd name="connsiteY4063" fmla="*/ 1961651 h 3428468"/>
              <a:gd name="connsiteX4064" fmla="*/ 3620152 w 5317239"/>
              <a:gd name="connsiteY4064" fmla="*/ 1952479 h 3428468"/>
              <a:gd name="connsiteX4065" fmla="*/ 3621238 w 5317239"/>
              <a:gd name="connsiteY4065" fmla="*/ 1949386 h 3428468"/>
              <a:gd name="connsiteX4066" fmla="*/ 3619284 w 5317239"/>
              <a:gd name="connsiteY4066" fmla="*/ 1944013 h 3428468"/>
              <a:gd name="connsiteX4067" fmla="*/ 3617222 w 5317239"/>
              <a:gd name="connsiteY4067" fmla="*/ 1942765 h 3428468"/>
              <a:gd name="connsiteX4068" fmla="*/ 3615865 w 5317239"/>
              <a:gd name="connsiteY4068" fmla="*/ 1935873 h 3428468"/>
              <a:gd name="connsiteX4069" fmla="*/ 3614129 w 5317239"/>
              <a:gd name="connsiteY4069" fmla="*/ 1933105 h 3428468"/>
              <a:gd name="connsiteX4070" fmla="*/ 3613857 w 5317239"/>
              <a:gd name="connsiteY4070" fmla="*/ 1931531 h 3428468"/>
              <a:gd name="connsiteX4071" fmla="*/ 3613586 w 5317239"/>
              <a:gd name="connsiteY4071" fmla="*/ 1931096 h 3428468"/>
              <a:gd name="connsiteX4072" fmla="*/ 3612989 w 5317239"/>
              <a:gd name="connsiteY4072" fmla="*/ 1930120 h 3428468"/>
              <a:gd name="connsiteX4073" fmla="*/ 3612120 w 5317239"/>
              <a:gd name="connsiteY4073" fmla="*/ 1929360 h 3428468"/>
              <a:gd name="connsiteX4074" fmla="*/ 3611687 w 5317239"/>
              <a:gd name="connsiteY4074" fmla="*/ 1929143 h 3428468"/>
              <a:gd name="connsiteX4075" fmla="*/ 3611144 w 5317239"/>
              <a:gd name="connsiteY4075" fmla="*/ 1928872 h 3428468"/>
              <a:gd name="connsiteX4076" fmla="*/ 3611089 w 5317239"/>
              <a:gd name="connsiteY4076" fmla="*/ 1928872 h 3428468"/>
              <a:gd name="connsiteX4077" fmla="*/ 3612066 w 5317239"/>
              <a:gd name="connsiteY4077" fmla="*/ 1927461 h 3428468"/>
              <a:gd name="connsiteX4078" fmla="*/ 3612337 w 5317239"/>
              <a:gd name="connsiteY4078" fmla="*/ 1922847 h 3428468"/>
              <a:gd name="connsiteX4079" fmla="*/ 3610981 w 5317239"/>
              <a:gd name="connsiteY4079" fmla="*/ 1920188 h 3428468"/>
              <a:gd name="connsiteX4080" fmla="*/ 3611198 w 5317239"/>
              <a:gd name="connsiteY4080" fmla="*/ 1919971 h 3428468"/>
              <a:gd name="connsiteX4081" fmla="*/ 3612446 w 5317239"/>
              <a:gd name="connsiteY4081" fmla="*/ 1917963 h 3428468"/>
              <a:gd name="connsiteX4082" fmla="*/ 3614565 w 5317239"/>
              <a:gd name="connsiteY4082" fmla="*/ 1917328 h 3428468"/>
              <a:gd name="connsiteX4083" fmla="*/ 3614509 w 5317239"/>
              <a:gd name="connsiteY4083" fmla="*/ 1917420 h 3428468"/>
              <a:gd name="connsiteX4084" fmla="*/ 3614617 w 5317239"/>
              <a:gd name="connsiteY4084" fmla="*/ 1917312 h 3428468"/>
              <a:gd name="connsiteX4085" fmla="*/ 3614565 w 5317239"/>
              <a:gd name="connsiteY4085" fmla="*/ 1917328 h 3428468"/>
              <a:gd name="connsiteX4086" fmla="*/ 3616625 w 5317239"/>
              <a:gd name="connsiteY4086" fmla="*/ 1913948 h 3428468"/>
              <a:gd name="connsiteX4087" fmla="*/ 3616516 w 5317239"/>
              <a:gd name="connsiteY4087" fmla="*/ 1912536 h 3428468"/>
              <a:gd name="connsiteX4088" fmla="*/ 3615214 w 5317239"/>
              <a:gd name="connsiteY4088" fmla="*/ 1906892 h 3428468"/>
              <a:gd name="connsiteX4089" fmla="*/ 3619990 w 5317239"/>
              <a:gd name="connsiteY4089" fmla="*/ 1903473 h 3428468"/>
              <a:gd name="connsiteX4090" fmla="*/ 3621889 w 5317239"/>
              <a:gd name="connsiteY4090" fmla="*/ 1899674 h 3428468"/>
              <a:gd name="connsiteX4091" fmla="*/ 3619773 w 5317239"/>
              <a:gd name="connsiteY4091" fmla="*/ 1895984 h 3428468"/>
              <a:gd name="connsiteX4092" fmla="*/ 3619339 w 5317239"/>
              <a:gd name="connsiteY4092" fmla="*/ 1895712 h 3428468"/>
              <a:gd name="connsiteX4093" fmla="*/ 3620750 w 5317239"/>
              <a:gd name="connsiteY4093" fmla="*/ 1894084 h 3428468"/>
              <a:gd name="connsiteX4094" fmla="*/ 3634860 w 5317239"/>
              <a:gd name="connsiteY4094" fmla="*/ 1908846 h 3428468"/>
              <a:gd name="connsiteX4095" fmla="*/ 3637736 w 5317239"/>
              <a:gd name="connsiteY4095" fmla="*/ 1910203 h 3428468"/>
              <a:gd name="connsiteX4096" fmla="*/ 3640829 w 5317239"/>
              <a:gd name="connsiteY4096" fmla="*/ 1909334 h 3428468"/>
              <a:gd name="connsiteX4097" fmla="*/ 3652444 w 5317239"/>
              <a:gd name="connsiteY4097" fmla="*/ 1900814 h 3428468"/>
              <a:gd name="connsiteX4098" fmla="*/ 3657110 w 5317239"/>
              <a:gd name="connsiteY4098" fmla="*/ 1903636 h 3428468"/>
              <a:gd name="connsiteX4099" fmla="*/ 3664763 w 5317239"/>
              <a:gd name="connsiteY4099" fmla="*/ 1908303 h 3428468"/>
              <a:gd name="connsiteX4100" fmla="*/ 3669810 w 5317239"/>
              <a:gd name="connsiteY4100" fmla="*/ 1908032 h 3428468"/>
              <a:gd name="connsiteX4101" fmla="*/ 3741338 w 5317239"/>
              <a:gd name="connsiteY4101" fmla="*/ 1854522 h 3428468"/>
              <a:gd name="connsiteX4102" fmla="*/ 3762232 w 5317239"/>
              <a:gd name="connsiteY4102" fmla="*/ 1848171 h 3428468"/>
              <a:gd name="connsiteX4103" fmla="*/ 3764946 w 5317239"/>
              <a:gd name="connsiteY4103" fmla="*/ 1845838 h 3428468"/>
              <a:gd name="connsiteX4104" fmla="*/ 3770807 w 5317239"/>
              <a:gd name="connsiteY4104" fmla="*/ 1834062 h 3428468"/>
              <a:gd name="connsiteX4105" fmla="*/ 3780684 w 5317239"/>
              <a:gd name="connsiteY4105" fmla="*/ 1834767 h 3428468"/>
              <a:gd name="connsiteX4106" fmla="*/ 3794523 w 5317239"/>
              <a:gd name="connsiteY4106" fmla="*/ 1843559 h 3428468"/>
              <a:gd name="connsiteX4107" fmla="*/ 3797834 w 5317239"/>
              <a:gd name="connsiteY4107" fmla="*/ 1865050 h 3428468"/>
              <a:gd name="connsiteX4108" fmla="*/ 3800058 w 5317239"/>
              <a:gd name="connsiteY4108" fmla="*/ 1868306 h 3428468"/>
              <a:gd name="connsiteX4109" fmla="*/ 3814440 w 5317239"/>
              <a:gd name="connsiteY4109" fmla="*/ 1876609 h 3428468"/>
              <a:gd name="connsiteX4110" fmla="*/ 3819759 w 5317239"/>
              <a:gd name="connsiteY4110" fmla="*/ 1876013 h 3428468"/>
              <a:gd name="connsiteX4111" fmla="*/ 3820627 w 5317239"/>
              <a:gd name="connsiteY4111" fmla="*/ 1874873 h 3428468"/>
              <a:gd name="connsiteX4112" fmla="*/ 3821170 w 5317239"/>
              <a:gd name="connsiteY4112" fmla="*/ 1872105 h 3428468"/>
              <a:gd name="connsiteX4113" fmla="*/ 3820790 w 5317239"/>
              <a:gd name="connsiteY4113" fmla="*/ 1870694 h 3428468"/>
              <a:gd name="connsiteX4114" fmla="*/ 3819542 w 5317239"/>
              <a:gd name="connsiteY4114" fmla="*/ 1868035 h 3428468"/>
              <a:gd name="connsiteX4115" fmla="*/ 3816882 w 5317239"/>
              <a:gd name="connsiteY4115" fmla="*/ 1862499 h 3428468"/>
              <a:gd name="connsiteX4116" fmla="*/ 3824480 w 5317239"/>
              <a:gd name="connsiteY4116" fmla="*/ 1841659 h 3428468"/>
              <a:gd name="connsiteX4117" fmla="*/ 3824752 w 5317239"/>
              <a:gd name="connsiteY4117" fmla="*/ 1841768 h 3428468"/>
              <a:gd name="connsiteX4118" fmla="*/ 3825023 w 5317239"/>
              <a:gd name="connsiteY4118" fmla="*/ 1841768 h 3428468"/>
              <a:gd name="connsiteX4119" fmla="*/ 3825403 w 5317239"/>
              <a:gd name="connsiteY4119" fmla="*/ 1841768 h 3428468"/>
              <a:gd name="connsiteX4120" fmla="*/ 3826217 w 5317239"/>
              <a:gd name="connsiteY4120" fmla="*/ 1841768 h 3428468"/>
              <a:gd name="connsiteX4121" fmla="*/ 3829365 w 5317239"/>
              <a:gd name="connsiteY4121" fmla="*/ 1840085 h 3428468"/>
              <a:gd name="connsiteX4122" fmla="*/ 3837451 w 5317239"/>
              <a:gd name="connsiteY4122" fmla="*/ 1829937 h 3428468"/>
              <a:gd name="connsiteX4123" fmla="*/ 3844289 w 5317239"/>
              <a:gd name="connsiteY4123" fmla="*/ 1827441 h 3428468"/>
              <a:gd name="connsiteX4124" fmla="*/ 3847816 w 5317239"/>
              <a:gd name="connsiteY4124" fmla="*/ 1832162 h 3428468"/>
              <a:gd name="connsiteX4125" fmla="*/ 3852863 w 5317239"/>
              <a:gd name="connsiteY4125" fmla="*/ 1833736 h 3428468"/>
              <a:gd name="connsiteX4126" fmla="*/ 3864532 w 5317239"/>
              <a:gd name="connsiteY4126" fmla="*/ 1829829 h 3428468"/>
              <a:gd name="connsiteX4127" fmla="*/ 3881030 w 5317239"/>
              <a:gd name="connsiteY4127" fmla="*/ 1842257 h 3428468"/>
              <a:gd name="connsiteX4128" fmla="*/ 3882441 w 5317239"/>
              <a:gd name="connsiteY4128" fmla="*/ 1842962 h 3428468"/>
              <a:gd name="connsiteX4129" fmla="*/ 3884014 w 5317239"/>
              <a:gd name="connsiteY4129" fmla="*/ 1843179 h 3428468"/>
              <a:gd name="connsiteX4130" fmla="*/ 3890527 w 5317239"/>
              <a:gd name="connsiteY4130" fmla="*/ 1842853 h 3428468"/>
              <a:gd name="connsiteX4131" fmla="*/ 3893892 w 5317239"/>
              <a:gd name="connsiteY4131" fmla="*/ 1841063 h 3428468"/>
              <a:gd name="connsiteX4132" fmla="*/ 3900187 w 5317239"/>
              <a:gd name="connsiteY4132" fmla="*/ 1832814 h 3428468"/>
              <a:gd name="connsiteX4133" fmla="*/ 3901056 w 5317239"/>
              <a:gd name="connsiteY4133" fmla="*/ 1829286 h 3428468"/>
              <a:gd name="connsiteX4134" fmla="*/ 3898993 w 5317239"/>
              <a:gd name="connsiteY4134" fmla="*/ 1826247 h 3428468"/>
              <a:gd name="connsiteX4135" fmla="*/ 3894489 w 5317239"/>
              <a:gd name="connsiteY4135" fmla="*/ 1823425 h 3428468"/>
              <a:gd name="connsiteX4136" fmla="*/ 3899156 w 5317239"/>
              <a:gd name="connsiteY4136" fmla="*/ 1819354 h 3428468"/>
              <a:gd name="connsiteX4137" fmla="*/ 3927593 w 5317239"/>
              <a:gd name="connsiteY4137" fmla="*/ 1816098 h 3428468"/>
              <a:gd name="connsiteX4138" fmla="*/ 3926182 w 5317239"/>
              <a:gd name="connsiteY4138" fmla="*/ 1819354 h 3428468"/>
              <a:gd name="connsiteX4139" fmla="*/ 3916414 w 5317239"/>
              <a:gd name="connsiteY4139" fmla="*/ 1820331 h 3428468"/>
              <a:gd name="connsiteX4140" fmla="*/ 3912344 w 5317239"/>
              <a:gd name="connsiteY4140" fmla="*/ 1824673 h 3428468"/>
              <a:gd name="connsiteX4141" fmla="*/ 3912181 w 5317239"/>
              <a:gd name="connsiteY4141" fmla="*/ 1829340 h 3428468"/>
              <a:gd name="connsiteX4142" fmla="*/ 3912181 w 5317239"/>
              <a:gd name="connsiteY4142" fmla="*/ 1829503 h 3428468"/>
              <a:gd name="connsiteX4143" fmla="*/ 3912235 w 5317239"/>
              <a:gd name="connsiteY4143" fmla="*/ 1830208 h 3428468"/>
              <a:gd name="connsiteX4144" fmla="*/ 3912235 w 5317239"/>
              <a:gd name="connsiteY4144" fmla="*/ 1830696 h 3428468"/>
              <a:gd name="connsiteX4145" fmla="*/ 3912344 w 5317239"/>
              <a:gd name="connsiteY4145" fmla="*/ 1831023 h 3428468"/>
              <a:gd name="connsiteX4146" fmla="*/ 3913321 w 5317239"/>
              <a:gd name="connsiteY4146" fmla="*/ 1832705 h 3428468"/>
              <a:gd name="connsiteX4147" fmla="*/ 3914243 w 5317239"/>
              <a:gd name="connsiteY4147" fmla="*/ 1833464 h 3428468"/>
              <a:gd name="connsiteX4148" fmla="*/ 3924338 w 5317239"/>
              <a:gd name="connsiteY4148" fmla="*/ 1839760 h 3428468"/>
              <a:gd name="connsiteX4149" fmla="*/ 3927919 w 5317239"/>
              <a:gd name="connsiteY4149" fmla="*/ 1840303 h 3428468"/>
              <a:gd name="connsiteX4150" fmla="*/ 3930796 w 5317239"/>
              <a:gd name="connsiteY4150" fmla="*/ 1839543 h 3428468"/>
              <a:gd name="connsiteX4151" fmla="*/ 3936005 w 5317239"/>
              <a:gd name="connsiteY4151" fmla="*/ 1844047 h 3428468"/>
              <a:gd name="connsiteX4152" fmla="*/ 3942138 w 5317239"/>
              <a:gd name="connsiteY4152" fmla="*/ 1843830 h 3428468"/>
              <a:gd name="connsiteX4153" fmla="*/ 3952395 w 5317239"/>
              <a:gd name="connsiteY4153" fmla="*/ 1833790 h 3428468"/>
              <a:gd name="connsiteX4154" fmla="*/ 3970468 w 5317239"/>
              <a:gd name="connsiteY4154" fmla="*/ 1852513 h 3428468"/>
              <a:gd name="connsiteX4155" fmla="*/ 3971281 w 5317239"/>
              <a:gd name="connsiteY4155" fmla="*/ 1853219 h 3428468"/>
              <a:gd name="connsiteX4156" fmla="*/ 3988268 w 5317239"/>
              <a:gd name="connsiteY4156" fmla="*/ 1864019 h 3428468"/>
              <a:gd name="connsiteX4157" fmla="*/ 3989733 w 5317239"/>
              <a:gd name="connsiteY4157" fmla="*/ 1864615 h 3428468"/>
              <a:gd name="connsiteX4158" fmla="*/ 3991253 w 5317239"/>
              <a:gd name="connsiteY4158" fmla="*/ 1864670 h 3428468"/>
              <a:gd name="connsiteX4159" fmla="*/ 3993966 w 5317239"/>
              <a:gd name="connsiteY4159" fmla="*/ 1863259 h 3428468"/>
              <a:gd name="connsiteX4160" fmla="*/ 4000425 w 5317239"/>
              <a:gd name="connsiteY4160" fmla="*/ 1856312 h 3428468"/>
              <a:gd name="connsiteX4161" fmla="*/ 4017465 w 5317239"/>
              <a:gd name="connsiteY4161" fmla="*/ 1853653 h 3428468"/>
              <a:gd name="connsiteX4162" fmla="*/ 4019962 w 5317239"/>
              <a:gd name="connsiteY4162" fmla="*/ 1852405 h 3428468"/>
              <a:gd name="connsiteX4163" fmla="*/ 4028210 w 5317239"/>
              <a:gd name="connsiteY4163" fmla="*/ 1844264 h 3428468"/>
              <a:gd name="connsiteX4164" fmla="*/ 4028428 w 5317239"/>
              <a:gd name="connsiteY4164" fmla="*/ 1838078 h 3428468"/>
              <a:gd name="connsiteX4165" fmla="*/ 4021861 w 5317239"/>
              <a:gd name="connsiteY4165" fmla="*/ 1830642 h 3428468"/>
              <a:gd name="connsiteX4166" fmla="*/ 4022783 w 5317239"/>
              <a:gd name="connsiteY4166" fmla="*/ 1815881 h 3428468"/>
              <a:gd name="connsiteX4167" fmla="*/ 4025823 w 5317239"/>
              <a:gd name="connsiteY4167" fmla="*/ 1806112 h 3428468"/>
              <a:gd name="connsiteX4168" fmla="*/ 4041290 w 5317239"/>
              <a:gd name="connsiteY4168" fmla="*/ 1789940 h 3428468"/>
              <a:gd name="connsiteX4169" fmla="*/ 4042538 w 5317239"/>
              <a:gd name="connsiteY4169" fmla="*/ 1787226 h 3428468"/>
              <a:gd name="connsiteX4170" fmla="*/ 4049377 w 5317239"/>
              <a:gd name="connsiteY4170" fmla="*/ 1791514 h 3428468"/>
              <a:gd name="connsiteX4171" fmla="*/ 4056431 w 5317239"/>
              <a:gd name="connsiteY4171" fmla="*/ 1807035 h 3428468"/>
              <a:gd name="connsiteX4172" fmla="*/ 4060556 w 5317239"/>
              <a:gd name="connsiteY4172" fmla="*/ 1809694 h 3428468"/>
              <a:gd name="connsiteX4173" fmla="*/ 4064464 w 5317239"/>
              <a:gd name="connsiteY4173" fmla="*/ 1809694 h 3428468"/>
              <a:gd name="connsiteX4174" fmla="*/ 4071356 w 5317239"/>
              <a:gd name="connsiteY4174" fmla="*/ 1819300 h 3428468"/>
              <a:gd name="connsiteX4175" fmla="*/ 4072170 w 5317239"/>
              <a:gd name="connsiteY4175" fmla="*/ 1820169 h 3428468"/>
              <a:gd name="connsiteX4176" fmla="*/ 4075480 w 5317239"/>
              <a:gd name="connsiteY4176" fmla="*/ 1821145 h 3428468"/>
              <a:gd name="connsiteX4177" fmla="*/ 4075480 w 5317239"/>
              <a:gd name="connsiteY4177" fmla="*/ 1821091 h 3428468"/>
              <a:gd name="connsiteX4178" fmla="*/ 4076077 w 5317239"/>
              <a:gd name="connsiteY4178" fmla="*/ 1821091 h 3428468"/>
              <a:gd name="connsiteX4179" fmla="*/ 4081450 w 5317239"/>
              <a:gd name="connsiteY4179" fmla="*/ 1820549 h 3428468"/>
              <a:gd name="connsiteX4180" fmla="*/ 4083567 w 5317239"/>
              <a:gd name="connsiteY4180" fmla="*/ 1819788 h 3428468"/>
              <a:gd name="connsiteX4181" fmla="*/ 4099956 w 5317239"/>
              <a:gd name="connsiteY4181" fmla="*/ 1808500 h 3428468"/>
              <a:gd name="connsiteX4182" fmla="*/ 4101910 w 5317239"/>
              <a:gd name="connsiteY4182" fmla="*/ 1805298 h 3428468"/>
              <a:gd name="connsiteX4183" fmla="*/ 4102670 w 5317239"/>
              <a:gd name="connsiteY4183" fmla="*/ 1798189 h 3428468"/>
              <a:gd name="connsiteX4184" fmla="*/ 4109996 w 5317239"/>
              <a:gd name="connsiteY4184" fmla="*/ 1802965 h 3428468"/>
              <a:gd name="connsiteX4185" fmla="*/ 4112655 w 5317239"/>
              <a:gd name="connsiteY4185" fmla="*/ 1803670 h 3428468"/>
              <a:gd name="connsiteX4186" fmla="*/ 4115206 w 5317239"/>
              <a:gd name="connsiteY4186" fmla="*/ 1802748 h 3428468"/>
              <a:gd name="connsiteX4187" fmla="*/ 4127743 w 5317239"/>
              <a:gd name="connsiteY4187" fmla="*/ 1793196 h 3428468"/>
              <a:gd name="connsiteX4188" fmla="*/ 4131487 w 5317239"/>
              <a:gd name="connsiteY4188" fmla="*/ 1794281 h 3428468"/>
              <a:gd name="connsiteX4189" fmla="*/ 4144295 w 5317239"/>
              <a:gd name="connsiteY4189" fmla="*/ 1798026 h 3428468"/>
              <a:gd name="connsiteX4190" fmla="*/ 4147714 w 5317239"/>
              <a:gd name="connsiteY4190" fmla="*/ 1797646 h 3428468"/>
              <a:gd name="connsiteX4191" fmla="*/ 4149885 w 5317239"/>
              <a:gd name="connsiteY4191" fmla="*/ 1794933 h 3428468"/>
              <a:gd name="connsiteX4192" fmla="*/ 4150753 w 5317239"/>
              <a:gd name="connsiteY4192" fmla="*/ 1791894 h 3428468"/>
              <a:gd name="connsiteX4193" fmla="*/ 4157103 w 5317239"/>
              <a:gd name="connsiteY4193" fmla="*/ 1789235 h 3428468"/>
              <a:gd name="connsiteX4194" fmla="*/ 4159871 w 5317239"/>
              <a:gd name="connsiteY4194" fmla="*/ 1785164 h 3428468"/>
              <a:gd name="connsiteX4195" fmla="*/ 4172244 w 5317239"/>
              <a:gd name="connsiteY4195" fmla="*/ 1783373 h 3428468"/>
              <a:gd name="connsiteX4196" fmla="*/ 4174361 w 5317239"/>
              <a:gd name="connsiteY4196" fmla="*/ 1783047 h 3428468"/>
              <a:gd name="connsiteX4197" fmla="*/ 4177508 w 5317239"/>
              <a:gd name="connsiteY4197" fmla="*/ 1781040 h 3428468"/>
              <a:gd name="connsiteX4198" fmla="*/ 4178105 w 5317239"/>
              <a:gd name="connsiteY4198" fmla="*/ 1777349 h 3428468"/>
              <a:gd name="connsiteX4199" fmla="*/ 4175881 w 5317239"/>
              <a:gd name="connsiteY4199" fmla="*/ 1769263 h 3428468"/>
              <a:gd name="connsiteX4200" fmla="*/ 4191564 w 5317239"/>
              <a:gd name="connsiteY4200" fmla="*/ 1768232 h 3428468"/>
              <a:gd name="connsiteX4201" fmla="*/ 4194766 w 5317239"/>
              <a:gd name="connsiteY4201" fmla="*/ 1766603 h 3428468"/>
              <a:gd name="connsiteX4202" fmla="*/ 4195743 w 5317239"/>
              <a:gd name="connsiteY4202" fmla="*/ 1763185 h 3428468"/>
              <a:gd name="connsiteX4203" fmla="*/ 4193084 w 5317239"/>
              <a:gd name="connsiteY4203" fmla="*/ 1742019 h 3428468"/>
              <a:gd name="connsiteX4204" fmla="*/ 4204318 w 5317239"/>
              <a:gd name="connsiteY4204" fmla="*/ 1677220 h 3428468"/>
              <a:gd name="connsiteX4205" fmla="*/ 4208714 w 5317239"/>
              <a:gd name="connsiteY4205" fmla="*/ 1676678 h 3428468"/>
              <a:gd name="connsiteX4206" fmla="*/ 4218645 w 5317239"/>
              <a:gd name="connsiteY4206" fmla="*/ 1680585 h 3428468"/>
              <a:gd name="connsiteX4207" fmla="*/ 4254844 w 5317239"/>
              <a:gd name="connsiteY4207" fmla="*/ 1694804 h 3428468"/>
              <a:gd name="connsiteX4208" fmla="*/ 4279916 w 5317239"/>
              <a:gd name="connsiteY4208" fmla="*/ 1718140 h 3428468"/>
              <a:gd name="connsiteX4209" fmla="*/ 4283878 w 5317239"/>
              <a:gd name="connsiteY4209" fmla="*/ 1719280 h 3428468"/>
              <a:gd name="connsiteX4210" fmla="*/ 4287840 w 5317239"/>
              <a:gd name="connsiteY4210" fmla="*/ 1718466 h 3428468"/>
              <a:gd name="connsiteX4211" fmla="*/ 4290933 w 5317239"/>
              <a:gd name="connsiteY4211" fmla="*/ 1716186 h 3428468"/>
              <a:gd name="connsiteX4212" fmla="*/ 4291205 w 5317239"/>
              <a:gd name="connsiteY4212" fmla="*/ 1716512 h 3428468"/>
              <a:gd name="connsiteX4213" fmla="*/ 4293375 w 5317239"/>
              <a:gd name="connsiteY4213" fmla="*/ 1719008 h 3428468"/>
              <a:gd name="connsiteX4214" fmla="*/ 4298260 w 5317239"/>
              <a:gd name="connsiteY4214" fmla="*/ 1720311 h 3428468"/>
              <a:gd name="connsiteX4215" fmla="*/ 4301570 w 5317239"/>
              <a:gd name="connsiteY4215" fmla="*/ 1719171 h 3428468"/>
              <a:gd name="connsiteX4216" fmla="*/ 4304501 w 5317239"/>
              <a:gd name="connsiteY4216" fmla="*/ 1713744 h 3428468"/>
              <a:gd name="connsiteX4217" fmla="*/ 4303633 w 5317239"/>
              <a:gd name="connsiteY4217" fmla="*/ 1710434 h 3428468"/>
              <a:gd name="connsiteX4218" fmla="*/ 4303524 w 5317239"/>
              <a:gd name="connsiteY4218" fmla="*/ 1710000 h 3428468"/>
              <a:gd name="connsiteX4219" fmla="*/ 4304772 w 5317239"/>
              <a:gd name="connsiteY4219" fmla="*/ 1710705 h 3428468"/>
              <a:gd name="connsiteX4220" fmla="*/ 4311611 w 5317239"/>
              <a:gd name="connsiteY4220" fmla="*/ 1713202 h 3428468"/>
              <a:gd name="connsiteX4221" fmla="*/ 4315681 w 5317239"/>
              <a:gd name="connsiteY4221" fmla="*/ 1719931 h 3428468"/>
              <a:gd name="connsiteX4222" fmla="*/ 4316495 w 5317239"/>
              <a:gd name="connsiteY4222" fmla="*/ 1731816 h 3428468"/>
              <a:gd name="connsiteX4223" fmla="*/ 4318014 w 5317239"/>
              <a:gd name="connsiteY4223" fmla="*/ 1734910 h 3428468"/>
              <a:gd name="connsiteX4224" fmla="*/ 4323387 w 5317239"/>
              <a:gd name="connsiteY4224" fmla="*/ 1739631 h 3428468"/>
              <a:gd name="connsiteX4225" fmla="*/ 4326426 w 5317239"/>
              <a:gd name="connsiteY4225" fmla="*/ 1740771 h 3428468"/>
              <a:gd name="connsiteX4226" fmla="*/ 4340428 w 5317239"/>
              <a:gd name="connsiteY4226" fmla="*/ 1740445 h 3428468"/>
              <a:gd name="connsiteX4227" fmla="*/ 4344824 w 5317239"/>
              <a:gd name="connsiteY4227" fmla="*/ 1736213 h 3428468"/>
              <a:gd name="connsiteX4228" fmla="*/ 4346127 w 5317239"/>
              <a:gd name="connsiteY4228" fmla="*/ 1716458 h 3428468"/>
              <a:gd name="connsiteX4229" fmla="*/ 4345747 w 5317239"/>
              <a:gd name="connsiteY4229" fmla="*/ 1714287 h 3428468"/>
              <a:gd name="connsiteX4230" fmla="*/ 4345204 w 5317239"/>
              <a:gd name="connsiteY4230" fmla="*/ 1713419 h 3428468"/>
              <a:gd name="connsiteX4231" fmla="*/ 4344390 w 5317239"/>
              <a:gd name="connsiteY4231" fmla="*/ 1712659 h 3428468"/>
              <a:gd name="connsiteX4232" fmla="*/ 4338094 w 5317239"/>
              <a:gd name="connsiteY4232" fmla="*/ 1707829 h 3428468"/>
              <a:gd name="connsiteX4233" fmla="*/ 4333753 w 5317239"/>
              <a:gd name="connsiteY4233" fmla="*/ 1691114 h 3428468"/>
              <a:gd name="connsiteX4234" fmla="*/ 4339017 w 5317239"/>
              <a:gd name="connsiteY4234" fmla="*/ 1680694 h 3428468"/>
              <a:gd name="connsiteX4235" fmla="*/ 4339017 w 5317239"/>
              <a:gd name="connsiteY4235" fmla="*/ 1676515 h 3428468"/>
              <a:gd name="connsiteX4236" fmla="*/ 4333753 w 5317239"/>
              <a:gd name="connsiteY4236" fmla="*/ 1666584 h 3428468"/>
              <a:gd name="connsiteX4237" fmla="*/ 4330225 w 5317239"/>
              <a:gd name="connsiteY4237" fmla="*/ 1664196 h 3428468"/>
              <a:gd name="connsiteX4238" fmla="*/ 4328705 w 5317239"/>
              <a:gd name="connsiteY4238" fmla="*/ 1664304 h 3428468"/>
              <a:gd name="connsiteX4239" fmla="*/ 4321271 w 5317239"/>
              <a:gd name="connsiteY4239" fmla="*/ 1666095 h 3428468"/>
              <a:gd name="connsiteX4240" fmla="*/ 4321054 w 5317239"/>
              <a:gd name="connsiteY4240" fmla="*/ 1663979 h 3428468"/>
              <a:gd name="connsiteX4241" fmla="*/ 4332450 w 5317239"/>
              <a:gd name="connsiteY4241" fmla="*/ 1658769 h 3428468"/>
              <a:gd name="connsiteX4242" fmla="*/ 4333699 w 5317239"/>
              <a:gd name="connsiteY4242" fmla="*/ 1659637 h 3428468"/>
              <a:gd name="connsiteX4243" fmla="*/ 4336575 w 5317239"/>
              <a:gd name="connsiteY4243" fmla="*/ 1661699 h 3428468"/>
              <a:gd name="connsiteX4244" fmla="*/ 4341079 w 5317239"/>
              <a:gd name="connsiteY4244" fmla="*/ 1662133 h 3428468"/>
              <a:gd name="connsiteX4245" fmla="*/ 4352910 w 5317239"/>
              <a:gd name="connsiteY4245" fmla="*/ 1656706 h 3428468"/>
              <a:gd name="connsiteX4246" fmla="*/ 4355461 w 5317239"/>
              <a:gd name="connsiteY4246" fmla="*/ 1653504 h 3428468"/>
              <a:gd name="connsiteX4247" fmla="*/ 4357252 w 5317239"/>
              <a:gd name="connsiteY4247" fmla="*/ 1645093 h 3428468"/>
              <a:gd name="connsiteX4248" fmla="*/ 4365446 w 5317239"/>
              <a:gd name="connsiteY4248" fmla="*/ 1640479 h 3428468"/>
              <a:gd name="connsiteX4249" fmla="*/ 4377115 w 5317239"/>
              <a:gd name="connsiteY4249" fmla="*/ 1646829 h 3428468"/>
              <a:gd name="connsiteX4250" fmla="*/ 4380751 w 5317239"/>
              <a:gd name="connsiteY4250" fmla="*/ 1647155 h 3428468"/>
              <a:gd name="connsiteX4251" fmla="*/ 4383410 w 5317239"/>
              <a:gd name="connsiteY4251" fmla="*/ 1644713 h 3428468"/>
              <a:gd name="connsiteX4252" fmla="*/ 4391714 w 5317239"/>
              <a:gd name="connsiteY4252" fmla="*/ 1625881 h 3428468"/>
              <a:gd name="connsiteX4253" fmla="*/ 4392039 w 5317239"/>
              <a:gd name="connsiteY4253" fmla="*/ 1624633 h 3428468"/>
              <a:gd name="connsiteX4254" fmla="*/ 4390900 w 5317239"/>
              <a:gd name="connsiteY4254" fmla="*/ 1621050 h 3428468"/>
              <a:gd name="connsiteX4255" fmla="*/ 4385689 w 5317239"/>
              <a:gd name="connsiteY4255" fmla="*/ 1615244 h 3428468"/>
              <a:gd name="connsiteX4256" fmla="*/ 4420531 w 5317239"/>
              <a:gd name="connsiteY4256" fmla="*/ 1599396 h 3428468"/>
              <a:gd name="connsiteX4257" fmla="*/ 4422701 w 5317239"/>
              <a:gd name="connsiteY4257" fmla="*/ 1600536 h 3428468"/>
              <a:gd name="connsiteX4258" fmla="*/ 4423516 w 5317239"/>
              <a:gd name="connsiteY4258" fmla="*/ 1603793 h 3428468"/>
              <a:gd name="connsiteX4259" fmla="*/ 4425741 w 5317239"/>
              <a:gd name="connsiteY4259" fmla="*/ 1606669 h 3428468"/>
              <a:gd name="connsiteX4260" fmla="*/ 4429377 w 5317239"/>
              <a:gd name="connsiteY4260" fmla="*/ 1606941 h 3428468"/>
              <a:gd name="connsiteX4261" fmla="*/ 2363362 w 5317239"/>
              <a:gd name="connsiteY4261" fmla="*/ 1523852 h 3428468"/>
              <a:gd name="connsiteX4262" fmla="*/ 2320922 w 5317239"/>
              <a:gd name="connsiteY4262" fmla="*/ 1544257 h 3428468"/>
              <a:gd name="connsiteX4263" fmla="*/ 2319783 w 5317239"/>
              <a:gd name="connsiteY4263" fmla="*/ 1545072 h 3428468"/>
              <a:gd name="connsiteX4264" fmla="*/ 2313270 w 5317239"/>
              <a:gd name="connsiteY4264" fmla="*/ 1551259 h 3428468"/>
              <a:gd name="connsiteX4265" fmla="*/ 2295361 w 5317239"/>
              <a:gd name="connsiteY4265" fmla="*/ 1553918 h 3428468"/>
              <a:gd name="connsiteX4266" fmla="*/ 2295343 w 5317239"/>
              <a:gd name="connsiteY4266" fmla="*/ 1553804 h 3428468"/>
              <a:gd name="connsiteX4267" fmla="*/ 2313216 w 5317239"/>
              <a:gd name="connsiteY4267" fmla="*/ 1551150 h 3428468"/>
              <a:gd name="connsiteX4268" fmla="*/ 2319728 w 5317239"/>
              <a:gd name="connsiteY4268" fmla="*/ 1544963 h 3428468"/>
              <a:gd name="connsiteX4269" fmla="*/ 2320922 w 5317239"/>
              <a:gd name="connsiteY4269" fmla="*/ 1544149 h 3428468"/>
              <a:gd name="connsiteX4270" fmla="*/ 2813804 w 5317239"/>
              <a:gd name="connsiteY4270" fmla="*/ 1522061 h 3428468"/>
              <a:gd name="connsiteX4271" fmla="*/ 2813804 w 5317239"/>
              <a:gd name="connsiteY4271" fmla="*/ 1522115 h 3428468"/>
              <a:gd name="connsiteX4272" fmla="*/ 2797849 w 5317239"/>
              <a:gd name="connsiteY4272" fmla="*/ 1523581 h 3428468"/>
              <a:gd name="connsiteX4273" fmla="*/ 2254658 w 5317239"/>
              <a:gd name="connsiteY4273" fmla="*/ 1508602 h 3428468"/>
              <a:gd name="connsiteX4274" fmla="*/ 2248634 w 5317239"/>
              <a:gd name="connsiteY4274" fmla="*/ 1520216 h 3428468"/>
              <a:gd name="connsiteX4275" fmla="*/ 2217157 w 5317239"/>
              <a:gd name="connsiteY4275" fmla="*/ 1538234 h 3428468"/>
              <a:gd name="connsiteX4276" fmla="*/ 2248634 w 5317239"/>
              <a:gd name="connsiteY4276" fmla="*/ 1520108 h 3428468"/>
              <a:gd name="connsiteX4277" fmla="*/ 2536104 w 5317239"/>
              <a:gd name="connsiteY4277" fmla="*/ 1482552 h 3428468"/>
              <a:gd name="connsiteX4278" fmla="*/ 2539468 w 5317239"/>
              <a:gd name="connsiteY4278" fmla="*/ 1486514 h 3428468"/>
              <a:gd name="connsiteX4279" fmla="*/ 2540120 w 5317239"/>
              <a:gd name="connsiteY4279" fmla="*/ 1487111 h 3428468"/>
              <a:gd name="connsiteX4280" fmla="*/ 2540391 w 5317239"/>
              <a:gd name="connsiteY4280" fmla="*/ 1487328 h 3428468"/>
              <a:gd name="connsiteX4281" fmla="*/ 2541531 w 5317239"/>
              <a:gd name="connsiteY4281" fmla="*/ 1487871 h 3428468"/>
              <a:gd name="connsiteX4282" fmla="*/ 2550268 w 5317239"/>
              <a:gd name="connsiteY4282" fmla="*/ 1490585 h 3428468"/>
              <a:gd name="connsiteX4283" fmla="*/ 2551191 w 5317239"/>
              <a:gd name="connsiteY4283" fmla="*/ 1494601 h 3428468"/>
              <a:gd name="connsiteX4284" fmla="*/ 2554229 w 5317239"/>
              <a:gd name="connsiteY4284" fmla="*/ 1497911 h 3428468"/>
              <a:gd name="connsiteX4285" fmla="*/ 2567363 w 5317239"/>
              <a:gd name="connsiteY4285" fmla="*/ 1502144 h 3428468"/>
              <a:gd name="connsiteX4286" fmla="*/ 2578109 w 5317239"/>
              <a:gd name="connsiteY4286" fmla="*/ 1515006 h 3428468"/>
              <a:gd name="connsiteX4287" fmla="*/ 2568557 w 5317239"/>
              <a:gd name="connsiteY4287" fmla="*/ 1561733 h 3428468"/>
              <a:gd name="connsiteX4288" fmla="*/ 2568557 w 5317239"/>
              <a:gd name="connsiteY4288" fmla="*/ 1562981 h 3428468"/>
              <a:gd name="connsiteX4289" fmla="*/ 2568557 w 5317239"/>
              <a:gd name="connsiteY4289" fmla="*/ 1563687 h 3428468"/>
              <a:gd name="connsiteX4290" fmla="*/ 2570077 w 5317239"/>
              <a:gd name="connsiteY4290" fmla="*/ 1584147 h 3428468"/>
              <a:gd name="connsiteX4291" fmla="*/ 2570185 w 5317239"/>
              <a:gd name="connsiteY4291" fmla="*/ 1584797 h 3428468"/>
              <a:gd name="connsiteX4292" fmla="*/ 2573930 w 5317239"/>
              <a:gd name="connsiteY4292" fmla="*/ 1602056 h 3428468"/>
              <a:gd name="connsiteX4293" fmla="*/ 2574038 w 5317239"/>
              <a:gd name="connsiteY4293" fmla="*/ 1602435 h 3428468"/>
              <a:gd name="connsiteX4294" fmla="*/ 2574256 w 5317239"/>
              <a:gd name="connsiteY4294" fmla="*/ 1603141 h 3428468"/>
              <a:gd name="connsiteX4295" fmla="*/ 2574527 w 5317239"/>
              <a:gd name="connsiteY4295" fmla="*/ 1603521 h 3428468"/>
              <a:gd name="connsiteX4296" fmla="*/ 2574852 w 5317239"/>
              <a:gd name="connsiteY4296" fmla="*/ 1604064 h 3428468"/>
              <a:gd name="connsiteX4297" fmla="*/ 2575232 w 5317239"/>
              <a:gd name="connsiteY4297" fmla="*/ 1604389 h 3428468"/>
              <a:gd name="connsiteX4298" fmla="*/ 2575667 w 5317239"/>
              <a:gd name="connsiteY4298" fmla="*/ 1604769 h 3428468"/>
              <a:gd name="connsiteX4299" fmla="*/ 2576100 w 5317239"/>
              <a:gd name="connsiteY4299" fmla="*/ 1605040 h 3428468"/>
              <a:gd name="connsiteX4300" fmla="*/ 2576589 w 5317239"/>
              <a:gd name="connsiteY4300" fmla="*/ 1605312 h 3428468"/>
              <a:gd name="connsiteX4301" fmla="*/ 2577403 w 5317239"/>
              <a:gd name="connsiteY4301" fmla="*/ 1605637 h 3428468"/>
              <a:gd name="connsiteX4302" fmla="*/ 2577403 w 5317239"/>
              <a:gd name="connsiteY4302" fmla="*/ 1613778 h 3428468"/>
              <a:gd name="connsiteX4303" fmla="*/ 2578163 w 5317239"/>
              <a:gd name="connsiteY4303" fmla="*/ 1616274 h 3428468"/>
              <a:gd name="connsiteX4304" fmla="*/ 2582559 w 5317239"/>
              <a:gd name="connsiteY4304" fmla="*/ 1622787 h 3428468"/>
              <a:gd name="connsiteX4305" fmla="*/ 2581962 w 5317239"/>
              <a:gd name="connsiteY4305" fmla="*/ 1624361 h 3428468"/>
              <a:gd name="connsiteX4306" fmla="*/ 2582070 w 5317239"/>
              <a:gd name="connsiteY4306" fmla="*/ 1627888 h 3428468"/>
              <a:gd name="connsiteX4307" fmla="*/ 2583210 w 5317239"/>
              <a:gd name="connsiteY4307" fmla="*/ 1629408 h 3428468"/>
              <a:gd name="connsiteX4308" fmla="*/ 2584784 w 5317239"/>
              <a:gd name="connsiteY4308" fmla="*/ 1630385 h 3428468"/>
              <a:gd name="connsiteX4309" fmla="*/ 2589288 w 5317239"/>
              <a:gd name="connsiteY4309" fmla="*/ 1631959 h 3428468"/>
              <a:gd name="connsiteX4310" fmla="*/ 2591894 w 5317239"/>
              <a:gd name="connsiteY4310" fmla="*/ 1632881 h 3428468"/>
              <a:gd name="connsiteX4311" fmla="*/ 2593196 w 5317239"/>
              <a:gd name="connsiteY4311" fmla="*/ 1633153 h 3428468"/>
              <a:gd name="connsiteX4312" fmla="*/ 2596560 w 5317239"/>
              <a:gd name="connsiteY4312" fmla="*/ 1631959 h 3428468"/>
              <a:gd name="connsiteX4313" fmla="*/ 2601065 w 5317239"/>
              <a:gd name="connsiteY4313" fmla="*/ 1627780 h 3428468"/>
              <a:gd name="connsiteX4314" fmla="*/ 2605678 w 5317239"/>
              <a:gd name="connsiteY4314" fmla="*/ 1627509 h 3428468"/>
              <a:gd name="connsiteX4315" fmla="*/ 2609857 w 5317239"/>
              <a:gd name="connsiteY4315" fmla="*/ 1623926 h 3428468"/>
              <a:gd name="connsiteX4316" fmla="*/ 2615718 w 5317239"/>
              <a:gd name="connsiteY4316" fmla="*/ 1596629 h 3428468"/>
              <a:gd name="connsiteX4317" fmla="*/ 2621905 w 5317239"/>
              <a:gd name="connsiteY4317" fmla="*/ 1594349 h 3428468"/>
              <a:gd name="connsiteX4318" fmla="*/ 2624727 w 5317239"/>
              <a:gd name="connsiteY4318" fmla="*/ 1591093 h 3428468"/>
              <a:gd name="connsiteX4319" fmla="*/ 2628797 w 5317239"/>
              <a:gd name="connsiteY4319" fmla="*/ 1572750 h 3428468"/>
              <a:gd name="connsiteX4320" fmla="*/ 2629503 w 5317239"/>
              <a:gd name="connsiteY4320" fmla="*/ 1571556 h 3428468"/>
              <a:gd name="connsiteX4321" fmla="*/ 2637426 w 5317239"/>
              <a:gd name="connsiteY4321" fmla="*/ 1570525 h 3428468"/>
              <a:gd name="connsiteX4322" fmla="*/ 2641008 w 5317239"/>
              <a:gd name="connsiteY4322" fmla="*/ 1567757 h 3428468"/>
              <a:gd name="connsiteX4323" fmla="*/ 2646055 w 5317239"/>
              <a:gd name="connsiteY4323" fmla="*/ 1555329 h 3428468"/>
              <a:gd name="connsiteX4324" fmla="*/ 2653924 w 5317239"/>
              <a:gd name="connsiteY4324" fmla="*/ 1557066 h 3428468"/>
              <a:gd name="connsiteX4325" fmla="*/ 2655335 w 5317239"/>
              <a:gd name="connsiteY4325" fmla="*/ 1557120 h 3428468"/>
              <a:gd name="connsiteX4326" fmla="*/ 2658863 w 5317239"/>
              <a:gd name="connsiteY4326" fmla="*/ 1555003 h 3428468"/>
              <a:gd name="connsiteX4327" fmla="*/ 2663476 w 5317239"/>
              <a:gd name="connsiteY4327" fmla="*/ 1547623 h 3428468"/>
              <a:gd name="connsiteX4328" fmla="*/ 2664398 w 5317239"/>
              <a:gd name="connsiteY4328" fmla="*/ 1547460 h 3428468"/>
              <a:gd name="connsiteX4329" fmla="*/ 2664398 w 5317239"/>
              <a:gd name="connsiteY4329" fmla="*/ 1549956 h 3428468"/>
              <a:gd name="connsiteX4330" fmla="*/ 2667383 w 5317239"/>
              <a:gd name="connsiteY4330" fmla="*/ 1554352 h 3428468"/>
              <a:gd name="connsiteX4331" fmla="*/ 2675524 w 5317239"/>
              <a:gd name="connsiteY4331" fmla="*/ 1557228 h 3428468"/>
              <a:gd name="connsiteX4332" fmla="*/ 2676989 w 5317239"/>
              <a:gd name="connsiteY4332" fmla="*/ 1557445 h 3428468"/>
              <a:gd name="connsiteX4333" fmla="*/ 2678400 w 5317239"/>
              <a:gd name="connsiteY4333" fmla="*/ 1557283 h 3428468"/>
              <a:gd name="connsiteX4334" fmla="*/ 2686323 w 5317239"/>
              <a:gd name="connsiteY4334" fmla="*/ 1555166 h 3428468"/>
              <a:gd name="connsiteX4335" fmla="*/ 2693270 w 5317239"/>
              <a:gd name="connsiteY4335" fmla="*/ 1553375 h 3428468"/>
              <a:gd name="connsiteX4336" fmla="*/ 2694409 w 5317239"/>
              <a:gd name="connsiteY4336" fmla="*/ 1552887 h 3428468"/>
              <a:gd name="connsiteX4337" fmla="*/ 2696635 w 5317239"/>
              <a:gd name="connsiteY4337" fmla="*/ 1550119 h 3428468"/>
              <a:gd name="connsiteX4338" fmla="*/ 2700271 w 5317239"/>
              <a:gd name="connsiteY4338" fmla="*/ 1537420 h 3428468"/>
              <a:gd name="connsiteX4339" fmla="*/ 2711125 w 5317239"/>
              <a:gd name="connsiteY4339" fmla="*/ 1529388 h 3428468"/>
              <a:gd name="connsiteX4340" fmla="*/ 2711559 w 5317239"/>
              <a:gd name="connsiteY4340" fmla="*/ 1529008 h 3428468"/>
              <a:gd name="connsiteX4341" fmla="*/ 2715087 w 5317239"/>
              <a:gd name="connsiteY4341" fmla="*/ 1531233 h 3428468"/>
              <a:gd name="connsiteX4342" fmla="*/ 2755355 w 5317239"/>
              <a:gd name="connsiteY4342" fmla="*/ 1534380 h 3428468"/>
              <a:gd name="connsiteX4343" fmla="*/ 2777226 w 5317239"/>
              <a:gd name="connsiteY4343" fmla="*/ 1540405 h 3428468"/>
              <a:gd name="connsiteX4344" fmla="*/ 2780157 w 5317239"/>
              <a:gd name="connsiteY4344" fmla="*/ 1540187 h 3428468"/>
              <a:gd name="connsiteX4345" fmla="*/ 2781188 w 5317239"/>
              <a:gd name="connsiteY4345" fmla="*/ 1539699 h 3428468"/>
              <a:gd name="connsiteX4346" fmla="*/ 2790577 w 5317239"/>
              <a:gd name="connsiteY4346" fmla="*/ 1533349 h 3428468"/>
              <a:gd name="connsiteX4347" fmla="*/ 2798337 w 5317239"/>
              <a:gd name="connsiteY4347" fmla="*/ 1532590 h 3428468"/>
              <a:gd name="connsiteX4348" fmla="*/ 2817441 w 5317239"/>
              <a:gd name="connsiteY4348" fmla="*/ 1530799 h 3428468"/>
              <a:gd name="connsiteX4349" fmla="*/ 2817821 w 5317239"/>
              <a:gd name="connsiteY4349" fmla="*/ 1530799 h 3428468"/>
              <a:gd name="connsiteX4350" fmla="*/ 2820371 w 5317239"/>
              <a:gd name="connsiteY4350" fmla="*/ 1532861 h 3428468"/>
              <a:gd name="connsiteX4351" fmla="*/ 2822705 w 5317239"/>
              <a:gd name="connsiteY4351" fmla="*/ 1533816 h 3428468"/>
              <a:gd name="connsiteX4352" fmla="*/ 2864493 w 5317239"/>
              <a:gd name="connsiteY4352" fmla="*/ 1537908 h 3428468"/>
              <a:gd name="connsiteX4353" fmla="*/ 2864532 w 5317239"/>
              <a:gd name="connsiteY4353" fmla="*/ 1537929 h 3428468"/>
              <a:gd name="connsiteX4354" fmla="*/ 2864873 w 5317239"/>
              <a:gd name="connsiteY4354" fmla="*/ 1537963 h 3428468"/>
              <a:gd name="connsiteX4355" fmla="*/ 2900902 w 5317239"/>
              <a:gd name="connsiteY4355" fmla="*/ 1557900 h 3428468"/>
              <a:gd name="connsiteX4356" fmla="*/ 2862594 w 5317239"/>
              <a:gd name="connsiteY4356" fmla="*/ 1669514 h 3428468"/>
              <a:gd name="connsiteX4357" fmla="*/ 2854616 w 5317239"/>
              <a:gd name="connsiteY4357" fmla="*/ 1676026 h 3428468"/>
              <a:gd name="connsiteX4358" fmla="*/ 2854236 w 5317239"/>
              <a:gd name="connsiteY4358" fmla="*/ 1676189 h 3428468"/>
              <a:gd name="connsiteX4359" fmla="*/ 2853802 w 5317239"/>
              <a:gd name="connsiteY4359" fmla="*/ 1676406 h 3428468"/>
              <a:gd name="connsiteX4360" fmla="*/ 2827209 w 5317239"/>
              <a:gd name="connsiteY4360" fmla="*/ 1690245 h 3428468"/>
              <a:gd name="connsiteX4361" fmla="*/ 2824875 w 5317239"/>
              <a:gd name="connsiteY4361" fmla="*/ 1693230 h 3428468"/>
              <a:gd name="connsiteX4362" fmla="*/ 2824884 w 5317239"/>
              <a:gd name="connsiteY4362" fmla="*/ 1693273 h 3428468"/>
              <a:gd name="connsiteX4363" fmla="*/ 2827209 w 5317239"/>
              <a:gd name="connsiteY4363" fmla="*/ 1690299 h 3428468"/>
              <a:gd name="connsiteX4364" fmla="*/ 2853799 w 5317239"/>
              <a:gd name="connsiteY4364" fmla="*/ 1676463 h 3428468"/>
              <a:gd name="connsiteX4365" fmla="*/ 2853802 w 5317239"/>
              <a:gd name="connsiteY4365" fmla="*/ 1676460 h 3428468"/>
              <a:gd name="connsiteX4366" fmla="*/ 2854236 w 5317239"/>
              <a:gd name="connsiteY4366" fmla="*/ 1676243 h 3428468"/>
              <a:gd name="connsiteX4367" fmla="*/ 2854616 w 5317239"/>
              <a:gd name="connsiteY4367" fmla="*/ 1676080 h 3428468"/>
              <a:gd name="connsiteX4368" fmla="*/ 2854128 w 5317239"/>
              <a:gd name="connsiteY4368" fmla="*/ 1676460 h 3428468"/>
              <a:gd name="connsiteX4369" fmla="*/ 2853313 w 5317239"/>
              <a:gd name="connsiteY4369" fmla="*/ 1676894 h 3428468"/>
              <a:gd name="connsiteX4370" fmla="*/ 2827644 w 5317239"/>
              <a:gd name="connsiteY4370" fmla="*/ 1690299 h 3428468"/>
              <a:gd name="connsiteX4371" fmla="*/ 2825311 w 5317239"/>
              <a:gd name="connsiteY4371" fmla="*/ 1693284 h 3428468"/>
              <a:gd name="connsiteX4372" fmla="*/ 2826070 w 5317239"/>
              <a:gd name="connsiteY4372" fmla="*/ 1696975 h 3428468"/>
              <a:gd name="connsiteX4373" fmla="*/ 2827047 w 5317239"/>
              <a:gd name="connsiteY4373" fmla="*/ 1698332 h 3428468"/>
              <a:gd name="connsiteX4374" fmla="*/ 2822652 w 5317239"/>
              <a:gd name="connsiteY4374" fmla="*/ 1713473 h 3428468"/>
              <a:gd name="connsiteX4375" fmla="*/ 2824767 w 5317239"/>
              <a:gd name="connsiteY4375" fmla="*/ 1718683 h 3428468"/>
              <a:gd name="connsiteX4376" fmla="*/ 2829001 w 5317239"/>
              <a:gd name="connsiteY4376" fmla="*/ 1721071 h 3428468"/>
              <a:gd name="connsiteX4377" fmla="*/ 2830196 w 5317239"/>
              <a:gd name="connsiteY4377" fmla="*/ 1721362 h 3428468"/>
              <a:gd name="connsiteX4378" fmla="*/ 2830628 w 5317239"/>
              <a:gd name="connsiteY4378" fmla="*/ 1721451 h 3428468"/>
              <a:gd name="connsiteX4379" fmla="*/ 2831930 w 5317239"/>
              <a:gd name="connsiteY4379" fmla="*/ 1721288 h 3428468"/>
              <a:gd name="connsiteX4380" fmla="*/ 2833505 w 5317239"/>
              <a:gd name="connsiteY4380" fmla="*/ 1720419 h 3428468"/>
              <a:gd name="connsiteX4381" fmla="*/ 2834427 w 5317239"/>
              <a:gd name="connsiteY4381" fmla="*/ 1740011 h 3428468"/>
              <a:gd name="connsiteX4382" fmla="*/ 2834970 w 5317239"/>
              <a:gd name="connsiteY4382" fmla="*/ 1741965 h 3428468"/>
              <a:gd name="connsiteX4383" fmla="*/ 2839963 w 5317239"/>
              <a:gd name="connsiteY4383" fmla="*/ 1751028 h 3428468"/>
              <a:gd name="connsiteX4384" fmla="*/ 2838226 w 5317239"/>
              <a:gd name="connsiteY4384" fmla="*/ 1759114 h 3428468"/>
              <a:gd name="connsiteX4385" fmla="*/ 2840777 w 5317239"/>
              <a:gd name="connsiteY4385" fmla="*/ 1764161 h 3428468"/>
              <a:gd name="connsiteX4386" fmla="*/ 2847344 w 5317239"/>
              <a:gd name="connsiteY4386" fmla="*/ 1767146 h 3428468"/>
              <a:gd name="connsiteX4387" fmla="*/ 2842785 w 5317239"/>
              <a:gd name="connsiteY4387" fmla="*/ 1768883 h 3428468"/>
              <a:gd name="connsiteX4388" fmla="*/ 2817658 w 5317239"/>
              <a:gd name="connsiteY4388" fmla="*/ 1769588 h 3428468"/>
              <a:gd name="connsiteX4389" fmla="*/ 2815921 w 5317239"/>
              <a:gd name="connsiteY4389" fmla="*/ 1769968 h 3428468"/>
              <a:gd name="connsiteX4390" fmla="*/ 2803982 w 5317239"/>
              <a:gd name="connsiteY4390" fmla="*/ 1775341 h 3428468"/>
              <a:gd name="connsiteX4391" fmla="*/ 2802082 w 5317239"/>
              <a:gd name="connsiteY4391" fmla="*/ 1776969 h 3428468"/>
              <a:gd name="connsiteX4392" fmla="*/ 2799803 w 5317239"/>
              <a:gd name="connsiteY4392" fmla="*/ 1780388 h 3428468"/>
              <a:gd name="connsiteX4393" fmla="*/ 2799640 w 5317239"/>
              <a:gd name="connsiteY4393" fmla="*/ 1785164 h 3428468"/>
              <a:gd name="connsiteX4394" fmla="*/ 2802788 w 5317239"/>
              <a:gd name="connsiteY4394" fmla="*/ 1790591 h 3428468"/>
              <a:gd name="connsiteX4395" fmla="*/ 2800128 w 5317239"/>
              <a:gd name="connsiteY4395" fmla="*/ 1789885 h 3428468"/>
              <a:gd name="connsiteX4396" fmla="*/ 2798893 w 5317239"/>
              <a:gd name="connsiteY4396" fmla="*/ 1789805 h 3428468"/>
              <a:gd name="connsiteX4397" fmla="*/ 2795462 w 5317239"/>
              <a:gd name="connsiteY4397" fmla="*/ 1792219 h 3428468"/>
              <a:gd name="connsiteX4398" fmla="*/ 2791879 w 5317239"/>
              <a:gd name="connsiteY4398" fmla="*/ 1799436 h 3428468"/>
              <a:gd name="connsiteX4399" fmla="*/ 2791392 w 5317239"/>
              <a:gd name="connsiteY4399" fmla="*/ 1801662 h 3428468"/>
              <a:gd name="connsiteX4400" fmla="*/ 2791879 w 5317239"/>
              <a:gd name="connsiteY4400" fmla="*/ 1812841 h 3428468"/>
              <a:gd name="connsiteX4401" fmla="*/ 2789166 w 5317239"/>
              <a:gd name="connsiteY4401" fmla="*/ 1817074 h 3428468"/>
              <a:gd name="connsiteX4402" fmla="*/ 2788786 w 5317239"/>
              <a:gd name="connsiteY4402" fmla="*/ 1821253 h 3428468"/>
              <a:gd name="connsiteX4403" fmla="*/ 2791011 w 5317239"/>
              <a:gd name="connsiteY4403" fmla="*/ 1823587 h 3428468"/>
              <a:gd name="connsiteX4404" fmla="*/ 2790903 w 5317239"/>
              <a:gd name="connsiteY4404" fmla="*/ 1823587 h 3428468"/>
              <a:gd name="connsiteX4405" fmla="*/ 2787267 w 5317239"/>
              <a:gd name="connsiteY4405" fmla="*/ 1825432 h 3428468"/>
              <a:gd name="connsiteX4406" fmla="*/ 2785530 w 5317239"/>
              <a:gd name="connsiteY4406" fmla="*/ 1827874 h 3428468"/>
              <a:gd name="connsiteX4407" fmla="*/ 2785530 w 5317239"/>
              <a:gd name="connsiteY4407" fmla="*/ 1827169 h 3428468"/>
              <a:gd name="connsiteX4408" fmla="*/ 2786832 w 5317239"/>
              <a:gd name="connsiteY4408" fmla="*/ 1825377 h 3428468"/>
              <a:gd name="connsiteX4409" fmla="*/ 2790469 w 5317239"/>
              <a:gd name="connsiteY4409" fmla="*/ 1823533 h 3428468"/>
              <a:gd name="connsiteX4410" fmla="*/ 2790577 w 5317239"/>
              <a:gd name="connsiteY4410" fmla="*/ 1823533 h 3428468"/>
              <a:gd name="connsiteX4411" fmla="*/ 2788352 w 5317239"/>
              <a:gd name="connsiteY4411" fmla="*/ 1821199 h 3428468"/>
              <a:gd name="connsiteX4412" fmla="*/ 2788733 w 5317239"/>
              <a:gd name="connsiteY4412" fmla="*/ 1817020 h 3428468"/>
              <a:gd name="connsiteX4413" fmla="*/ 2791392 w 5317239"/>
              <a:gd name="connsiteY4413" fmla="*/ 1812841 h 3428468"/>
              <a:gd name="connsiteX4414" fmla="*/ 2791011 w 5317239"/>
              <a:gd name="connsiteY4414" fmla="*/ 1801608 h 3428468"/>
              <a:gd name="connsiteX4415" fmla="*/ 2791500 w 5317239"/>
              <a:gd name="connsiteY4415" fmla="*/ 1799436 h 3428468"/>
              <a:gd name="connsiteX4416" fmla="*/ 2795082 w 5317239"/>
              <a:gd name="connsiteY4416" fmla="*/ 1792273 h 3428468"/>
              <a:gd name="connsiteX4417" fmla="*/ 2794973 w 5317239"/>
              <a:gd name="connsiteY4417" fmla="*/ 1792219 h 3428468"/>
              <a:gd name="connsiteX4418" fmla="*/ 2798889 w 5317239"/>
              <a:gd name="connsiteY4418" fmla="*/ 1789805 h 3428468"/>
              <a:gd name="connsiteX4419" fmla="*/ 2798446 w 5317239"/>
              <a:gd name="connsiteY4419" fmla="*/ 1789777 h 3428468"/>
              <a:gd name="connsiteX4420" fmla="*/ 2794485 w 5317239"/>
              <a:gd name="connsiteY4420" fmla="*/ 1792219 h 3428468"/>
              <a:gd name="connsiteX4421" fmla="*/ 2790902 w 5317239"/>
              <a:gd name="connsiteY4421" fmla="*/ 1799382 h 3428468"/>
              <a:gd name="connsiteX4422" fmla="*/ 2790414 w 5317239"/>
              <a:gd name="connsiteY4422" fmla="*/ 1801553 h 3428468"/>
              <a:gd name="connsiteX4423" fmla="*/ 2790794 w 5317239"/>
              <a:gd name="connsiteY4423" fmla="*/ 1812787 h 3428468"/>
              <a:gd name="connsiteX4424" fmla="*/ 2788134 w 5317239"/>
              <a:gd name="connsiteY4424" fmla="*/ 1816966 h 3428468"/>
              <a:gd name="connsiteX4425" fmla="*/ 2787755 w 5317239"/>
              <a:gd name="connsiteY4425" fmla="*/ 1821145 h 3428468"/>
              <a:gd name="connsiteX4426" fmla="*/ 2789980 w 5317239"/>
              <a:gd name="connsiteY4426" fmla="*/ 1823479 h 3428468"/>
              <a:gd name="connsiteX4427" fmla="*/ 2789871 w 5317239"/>
              <a:gd name="connsiteY4427" fmla="*/ 1823479 h 3428468"/>
              <a:gd name="connsiteX4428" fmla="*/ 2786235 w 5317239"/>
              <a:gd name="connsiteY4428" fmla="*/ 1825323 h 3428468"/>
              <a:gd name="connsiteX4429" fmla="*/ 2784933 w 5317239"/>
              <a:gd name="connsiteY4429" fmla="*/ 1827115 h 3428468"/>
              <a:gd name="connsiteX4430" fmla="*/ 2783576 w 5317239"/>
              <a:gd name="connsiteY4430" fmla="*/ 1823750 h 3428468"/>
              <a:gd name="connsiteX4431" fmla="*/ 2780314 w 5317239"/>
              <a:gd name="connsiteY4431" fmla="*/ 1822507 h 3428468"/>
              <a:gd name="connsiteX4432" fmla="*/ 2773537 w 5317239"/>
              <a:gd name="connsiteY4432" fmla="*/ 1822827 h 3428468"/>
              <a:gd name="connsiteX4433" fmla="*/ 2770334 w 5317239"/>
              <a:gd name="connsiteY4433" fmla="*/ 1824401 h 3428468"/>
              <a:gd name="connsiteX4434" fmla="*/ 2749929 w 5317239"/>
              <a:gd name="connsiteY4434" fmla="*/ 1848334 h 3428468"/>
              <a:gd name="connsiteX4435" fmla="*/ 2731531 w 5317239"/>
              <a:gd name="connsiteY4435" fmla="*/ 1855606 h 3428468"/>
              <a:gd name="connsiteX4436" fmla="*/ 2730682 w 5317239"/>
              <a:gd name="connsiteY4436" fmla="*/ 1855469 h 3428468"/>
              <a:gd name="connsiteX4437" fmla="*/ 2730608 w 5317239"/>
              <a:gd name="connsiteY4437" fmla="*/ 1855498 h 3428468"/>
              <a:gd name="connsiteX4438" fmla="*/ 2721285 w 5317239"/>
              <a:gd name="connsiteY4438" fmla="*/ 1853951 h 3428468"/>
              <a:gd name="connsiteX4439" fmla="*/ 2719104 w 5317239"/>
              <a:gd name="connsiteY4439" fmla="*/ 1853599 h 3428468"/>
              <a:gd name="connsiteX4440" fmla="*/ 2714273 w 5317239"/>
              <a:gd name="connsiteY4440" fmla="*/ 1856204 h 3428468"/>
              <a:gd name="connsiteX4441" fmla="*/ 2708087 w 5317239"/>
              <a:gd name="connsiteY4441" fmla="*/ 1869825 h 3428468"/>
              <a:gd name="connsiteX4442" fmla="*/ 2707721 w 5317239"/>
              <a:gd name="connsiteY4442" fmla="*/ 1869739 h 3428468"/>
              <a:gd name="connsiteX4443" fmla="*/ 2713894 w 5317239"/>
              <a:gd name="connsiteY4443" fmla="*/ 1856095 h 3428468"/>
              <a:gd name="connsiteX4444" fmla="*/ 2718714 w 5317239"/>
              <a:gd name="connsiteY4444" fmla="*/ 1853524 h 3428468"/>
              <a:gd name="connsiteX4445" fmla="*/ 2718180 w 5317239"/>
              <a:gd name="connsiteY4445" fmla="*/ 1853436 h 3428468"/>
              <a:gd name="connsiteX4446" fmla="*/ 2713296 w 5317239"/>
              <a:gd name="connsiteY4446" fmla="*/ 1856041 h 3428468"/>
              <a:gd name="connsiteX4447" fmla="*/ 2707159 w 5317239"/>
              <a:gd name="connsiteY4447" fmla="*/ 1869606 h 3428468"/>
              <a:gd name="connsiteX4448" fmla="*/ 2707721 w 5317239"/>
              <a:gd name="connsiteY4448" fmla="*/ 1869739 h 3428468"/>
              <a:gd name="connsiteX4449" fmla="*/ 2707706 w 5317239"/>
              <a:gd name="connsiteY4449" fmla="*/ 1869771 h 3428468"/>
              <a:gd name="connsiteX4450" fmla="*/ 2707147 w 5317239"/>
              <a:gd name="connsiteY4450" fmla="*/ 1869635 h 3428468"/>
              <a:gd name="connsiteX4451" fmla="*/ 2707109 w 5317239"/>
              <a:gd name="connsiteY4451" fmla="*/ 1869717 h 3428468"/>
              <a:gd name="connsiteX4452" fmla="*/ 2702004 w 5317239"/>
              <a:gd name="connsiteY4452" fmla="*/ 1868476 h 3428468"/>
              <a:gd name="connsiteX4453" fmla="*/ 2700000 w 5317239"/>
              <a:gd name="connsiteY4453" fmla="*/ 1868523 h 3428468"/>
              <a:gd name="connsiteX4454" fmla="*/ 2678184 w 5317239"/>
              <a:gd name="connsiteY4454" fmla="*/ 1875198 h 3428468"/>
              <a:gd name="connsiteX4455" fmla="*/ 2675036 w 5317239"/>
              <a:gd name="connsiteY4455" fmla="*/ 1878834 h 3428468"/>
              <a:gd name="connsiteX4456" fmla="*/ 2671834 w 5317239"/>
              <a:gd name="connsiteY4456" fmla="*/ 1899565 h 3428468"/>
              <a:gd name="connsiteX4457" fmla="*/ 2657506 w 5317239"/>
              <a:gd name="connsiteY4457" fmla="*/ 1907706 h 3428468"/>
              <a:gd name="connsiteX4458" fmla="*/ 2655227 w 5317239"/>
              <a:gd name="connsiteY4458" fmla="*/ 1911885 h 3428468"/>
              <a:gd name="connsiteX4459" fmla="*/ 2659786 w 5317239"/>
              <a:gd name="connsiteY4459" fmla="*/ 1988351 h 3428468"/>
              <a:gd name="connsiteX4460" fmla="*/ 2647846 w 5317239"/>
              <a:gd name="connsiteY4460" fmla="*/ 2004361 h 3428468"/>
              <a:gd name="connsiteX4461" fmla="*/ 2647467 w 5317239"/>
              <a:gd name="connsiteY4461" fmla="*/ 2004198 h 3428468"/>
              <a:gd name="connsiteX4462" fmla="*/ 2659352 w 5317239"/>
              <a:gd name="connsiteY4462" fmla="*/ 1988297 h 3428468"/>
              <a:gd name="connsiteX4463" fmla="*/ 2654793 w 5317239"/>
              <a:gd name="connsiteY4463" fmla="*/ 1911831 h 3428468"/>
              <a:gd name="connsiteX4464" fmla="*/ 2657072 w 5317239"/>
              <a:gd name="connsiteY4464" fmla="*/ 1907652 h 3428468"/>
              <a:gd name="connsiteX4465" fmla="*/ 2671400 w 5317239"/>
              <a:gd name="connsiteY4465" fmla="*/ 1899457 h 3428468"/>
              <a:gd name="connsiteX4466" fmla="*/ 2674602 w 5317239"/>
              <a:gd name="connsiteY4466" fmla="*/ 1878725 h 3428468"/>
              <a:gd name="connsiteX4467" fmla="*/ 2677749 w 5317239"/>
              <a:gd name="connsiteY4467" fmla="*/ 1875090 h 3428468"/>
              <a:gd name="connsiteX4468" fmla="*/ 2699511 w 5317239"/>
              <a:gd name="connsiteY4468" fmla="*/ 1868414 h 3428468"/>
              <a:gd name="connsiteX4469" fmla="*/ 2701557 w 5317239"/>
              <a:gd name="connsiteY4469" fmla="*/ 1868367 h 3428468"/>
              <a:gd name="connsiteX4470" fmla="*/ 2701302 w 5317239"/>
              <a:gd name="connsiteY4470" fmla="*/ 1868306 h 3428468"/>
              <a:gd name="connsiteX4471" fmla="*/ 2698914 w 5317239"/>
              <a:gd name="connsiteY4471" fmla="*/ 1868360 h 3428468"/>
              <a:gd name="connsiteX4472" fmla="*/ 2677152 w 5317239"/>
              <a:gd name="connsiteY4472" fmla="*/ 1875035 h 3428468"/>
              <a:gd name="connsiteX4473" fmla="*/ 2674004 w 5317239"/>
              <a:gd name="connsiteY4473" fmla="*/ 1878671 h 3428468"/>
              <a:gd name="connsiteX4474" fmla="*/ 2670802 w 5317239"/>
              <a:gd name="connsiteY4474" fmla="*/ 1899403 h 3428468"/>
              <a:gd name="connsiteX4475" fmla="*/ 2656475 w 5317239"/>
              <a:gd name="connsiteY4475" fmla="*/ 1907597 h 3428468"/>
              <a:gd name="connsiteX4476" fmla="*/ 2654196 w 5317239"/>
              <a:gd name="connsiteY4476" fmla="*/ 1911776 h 3428468"/>
              <a:gd name="connsiteX4477" fmla="*/ 2658754 w 5317239"/>
              <a:gd name="connsiteY4477" fmla="*/ 1988243 h 3428468"/>
              <a:gd name="connsiteX4478" fmla="*/ 2646869 w 5317239"/>
              <a:gd name="connsiteY4478" fmla="*/ 2004144 h 3428468"/>
              <a:gd name="connsiteX4479" fmla="*/ 2639705 w 5317239"/>
              <a:gd name="connsiteY4479" fmla="*/ 2000399 h 3428468"/>
              <a:gd name="connsiteX4480" fmla="*/ 2638892 w 5317239"/>
              <a:gd name="connsiteY4480" fmla="*/ 2000139 h 3428468"/>
              <a:gd name="connsiteX4481" fmla="*/ 2635798 w 5317239"/>
              <a:gd name="connsiteY4481" fmla="*/ 2000779 h 3428468"/>
              <a:gd name="connsiteX4482" fmla="*/ 2633736 w 5317239"/>
              <a:gd name="connsiteY4482" fmla="*/ 2004849 h 3428468"/>
              <a:gd name="connsiteX4483" fmla="*/ 2636178 w 5317239"/>
              <a:gd name="connsiteY4483" fmla="*/ 2048157 h 3428468"/>
              <a:gd name="connsiteX4484" fmla="*/ 2623262 w 5317239"/>
              <a:gd name="connsiteY4484" fmla="*/ 2133687 h 3428468"/>
              <a:gd name="connsiteX4485" fmla="*/ 2623316 w 5317239"/>
              <a:gd name="connsiteY4485" fmla="*/ 2135315 h 3428468"/>
              <a:gd name="connsiteX4486" fmla="*/ 2630588 w 5317239"/>
              <a:gd name="connsiteY4486" fmla="*/ 2168094 h 3428468"/>
              <a:gd name="connsiteX4487" fmla="*/ 2632596 w 5317239"/>
              <a:gd name="connsiteY4487" fmla="*/ 2170916 h 3428468"/>
              <a:gd name="connsiteX4488" fmla="*/ 2633548 w 5317239"/>
              <a:gd name="connsiteY4488" fmla="*/ 2171297 h 3428468"/>
              <a:gd name="connsiteX4489" fmla="*/ 2635418 w 5317239"/>
              <a:gd name="connsiteY4489" fmla="*/ 2171297 h 3428468"/>
              <a:gd name="connsiteX4490" fmla="*/ 2683230 w 5317239"/>
              <a:gd name="connsiteY4490" fmla="*/ 2160660 h 3428468"/>
              <a:gd name="connsiteX4491" fmla="*/ 2717900 w 5317239"/>
              <a:gd name="connsiteY4491" fmla="*/ 2172910 h 3428468"/>
              <a:gd name="connsiteX4492" fmla="*/ 2716614 w 5317239"/>
              <a:gd name="connsiteY4492" fmla="*/ 2172453 h 3428468"/>
              <a:gd name="connsiteX4493" fmla="*/ 2683827 w 5317239"/>
              <a:gd name="connsiteY4493" fmla="*/ 2160823 h 3428468"/>
              <a:gd name="connsiteX4494" fmla="*/ 2683936 w 5317239"/>
              <a:gd name="connsiteY4494" fmla="*/ 2160823 h 3428468"/>
              <a:gd name="connsiteX4495" fmla="*/ 2722741 w 5317239"/>
              <a:gd name="connsiteY4495" fmla="*/ 2174475 h 3428468"/>
              <a:gd name="connsiteX4496" fmla="*/ 2723770 w 5317239"/>
              <a:gd name="connsiteY4496" fmla="*/ 2174607 h 3428468"/>
              <a:gd name="connsiteX4497" fmla="*/ 2725398 w 5317239"/>
              <a:gd name="connsiteY4497" fmla="*/ 2174444 h 3428468"/>
              <a:gd name="connsiteX4498" fmla="*/ 2727569 w 5317239"/>
              <a:gd name="connsiteY4498" fmla="*/ 2173793 h 3428468"/>
              <a:gd name="connsiteX4499" fmla="*/ 2730228 w 5317239"/>
              <a:gd name="connsiteY4499" fmla="*/ 2184810 h 3428468"/>
              <a:gd name="connsiteX4500" fmla="*/ 2733159 w 5317239"/>
              <a:gd name="connsiteY4500" fmla="*/ 2188012 h 3428468"/>
              <a:gd name="connsiteX4501" fmla="*/ 2733494 w 5317239"/>
              <a:gd name="connsiteY4501" fmla="*/ 2188062 h 3428468"/>
              <a:gd name="connsiteX4502" fmla="*/ 2730717 w 5317239"/>
              <a:gd name="connsiteY4502" fmla="*/ 2185027 h 3428468"/>
              <a:gd name="connsiteX4503" fmla="*/ 2728057 w 5317239"/>
              <a:gd name="connsiteY4503" fmla="*/ 2174011 h 3428468"/>
              <a:gd name="connsiteX4504" fmla="*/ 2728491 w 5317239"/>
              <a:gd name="connsiteY4504" fmla="*/ 2173902 h 3428468"/>
              <a:gd name="connsiteX4505" fmla="*/ 2731151 w 5317239"/>
              <a:gd name="connsiteY4505" fmla="*/ 2185027 h 3428468"/>
              <a:gd name="connsiteX4506" fmla="*/ 2733996 w 5317239"/>
              <a:gd name="connsiteY4506" fmla="*/ 2188136 h 3428468"/>
              <a:gd name="connsiteX4507" fmla="*/ 2734624 w 5317239"/>
              <a:gd name="connsiteY4507" fmla="*/ 2188229 h 3428468"/>
              <a:gd name="connsiteX4508" fmla="*/ 2737880 w 5317239"/>
              <a:gd name="connsiteY4508" fmla="*/ 2187252 h 3428468"/>
              <a:gd name="connsiteX4509" fmla="*/ 2749331 w 5317239"/>
              <a:gd name="connsiteY4509" fmla="*/ 2178080 h 3428468"/>
              <a:gd name="connsiteX4510" fmla="*/ 2761542 w 5317239"/>
              <a:gd name="connsiteY4510" fmla="*/ 2175421 h 3428468"/>
              <a:gd name="connsiteX4511" fmla="*/ 2772668 w 5317239"/>
              <a:gd name="connsiteY4511" fmla="*/ 2182205 h 3428468"/>
              <a:gd name="connsiteX4512" fmla="*/ 2792693 w 5317239"/>
              <a:gd name="connsiteY4512" fmla="*/ 2226978 h 3428468"/>
              <a:gd name="connsiteX4513" fmla="*/ 2796112 w 5317239"/>
              <a:gd name="connsiteY4513" fmla="*/ 2229583 h 3428468"/>
              <a:gd name="connsiteX4514" fmla="*/ 2796372 w 5317239"/>
              <a:gd name="connsiteY4514" fmla="*/ 2229626 h 3428468"/>
              <a:gd name="connsiteX4515" fmla="*/ 2793228 w 5317239"/>
              <a:gd name="connsiteY4515" fmla="*/ 2227230 h 3428468"/>
              <a:gd name="connsiteX4516" fmla="*/ 2773211 w 5317239"/>
              <a:gd name="connsiteY4516" fmla="*/ 2182477 h 3428468"/>
              <a:gd name="connsiteX4517" fmla="*/ 2762085 w 5317239"/>
              <a:gd name="connsiteY4517" fmla="*/ 2175639 h 3428468"/>
              <a:gd name="connsiteX4518" fmla="*/ 2762357 w 5317239"/>
              <a:gd name="connsiteY4518" fmla="*/ 2175639 h 3428468"/>
              <a:gd name="connsiteX4519" fmla="*/ 2773645 w 5317239"/>
              <a:gd name="connsiteY4519" fmla="*/ 2182477 h 3428468"/>
              <a:gd name="connsiteX4520" fmla="*/ 2793671 w 5317239"/>
              <a:gd name="connsiteY4520" fmla="*/ 2227196 h 3428468"/>
              <a:gd name="connsiteX4521" fmla="*/ 2796929 w 5317239"/>
              <a:gd name="connsiteY4521" fmla="*/ 2229718 h 3428468"/>
              <a:gd name="connsiteX4522" fmla="*/ 2864656 w 5317239"/>
              <a:gd name="connsiteY4522" fmla="*/ 2240871 h 3428468"/>
              <a:gd name="connsiteX4523" fmla="*/ 2864663 w 5317239"/>
              <a:gd name="connsiteY4523" fmla="*/ 2240947 h 3428468"/>
              <a:gd name="connsiteX4524" fmla="*/ 2865524 w 5317239"/>
              <a:gd name="connsiteY4524" fmla="*/ 2241088 h 3428468"/>
              <a:gd name="connsiteX4525" fmla="*/ 2868455 w 5317239"/>
              <a:gd name="connsiteY4525" fmla="*/ 2271317 h 3428468"/>
              <a:gd name="connsiteX4526" fmla="*/ 2868564 w 5317239"/>
              <a:gd name="connsiteY4526" fmla="*/ 2272023 h 3428468"/>
              <a:gd name="connsiteX4527" fmla="*/ 2864765 w 5317239"/>
              <a:gd name="connsiteY4527" fmla="*/ 2272673 h 3428468"/>
              <a:gd name="connsiteX4528" fmla="*/ 2863137 w 5317239"/>
              <a:gd name="connsiteY4528" fmla="*/ 2273271 h 3428468"/>
              <a:gd name="connsiteX4529" fmla="*/ 2851143 w 5317239"/>
              <a:gd name="connsiteY4529" fmla="*/ 2280705 h 3428468"/>
              <a:gd name="connsiteX4530" fmla="*/ 2849243 w 5317239"/>
              <a:gd name="connsiteY4530" fmla="*/ 2283094 h 3428468"/>
              <a:gd name="connsiteX4531" fmla="*/ 2847561 w 5317239"/>
              <a:gd name="connsiteY4531" fmla="*/ 2287978 h 3428468"/>
              <a:gd name="connsiteX4532" fmla="*/ 2847344 w 5317239"/>
              <a:gd name="connsiteY4532" fmla="*/ 2289606 h 3428468"/>
              <a:gd name="connsiteX4533" fmla="*/ 2847615 w 5317239"/>
              <a:gd name="connsiteY4533" fmla="*/ 2296118 h 3428468"/>
              <a:gd name="connsiteX4534" fmla="*/ 2850004 w 5317239"/>
              <a:gd name="connsiteY4534" fmla="*/ 2299917 h 3428468"/>
              <a:gd name="connsiteX4535" fmla="*/ 2853802 w 5317239"/>
              <a:gd name="connsiteY4535" fmla="*/ 2301926 h 3428468"/>
              <a:gd name="connsiteX4536" fmla="*/ 2857710 w 5317239"/>
              <a:gd name="connsiteY4536" fmla="*/ 2311748 h 3428468"/>
              <a:gd name="connsiteX4537" fmla="*/ 2859121 w 5317239"/>
              <a:gd name="connsiteY4537" fmla="*/ 2321300 h 3428468"/>
              <a:gd name="connsiteX4538" fmla="*/ 2855485 w 5317239"/>
              <a:gd name="connsiteY4538" fmla="*/ 2325913 h 3428468"/>
              <a:gd name="connsiteX4539" fmla="*/ 2854616 w 5317239"/>
              <a:gd name="connsiteY4539" fmla="*/ 2329494 h 3428468"/>
              <a:gd name="connsiteX4540" fmla="*/ 2858795 w 5317239"/>
              <a:gd name="connsiteY4540" fmla="*/ 2352668 h 3428468"/>
              <a:gd name="connsiteX4541" fmla="*/ 2857221 w 5317239"/>
              <a:gd name="connsiteY4541" fmla="*/ 2355870 h 3428468"/>
              <a:gd name="connsiteX4542" fmla="*/ 2851306 w 5317239"/>
              <a:gd name="connsiteY4542" fmla="*/ 2355761 h 3428468"/>
              <a:gd name="connsiteX4543" fmla="*/ 2849623 w 5317239"/>
              <a:gd name="connsiteY4543" fmla="*/ 2356033 h 3428468"/>
              <a:gd name="connsiteX4544" fmla="*/ 2849515 w 5317239"/>
              <a:gd name="connsiteY4544" fmla="*/ 2355816 h 3428468"/>
              <a:gd name="connsiteX4545" fmla="*/ 2850980 w 5317239"/>
              <a:gd name="connsiteY4545" fmla="*/ 2355544 h 3428468"/>
              <a:gd name="connsiteX4546" fmla="*/ 2856842 w 5317239"/>
              <a:gd name="connsiteY4546" fmla="*/ 2355653 h 3428468"/>
              <a:gd name="connsiteX4547" fmla="*/ 2858361 w 5317239"/>
              <a:gd name="connsiteY4547" fmla="*/ 2352505 h 3428468"/>
              <a:gd name="connsiteX4548" fmla="*/ 2854128 w 5317239"/>
              <a:gd name="connsiteY4548" fmla="*/ 2329386 h 3428468"/>
              <a:gd name="connsiteX4549" fmla="*/ 2854996 w 5317239"/>
              <a:gd name="connsiteY4549" fmla="*/ 2325804 h 3428468"/>
              <a:gd name="connsiteX4550" fmla="*/ 2858632 w 5317239"/>
              <a:gd name="connsiteY4550" fmla="*/ 2321191 h 3428468"/>
              <a:gd name="connsiteX4551" fmla="*/ 2857221 w 5317239"/>
              <a:gd name="connsiteY4551" fmla="*/ 2311640 h 3428468"/>
              <a:gd name="connsiteX4552" fmla="*/ 2853259 w 5317239"/>
              <a:gd name="connsiteY4552" fmla="*/ 2301817 h 3428468"/>
              <a:gd name="connsiteX4553" fmla="*/ 2849406 w 5317239"/>
              <a:gd name="connsiteY4553" fmla="*/ 2299700 h 3428468"/>
              <a:gd name="connsiteX4554" fmla="*/ 2847073 w 5317239"/>
              <a:gd name="connsiteY4554" fmla="*/ 2295847 h 3428468"/>
              <a:gd name="connsiteX4555" fmla="*/ 2846910 w 5317239"/>
              <a:gd name="connsiteY4555" fmla="*/ 2289443 h 3428468"/>
              <a:gd name="connsiteX4556" fmla="*/ 2847127 w 5317239"/>
              <a:gd name="connsiteY4556" fmla="*/ 2287869 h 3428468"/>
              <a:gd name="connsiteX4557" fmla="*/ 2848809 w 5317239"/>
              <a:gd name="connsiteY4557" fmla="*/ 2282985 h 3428468"/>
              <a:gd name="connsiteX4558" fmla="*/ 2850709 w 5317239"/>
              <a:gd name="connsiteY4558" fmla="*/ 2280597 h 3428468"/>
              <a:gd name="connsiteX4559" fmla="*/ 2862648 w 5317239"/>
              <a:gd name="connsiteY4559" fmla="*/ 2273162 h 3428468"/>
              <a:gd name="connsiteX4560" fmla="*/ 2864331 w 5317239"/>
              <a:gd name="connsiteY4560" fmla="*/ 2272511 h 3428468"/>
              <a:gd name="connsiteX4561" fmla="*/ 2868183 w 5317239"/>
              <a:gd name="connsiteY4561" fmla="*/ 2271914 h 3428468"/>
              <a:gd name="connsiteX4562" fmla="*/ 2868075 w 5317239"/>
              <a:gd name="connsiteY4562" fmla="*/ 2271317 h 3428468"/>
              <a:gd name="connsiteX4563" fmla="*/ 2865145 w 5317239"/>
              <a:gd name="connsiteY4563" fmla="*/ 2241088 h 3428468"/>
              <a:gd name="connsiteX4564" fmla="*/ 2864670 w 5317239"/>
              <a:gd name="connsiteY4564" fmla="*/ 2241010 h 3428468"/>
              <a:gd name="connsiteX4565" fmla="*/ 2867586 w 5317239"/>
              <a:gd name="connsiteY4565" fmla="*/ 2271100 h 3428468"/>
              <a:gd name="connsiteX4566" fmla="*/ 2867695 w 5317239"/>
              <a:gd name="connsiteY4566" fmla="*/ 2271697 h 3428468"/>
              <a:gd name="connsiteX4567" fmla="*/ 2863842 w 5317239"/>
              <a:gd name="connsiteY4567" fmla="*/ 2272294 h 3428468"/>
              <a:gd name="connsiteX4568" fmla="*/ 2862159 w 5317239"/>
              <a:gd name="connsiteY4568" fmla="*/ 2272945 h 3428468"/>
              <a:gd name="connsiteX4569" fmla="*/ 2850220 w 5317239"/>
              <a:gd name="connsiteY4569" fmla="*/ 2280380 h 3428468"/>
              <a:gd name="connsiteX4570" fmla="*/ 2848320 w 5317239"/>
              <a:gd name="connsiteY4570" fmla="*/ 2282768 h 3428468"/>
              <a:gd name="connsiteX4571" fmla="*/ 2846638 w 5317239"/>
              <a:gd name="connsiteY4571" fmla="*/ 2287652 h 3428468"/>
              <a:gd name="connsiteX4572" fmla="*/ 2846421 w 5317239"/>
              <a:gd name="connsiteY4572" fmla="*/ 2289226 h 3428468"/>
              <a:gd name="connsiteX4573" fmla="*/ 2846583 w 5317239"/>
              <a:gd name="connsiteY4573" fmla="*/ 2295630 h 3428468"/>
              <a:gd name="connsiteX4574" fmla="*/ 2848918 w 5317239"/>
              <a:gd name="connsiteY4574" fmla="*/ 2299483 h 3428468"/>
              <a:gd name="connsiteX4575" fmla="*/ 2852771 w 5317239"/>
              <a:gd name="connsiteY4575" fmla="*/ 2301600 h 3428468"/>
              <a:gd name="connsiteX4576" fmla="*/ 2856732 w 5317239"/>
              <a:gd name="connsiteY4576" fmla="*/ 2311423 h 3428468"/>
              <a:gd name="connsiteX4577" fmla="*/ 2858143 w 5317239"/>
              <a:gd name="connsiteY4577" fmla="*/ 2320974 h 3428468"/>
              <a:gd name="connsiteX4578" fmla="*/ 2854507 w 5317239"/>
              <a:gd name="connsiteY4578" fmla="*/ 2325587 h 3428468"/>
              <a:gd name="connsiteX4579" fmla="*/ 2853639 w 5317239"/>
              <a:gd name="connsiteY4579" fmla="*/ 2329169 h 3428468"/>
              <a:gd name="connsiteX4580" fmla="*/ 2857872 w 5317239"/>
              <a:gd name="connsiteY4580" fmla="*/ 2352288 h 3428468"/>
              <a:gd name="connsiteX4581" fmla="*/ 2856352 w 5317239"/>
              <a:gd name="connsiteY4581" fmla="*/ 2355436 h 3428468"/>
              <a:gd name="connsiteX4582" fmla="*/ 2850491 w 5317239"/>
              <a:gd name="connsiteY4582" fmla="*/ 2355327 h 3428468"/>
              <a:gd name="connsiteX4583" fmla="*/ 2849026 w 5317239"/>
              <a:gd name="connsiteY4583" fmla="*/ 2355598 h 3428468"/>
              <a:gd name="connsiteX4584" fmla="*/ 2848592 w 5317239"/>
              <a:gd name="connsiteY4584" fmla="*/ 2354947 h 3428468"/>
              <a:gd name="connsiteX4585" fmla="*/ 2843491 w 5317239"/>
              <a:gd name="connsiteY4585" fmla="*/ 2348814 h 3428468"/>
              <a:gd name="connsiteX4586" fmla="*/ 2841844 w 5317239"/>
              <a:gd name="connsiteY4586" fmla="*/ 2347646 h 3428468"/>
              <a:gd name="connsiteX4587" fmla="*/ 2841048 w 5317239"/>
              <a:gd name="connsiteY4587" fmla="*/ 2347404 h 3428468"/>
              <a:gd name="connsiteX4588" fmla="*/ 2836056 w 5317239"/>
              <a:gd name="connsiteY4588" fmla="*/ 2346807 h 3428468"/>
              <a:gd name="connsiteX4589" fmla="*/ 2832908 w 5317239"/>
              <a:gd name="connsiteY4589" fmla="*/ 2347621 h 3428468"/>
              <a:gd name="connsiteX4590" fmla="*/ 2823954 w 5317239"/>
              <a:gd name="connsiteY4590" fmla="*/ 2353916 h 3428468"/>
              <a:gd name="connsiteX4591" fmla="*/ 2822053 w 5317239"/>
              <a:gd name="connsiteY4591" fmla="*/ 2357172 h 3428468"/>
              <a:gd name="connsiteX4592" fmla="*/ 2821512 w 5317239"/>
              <a:gd name="connsiteY4592" fmla="*/ 2362545 h 3428468"/>
              <a:gd name="connsiteX4593" fmla="*/ 2816193 w 5317239"/>
              <a:gd name="connsiteY4593" fmla="*/ 2365096 h 3428468"/>
              <a:gd name="connsiteX4594" fmla="*/ 2794159 w 5317239"/>
              <a:gd name="connsiteY4594" fmla="*/ 2360808 h 3428468"/>
              <a:gd name="connsiteX4595" fmla="*/ 2790903 w 5317239"/>
              <a:gd name="connsiteY4595" fmla="*/ 2361406 h 3428468"/>
              <a:gd name="connsiteX4596" fmla="*/ 2775273 w 5317239"/>
              <a:gd name="connsiteY4596" fmla="*/ 2371337 h 3428468"/>
              <a:gd name="connsiteX4597" fmla="*/ 2773156 w 5317239"/>
              <a:gd name="connsiteY4597" fmla="*/ 2374865 h 3428468"/>
              <a:gd name="connsiteX4598" fmla="*/ 2772614 w 5317239"/>
              <a:gd name="connsiteY4598" fmla="*/ 2383711 h 3428468"/>
              <a:gd name="connsiteX4599" fmla="*/ 2773862 w 5317239"/>
              <a:gd name="connsiteY4599" fmla="*/ 2387075 h 3428468"/>
              <a:gd name="connsiteX4600" fmla="*/ 2774365 w 5317239"/>
              <a:gd name="connsiteY4600" fmla="*/ 2387495 h 3428468"/>
              <a:gd name="connsiteX4601" fmla="*/ 2776738 w 5317239"/>
              <a:gd name="connsiteY4601" fmla="*/ 2388269 h 3428468"/>
              <a:gd name="connsiteX4602" fmla="*/ 2782761 w 5317239"/>
              <a:gd name="connsiteY4602" fmla="*/ 2388269 h 3428468"/>
              <a:gd name="connsiteX4603" fmla="*/ 2781513 w 5317239"/>
              <a:gd name="connsiteY4603" fmla="*/ 2395053 h 3428468"/>
              <a:gd name="connsiteX4604" fmla="*/ 2774513 w 5317239"/>
              <a:gd name="connsiteY4604" fmla="*/ 2395161 h 3428468"/>
              <a:gd name="connsiteX4605" fmla="*/ 2770985 w 5317239"/>
              <a:gd name="connsiteY4605" fmla="*/ 2396953 h 3428468"/>
              <a:gd name="connsiteX4606" fmla="*/ 2767024 w 5317239"/>
              <a:gd name="connsiteY4606" fmla="*/ 2402108 h 3428468"/>
              <a:gd name="connsiteX4607" fmla="*/ 2766101 w 5317239"/>
              <a:gd name="connsiteY4607" fmla="*/ 2404550 h 3428468"/>
              <a:gd name="connsiteX4608" fmla="*/ 2765775 w 5317239"/>
              <a:gd name="connsiteY4608" fmla="*/ 2409706 h 3428468"/>
              <a:gd name="connsiteX4609" fmla="*/ 2765504 w 5317239"/>
              <a:gd name="connsiteY4609" fmla="*/ 2409000 h 3428468"/>
              <a:gd name="connsiteX4610" fmla="*/ 2758992 w 5317239"/>
              <a:gd name="connsiteY4610" fmla="*/ 2397929 h 3428468"/>
              <a:gd name="connsiteX4611" fmla="*/ 2756658 w 5317239"/>
              <a:gd name="connsiteY4611" fmla="*/ 2395976 h 3428468"/>
              <a:gd name="connsiteX4612" fmla="*/ 2755193 w 5317239"/>
              <a:gd name="connsiteY4612" fmla="*/ 2395487 h 3428468"/>
              <a:gd name="connsiteX4613" fmla="*/ 2751448 w 5317239"/>
              <a:gd name="connsiteY4613" fmla="*/ 2396681 h 3428468"/>
              <a:gd name="connsiteX4614" fmla="*/ 2744881 w 5317239"/>
              <a:gd name="connsiteY4614" fmla="*/ 2402976 h 3428468"/>
              <a:gd name="connsiteX4615" fmla="*/ 2743524 w 5317239"/>
              <a:gd name="connsiteY4615" fmla="*/ 2405961 h 3428468"/>
              <a:gd name="connsiteX4616" fmla="*/ 2742819 w 5317239"/>
              <a:gd name="connsiteY4616" fmla="*/ 2417684 h 3428468"/>
              <a:gd name="connsiteX4617" fmla="*/ 2743470 w 5317239"/>
              <a:gd name="connsiteY4617" fmla="*/ 2420289 h 3428468"/>
              <a:gd name="connsiteX4618" fmla="*/ 2749168 w 5317239"/>
              <a:gd name="connsiteY4618" fmla="*/ 2429732 h 3428468"/>
              <a:gd name="connsiteX4619" fmla="*/ 2747106 w 5317239"/>
              <a:gd name="connsiteY4619" fmla="*/ 2433639 h 3428468"/>
              <a:gd name="connsiteX4620" fmla="*/ 2739074 w 5317239"/>
              <a:gd name="connsiteY4620" fmla="*/ 2432282 h 3428468"/>
              <a:gd name="connsiteX4621" fmla="*/ 2735438 w 5317239"/>
              <a:gd name="connsiteY4621" fmla="*/ 2433259 h 3428468"/>
              <a:gd name="connsiteX4622" fmla="*/ 2733755 w 5317239"/>
              <a:gd name="connsiteY4622" fmla="*/ 2436624 h 3428468"/>
              <a:gd name="connsiteX4623" fmla="*/ 2733322 w 5317239"/>
              <a:gd name="connsiteY4623" fmla="*/ 2450463 h 3428468"/>
              <a:gd name="connsiteX4624" fmla="*/ 2734298 w 5317239"/>
              <a:gd name="connsiteY4624" fmla="*/ 2453447 h 3428468"/>
              <a:gd name="connsiteX4625" fmla="*/ 2745858 w 5317239"/>
              <a:gd name="connsiteY4625" fmla="*/ 2467938 h 3428468"/>
              <a:gd name="connsiteX4626" fmla="*/ 2746050 w 5317239"/>
              <a:gd name="connsiteY4626" fmla="*/ 2468081 h 3428468"/>
              <a:gd name="connsiteX4627" fmla="*/ 2734679 w 5317239"/>
              <a:gd name="connsiteY4627" fmla="*/ 2453828 h 3428468"/>
              <a:gd name="connsiteX4628" fmla="*/ 2733702 w 5317239"/>
              <a:gd name="connsiteY4628" fmla="*/ 2450843 h 3428468"/>
              <a:gd name="connsiteX4629" fmla="*/ 2734136 w 5317239"/>
              <a:gd name="connsiteY4629" fmla="*/ 2437004 h 3428468"/>
              <a:gd name="connsiteX4630" fmla="*/ 2735819 w 5317239"/>
              <a:gd name="connsiteY4630" fmla="*/ 2433639 h 3428468"/>
              <a:gd name="connsiteX4631" fmla="*/ 2739455 w 5317239"/>
              <a:gd name="connsiteY4631" fmla="*/ 2432663 h 3428468"/>
              <a:gd name="connsiteX4632" fmla="*/ 2747487 w 5317239"/>
              <a:gd name="connsiteY4632" fmla="*/ 2434019 h 3428468"/>
              <a:gd name="connsiteX4633" fmla="*/ 2749549 w 5317239"/>
              <a:gd name="connsiteY4633" fmla="*/ 2430112 h 3428468"/>
              <a:gd name="connsiteX4634" fmla="*/ 2743851 w 5317239"/>
              <a:gd name="connsiteY4634" fmla="*/ 2420668 h 3428468"/>
              <a:gd name="connsiteX4635" fmla="*/ 2743199 w 5317239"/>
              <a:gd name="connsiteY4635" fmla="*/ 2418063 h 3428468"/>
              <a:gd name="connsiteX4636" fmla="*/ 2743905 w 5317239"/>
              <a:gd name="connsiteY4636" fmla="*/ 2406341 h 3428468"/>
              <a:gd name="connsiteX4637" fmla="*/ 2745262 w 5317239"/>
              <a:gd name="connsiteY4637" fmla="*/ 2403356 h 3428468"/>
              <a:gd name="connsiteX4638" fmla="*/ 2751829 w 5317239"/>
              <a:gd name="connsiteY4638" fmla="*/ 2397061 h 3428468"/>
              <a:gd name="connsiteX4639" fmla="*/ 2751937 w 5317239"/>
              <a:gd name="connsiteY4639" fmla="*/ 2397170 h 3428468"/>
              <a:gd name="connsiteX4640" fmla="*/ 2755682 w 5317239"/>
              <a:gd name="connsiteY4640" fmla="*/ 2395976 h 3428468"/>
              <a:gd name="connsiteX4641" fmla="*/ 2757147 w 5317239"/>
              <a:gd name="connsiteY4641" fmla="*/ 2396464 h 3428468"/>
              <a:gd name="connsiteX4642" fmla="*/ 2756170 w 5317239"/>
              <a:gd name="connsiteY4642" fmla="*/ 2396193 h 3428468"/>
              <a:gd name="connsiteX4643" fmla="*/ 2752425 w 5317239"/>
              <a:gd name="connsiteY4643" fmla="*/ 2397387 h 3428468"/>
              <a:gd name="connsiteX4644" fmla="*/ 2745858 w 5317239"/>
              <a:gd name="connsiteY4644" fmla="*/ 2403682 h 3428468"/>
              <a:gd name="connsiteX4645" fmla="*/ 2744502 w 5317239"/>
              <a:gd name="connsiteY4645" fmla="*/ 2406667 h 3428468"/>
              <a:gd name="connsiteX4646" fmla="*/ 2743797 w 5317239"/>
              <a:gd name="connsiteY4646" fmla="*/ 2418498 h 3428468"/>
              <a:gd name="connsiteX4647" fmla="*/ 2744447 w 5317239"/>
              <a:gd name="connsiteY4647" fmla="*/ 2421103 h 3428468"/>
              <a:gd name="connsiteX4648" fmla="*/ 2750200 w 5317239"/>
              <a:gd name="connsiteY4648" fmla="*/ 2430546 h 3428468"/>
              <a:gd name="connsiteX4649" fmla="*/ 2748138 w 5317239"/>
              <a:gd name="connsiteY4649" fmla="*/ 2434344 h 3428468"/>
              <a:gd name="connsiteX4650" fmla="*/ 2740106 w 5317239"/>
              <a:gd name="connsiteY4650" fmla="*/ 2432988 h 3428468"/>
              <a:gd name="connsiteX4651" fmla="*/ 2736470 w 5317239"/>
              <a:gd name="connsiteY4651" fmla="*/ 2433911 h 3428468"/>
              <a:gd name="connsiteX4652" fmla="*/ 2734787 w 5317239"/>
              <a:gd name="connsiteY4652" fmla="*/ 2437275 h 3428468"/>
              <a:gd name="connsiteX4653" fmla="*/ 2734245 w 5317239"/>
              <a:gd name="connsiteY4653" fmla="*/ 2451114 h 3428468"/>
              <a:gd name="connsiteX4654" fmla="*/ 2735222 w 5317239"/>
              <a:gd name="connsiteY4654" fmla="*/ 2454099 h 3428468"/>
              <a:gd name="connsiteX4655" fmla="*/ 2746781 w 5317239"/>
              <a:gd name="connsiteY4655" fmla="*/ 2468589 h 3428468"/>
              <a:gd name="connsiteX4656" fmla="*/ 2747079 w 5317239"/>
              <a:gd name="connsiteY4656" fmla="*/ 2468854 h 3428468"/>
              <a:gd name="connsiteX4657" fmla="*/ 2747377 w 5317239"/>
              <a:gd name="connsiteY4657" fmla="*/ 2469078 h 3428468"/>
              <a:gd name="connsiteX4658" fmla="*/ 2751285 w 5317239"/>
              <a:gd name="connsiteY4658" fmla="*/ 2469674 h 3428468"/>
              <a:gd name="connsiteX4659" fmla="*/ 2755409 w 5317239"/>
              <a:gd name="connsiteY4659" fmla="*/ 2468372 h 3428468"/>
              <a:gd name="connsiteX4660" fmla="*/ 2755789 w 5317239"/>
              <a:gd name="connsiteY4660" fmla="*/ 2468752 h 3428468"/>
              <a:gd name="connsiteX4661" fmla="*/ 2756061 w 5317239"/>
              <a:gd name="connsiteY4661" fmla="*/ 2468643 h 3428468"/>
              <a:gd name="connsiteX4662" fmla="*/ 2758829 w 5317239"/>
              <a:gd name="connsiteY4662" fmla="*/ 2471465 h 3428468"/>
              <a:gd name="connsiteX4663" fmla="*/ 2756658 w 5317239"/>
              <a:gd name="connsiteY4663" fmla="*/ 2482048 h 3428468"/>
              <a:gd name="connsiteX4664" fmla="*/ 2754976 w 5317239"/>
              <a:gd name="connsiteY4664" fmla="*/ 2481668 h 3428468"/>
              <a:gd name="connsiteX4665" fmla="*/ 2746021 w 5317239"/>
              <a:gd name="connsiteY4665" fmla="*/ 2481505 h 3428468"/>
              <a:gd name="connsiteX4666" fmla="*/ 2741733 w 5317239"/>
              <a:gd name="connsiteY4666" fmla="*/ 2484382 h 3428468"/>
              <a:gd name="connsiteX4667" fmla="*/ 2740539 w 5317239"/>
              <a:gd name="connsiteY4667" fmla="*/ 2487421 h 3428468"/>
              <a:gd name="connsiteX4668" fmla="*/ 2739997 w 5317239"/>
              <a:gd name="connsiteY4668" fmla="*/ 2486770 h 3428468"/>
              <a:gd name="connsiteX4669" fmla="*/ 2741028 w 5317239"/>
              <a:gd name="connsiteY4669" fmla="*/ 2484165 h 3428468"/>
              <a:gd name="connsiteX4670" fmla="*/ 2745261 w 5317239"/>
              <a:gd name="connsiteY4670" fmla="*/ 2481288 h 3428468"/>
              <a:gd name="connsiteX4671" fmla="*/ 2754270 w 5317239"/>
              <a:gd name="connsiteY4671" fmla="*/ 2481397 h 3428468"/>
              <a:gd name="connsiteX4672" fmla="*/ 2756061 w 5317239"/>
              <a:gd name="connsiteY4672" fmla="*/ 2481777 h 3428468"/>
              <a:gd name="connsiteX4673" fmla="*/ 2756115 w 5317239"/>
              <a:gd name="connsiteY4673" fmla="*/ 2481723 h 3428468"/>
              <a:gd name="connsiteX4674" fmla="*/ 2758231 w 5317239"/>
              <a:gd name="connsiteY4674" fmla="*/ 2471194 h 3428468"/>
              <a:gd name="connsiteX4675" fmla="*/ 2757852 w 5317239"/>
              <a:gd name="connsiteY4675" fmla="*/ 2470814 h 3428468"/>
              <a:gd name="connsiteX4676" fmla="*/ 2755735 w 5317239"/>
              <a:gd name="connsiteY4676" fmla="*/ 2481343 h 3428468"/>
              <a:gd name="connsiteX4677" fmla="*/ 2753944 w 5317239"/>
              <a:gd name="connsiteY4677" fmla="*/ 2480963 h 3428468"/>
              <a:gd name="connsiteX4678" fmla="*/ 2744935 w 5317239"/>
              <a:gd name="connsiteY4678" fmla="*/ 2480854 h 3428468"/>
              <a:gd name="connsiteX4679" fmla="*/ 2740702 w 5317239"/>
              <a:gd name="connsiteY4679" fmla="*/ 2483731 h 3428468"/>
              <a:gd name="connsiteX4680" fmla="*/ 2739671 w 5317239"/>
              <a:gd name="connsiteY4680" fmla="*/ 2486336 h 3428468"/>
              <a:gd name="connsiteX4681" fmla="*/ 2736523 w 5317239"/>
              <a:gd name="connsiteY4681" fmla="*/ 2482319 h 3428468"/>
              <a:gd name="connsiteX4682" fmla="*/ 2734516 w 5317239"/>
              <a:gd name="connsiteY4682" fmla="*/ 2480854 h 3428468"/>
              <a:gd name="connsiteX4683" fmla="*/ 2732453 w 5317239"/>
              <a:gd name="connsiteY4683" fmla="*/ 2480312 h 3428468"/>
              <a:gd name="connsiteX4684" fmla="*/ 2698263 w 5317239"/>
              <a:gd name="connsiteY4684" fmla="*/ 2479878 h 3428468"/>
              <a:gd name="connsiteX4685" fmla="*/ 2698209 w 5317239"/>
              <a:gd name="connsiteY4685" fmla="*/ 2479878 h 3428468"/>
              <a:gd name="connsiteX4686" fmla="*/ 2693759 w 5317239"/>
              <a:gd name="connsiteY4686" fmla="*/ 2483731 h 3428468"/>
              <a:gd name="connsiteX4687" fmla="*/ 2691587 w 5317239"/>
              <a:gd name="connsiteY4687" fmla="*/ 2498438 h 3428468"/>
              <a:gd name="connsiteX4688" fmla="*/ 2692348 w 5317239"/>
              <a:gd name="connsiteY4688" fmla="*/ 2501694 h 3428468"/>
              <a:gd name="connsiteX4689" fmla="*/ 2692605 w 5317239"/>
              <a:gd name="connsiteY4689" fmla="*/ 2502070 h 3428468"/>
              <a:gd name="connsiteX4690" fmla="*/ 2691859 w 5317239"/>
              <a:gd name="connsiteY4690" fmla="*/ 2498872 h 3428468"/>
              <a:gd name="connsiteX4691" fmla="*/ 2694030 w 5317239"/>
              <a:gd name="connsiteY4691" fmla="*/ 2484165 h 3428468"/>
              <a:gd name="connsiteX4692" fmla="*/ 2698480 w 5317239"/>
              <a:gd name="connsiteY4692" fmla="*/ 2480312 h 3428468"/>
              <a:gd name="connsiteX4693" fmla="*/ 2698534 w 5317239"/>
              <a:gd name="connsiteY4693" fmla="*/ 2480312 h 3428468"/>
              <a:gd name="connsiteX4694" fmla="*/ 2732724 w 5317239"/>
              <a:gd name="connsiteY4694" fmla="*/ 2480745 h 3428468"/>
              <a:gd name="connsiteX4695" fmla="*/ 2734787 w 5317239"/>
              <a:gd name="connsiteY4695" fmla="*/ 2481289 h 3428468"/>
              <a:gd name="connsiteX4696" fmla="*/ 2733322 w 5317239"/>
              <a:gd name="connsiteY4696" fmla="*/ 2481017 h 3428468"/>
              <a:gd name="connsiteX4697" fmla="*/ 2699131 w 5317239"/>
              <a:gd name="connsiteY4697" fmla="*/ 2480583 h 3428468"/>
              <a:gd name="connsiteX4698" fmla="*/ 2699077 w 5317239"/>
              <a:gd name="connsiteY4698" fmla="*/ 2480583 h 3428468"/>
              <a:gd name="connsiteX4699" fmla="*/ 2694627 w 5317239"/>
              <a:gd name="connsiteY4699" fmla="*/ 2484436 h 3428468"/>
              <a:gd name="connsiteX4700" fmla="*/ 2692456 w 5317239"/>
              <a:gd name="connsiteY4700" fmla="*/ 2499252 h 3428468"/>
              <a:gd name="connsiteX4701" fmla="*/ 2693216 w 5317239"/>
              <a:gd name="connsiteY4701" fmla="*/ 2502453 h 3428468"/>
              <a:gd name="connsiteX4702" fmla="*/ 2698534 w 5317239"/>
              <a:gd name="connsiteY4702" fmla="*/ 2510215 h 3428468"/>
              <a:gd name="connsiteX4703" fmla="*/ 2669174 w 5317239"/>
              <a:gd name="connsiteY4703" fmla="*/ 2526658 h 3428468"/>
              <a:gd name="connsiteX4704" fmla="*/ 2667220 w 5317239"/>
              <a:gd name="connsiteY4704" fmla="*/ 2528829 h 3428468"/>
              <a:gd name="connsiteX4705" fmla="*/ 2658971 w 5317239"/>
              <a:gd name="connsiteY4705" fmla="*/ 2548475 h 3428468"/>
              <a:gd name="connsiteX4706" fmla="*/ 2658646 w 5317239"/>
              <a:gd name="connsiteY4706" fmla="*/ 2550103 h 3428468"/>
              <a:gd name="connsiteX4707" fmla="*/ 2658375 w 5317239"/>
              <a:gd name="connsiteY4707" fmla="*/ 2559600 h 3428468"/>
              <a:gd name="connsiteX4708" fmla="*/ 2660070 w 5317239"/>
              <a:gd name="connsiteY4708" fmla="*/ 2562942 h 3428468"/>
              <a:gd name="connsiteX4709" fmla="*/ 2660491 w 5317239"/>
              <a:gd name="connsiteY4709" fmla="*/ 2563237 h 3428468"/>
              <a:gd name="connsiteX4710" fmla="*/ 2670368 w 5317239"/>
              <a:gd name="connsiteY4710" fmla="*/ 2568555 h 3428468"/>
              <a:gd name="connsiteX4711" fmla="*/ 2674384 w 5317239"/>
              <a:gd name="connsiteY4711" fmla="*/ 2599218 h 3428468"/>
              <a:gd name="connsiteX4712" fmla="*/ 2674650 w 5317239"/>
              <a:gd name="connsiteY4712" fmla="*/ 2599607 h 3428468"/>
              <a:gd name="connsiteX4713" fmla="*/ 2670640 w 5317239"/>
              <a:gd name="connsiteY4713" fmla="*/ 2568989 h 3428468"/>
              <a:gd name="connsiteX4714" fmla="*/ 2671237 w 5317239"/>
              <a:gd name="connsiteY4714" fmla="*/ 2569315 h 3428468"/>
              <a:gd name="connsiteX4715" fmla="*/ 2675144 w 5317239"/>
              <a:gd name="connsiteY4715" fmla="*/ 2599978 h 3428468"/>
              <a:gd name="connsiteX4716" fmla="*/ 2676781 w 5317239"/>
              <a:gd name="connsiteY4716" fmla="*/ 2602643 h 3428468"/>
              <a:gd name="connsiteX4717" fmla="*/ 2677152 w 5317239"/>
              <a:gd name="connsiteY4717" fmla="*/ 2602908 h 3428468"/>
              <a:gd name="connsiteX4718" fmla="*/ 2678997 w 5317239"/>
              <a:gd name="connsiteY4718" fmla="*/ 2603451 h 3428468"/>
              <a:gd name="connsiteX4719" fmla="*/ 2679322 w 5317239"/>
              <a:gd name="connsiteY4719" fmla="*/ 2606599 h 3428468"/>
              <a:gd name="connsiteX4720" fmla="*/ 2679533 w 5317239"/>
              <a:gd name="connsiteY4720" fmla="*/ 2607010 h 3428468"/>
              <a:gd name="connsiteX4721" fmla="*/ 2679214 w 5317239"/>
              <a:gd name="connsiteY4721" fmla="*/ 2603940 h 3428468"/>
              <a:gd name="connsiteX4722" fmla="*/ 2679757 w 5317239"/>
              <a:gd name="connsiteY4722" fmla="*/ 2603940 h 3428468"/>
              <a:gd name="connsiteX4723" fmla="*/ 2680137 w 5317239"/>
              <a:gd name="connsiteY4723" fmla="*/ 2607413 h 3428468"/>
              <a:gd name="connsiteX4724" fmla="*/ 2681468 w 5317239"/>
              <a:gd name="connsiteY4724" fmla="*/ 2610075 h 3428468"/>
              <a:gd name="connsiteX4725" fmla="*/ 2682633 w 5317239"/>
              <a:gd name="connsiteY4725" fmla="*/ 2611103 h 3428468"/>
              <a:gd name="connsiteX4726" fmla="*/ 2682573 w 5317239"/>
              <a:gd name="connsiteY4726" fmla="*/ 2611197 h 3428468"/>
              <a:gd name="connsiteX4727" fmla="*/ 2682959 w 5317239"/>
              <a:gd name="connsiteY4727" fmla="*/ 2611537 h 3428468"/>
              <a:gd name="connsiteX4728" fmla="*/ 2682573 w 5317239"/>
              <a:gd name="connsiteY4728" fmla="*/ 2611198 h 3428468"/>
              <a:gd name="connsiteX4729" fmla="*/ 2664833 w 5317239"/>
              <a:gd name="connsiteY4729" fmla="*/ 2638726 h 3428468"/>
              <a:gd name="connsiteX4730" fmla="*/ 2655878 w 5317239"/>
              <a:gd name="connsiteY4730" fmla="*/ 2646813 h 3428468"/>
              <a:gd name="connsiteX4731" fmla="*/ 2645024 w 5317239"/>
              <a:gd name="connsiteY4731" fmla="*/ 2651806 h 3428468"/>
              <a:gd name="connsiteX4732" fmla="*/ 2611919 w 5317239"/>
              <a:gd name="connsiteY4732" fmla="*/ 2649363 h 3428468"/>
              <a:gd name="connsiteX4733" fmla="*/ 2609097 w 5317239"/>
              <a:gd name="connsiteY4733" fmla="*/ 2650124 h 3428468"/>
              <a:gd name="connsiteX4734" fmla="*/ 2523513 w 5317239"/>
              <a:gd name="connsiteY4734" fmla="*/ 2706781 h 3428468"/>
              <a:gd name="connsiteX4735" fmla="*/ 2512767 w 5317239"/>
              <a:gd name="connsiteY4735" fmla="*/ 2709712 h 3428468"/>
              <a:gd name="connsiteX4736" fmla="*/ 2495997 w 5317239"/>
              <a:gd name="connsiteY4736" fmla="*/ 2685128 h 3428468"/>
              <a:gd name="connsiteX4737" fmla="*/ 2491276 w 5317239"/>
              <a:gd name="connsiteY4737" fmla="*/ 2683282 h 3428468"/>
              <a:gd name="connsiteX4738" fmla="*/ 2436409 w 5317239"/>
              <a:gd name="connsiteY4738" fmla="*/ 2695493 h 3428468"/>
              <a:gd name="connsiteX4739" fmla="*/ 2432882 w 5317239"/>
              <a:gd name="connsiteY4739" fmla="*/ 2699780 h 3428468"/>
              <a:gd name="connsiteX4740" fmla="*/ 2432176 w 5317239"/>
              <a:gd name="connsiteY4740" fmla="*/ 2723985 h 3428468"/>
              <a:gd name="connsiteX4741" fmla="*/ 2412096 w 5317239"/>
              <a:gd name="connsiteY4741" fmla="*/ 2728544 h 3428468"/>
              <a:gd name="connsiteX4742" fmla="*/ 2409600 w 5317239"/>
              <a:gd name="connsiteY4742" fmla="*/ 2730118 h 3428468"/>
              <a:gd name="connsiteX4743" fmla="*/ 2394946 w 5317239"/>
              <a:gd name="connsiteY4743" fmla="*/ 2748081 h 3428468"/>
              <a:gd name="connsiteX4744" fmla="*/ 2383387 w 5317239"/>
              <a:gd name="connsiteY4744" fmla="*/ 2733808 h 3428468"/>
              <a:gd name="connsiteX4745" fmla="*/ 2379479 w 5317239"/>
              <a:gd name="connsiteY4745" fmla="*/ 2732180 h 3428468"/>
              <a:gd name="connsiteX4746" fmla="*/ 2358857 w 5317239"/>
              <a:gd name="connsiteY4746" fmla="*/ 2734025 h 3428468"/>
              <a:gd name="connsiteX4747" fmla="*/ 2357445 w 5317239"/>
              <a:gd name="connsiteY4747" fmla="*/ 2734405 h 3428468"/>
              <a:gd name="connsiteX4748" fmla="*/ 2353049 w 5317239"/>
              <a:gd name="connsiteY4748" fmla="*/ 2736358 h 3428468"/>
              <a:gd name="connsiteX4749" fmla="*/ 2350390 w 5317239"/>
              <a:gd name="connsiteY4749" fmla="*/ 2741026 h 3428468"/>
              <a:gd name="connsiteX4750" fmla="*/ 2351205 w 5317239"/>
              <a:gd name="connsiteY4750" fmla="*/ 2748352 h 3428468"/>
              <a:gd name="connsiteX4751" fmla="*/ 2340079 w 5317239"/>
              <a:gd name="connsiteY4751" fmla="*/ 2761812 h 3428468"/>
              <a:gd name="connsiteX4752" fmla="*/ 2339862 w 5317239"/>
              <a:gd name="connsiteY4752" fmla="*/ 2761812 h 3428468"/>
              <a:gd name="connsiteX4753" fmla="*/ 2328791 w 5317239"/>
              <a:gd name="connsiteY4753" fmla="*/ 2747647 h 3428468"/>
              <a:gd name="connsiteX4754" fmla="*/ 2327977 w 5317239"/>
              <a:gd name="connsiteY4754" fmla="*/ 2746833 h 3428468"/>
              <a:gd name="connsiteX4755" fmla="*/ 2308711 w 5317239"/>
              <a:gd name="connsiteY4755" fmla="*/ 2731855 h 3428468"/>
              <a:gd name="connsiteX4756" fmla="*/ 2302578 w 5317239"/>
              <a:gd name="connsiteY4756" fmla="*/ 2732397 h 3428468"/>
              <a:gd name="connsiteX4757" fmla="*/ 2290964 w 5317239"/>
              <a:gd name="connsiteY4757" fmla="*/ 2745151 h 3428468"/>
              <a:gd name="connsiteX4758" fmla="*/ 2274520 w 5317239"/>
              <a:gd name="connsiteY4758" fmla="*/ 2749221 h 3428468"/>
              <a:gd name="connsiteX4759" fmla="*/ 2271861 w 5317239"/>
              <a:gd name="connsiteY4759" fmla="*/ 2751066 h 3428468"/>
              <a:gd name="connsiteX4760" fmla="*/ 2268280 w 5317239"/>
              <a:gd name="connsiteY4760" fmla="*/ 2756385 h 3428468"/>
              <a:gd name="connsiteX4761" fmla="*/ 2254604 w 5317239"/>
              <a:gd name="connsiteY4761" fmla="*/ 2755190 h 3428468"/>
              <a:gd name="connsiteX4762" fmla="*/ 2249936 w 5317239"/>
              <a:gd name="connsiteY4762" fmla="*/ 2758338 h 3428468"/>
              <a:gd name="connsiteX4763" fmla="*/ 2245540 w 5317239"/>
              <a:gd name="connsiteY4763" fmla="*/ 2772014 h 3428468"/>
              <a:gd name="connsiteX4764" fmla="*/ 2242339 w 5317239"/>
              <a:gd name="connsiteY4764" fmla="*/ 2772449 h 3428468"/>
              <a:gd name="connsiteX4765" fmla="*/ 2239299 w 5317239"/>
              <a:gd name="connsiteY4765" fmla="*/ 2774185 h 3428468"/>
              <a:gd name="connsiteX4766" fmla="*/ 2238431 w 5317239"/>
              <a:gd name="connsiteY4766" fmla="*/ 2777604 h 3428468"/>
              <a:gd name="connsiteX4767" fmla="*/ 2238865 w 5317239"/>
              <a:gd name="connsiteY4767" fmla="*/ 2780535 h 3428468"/>
              <a:gd name="connsiteX4768" fmla="*/ 2202830 w 5317239"/>
              <a:gd name="connsiteY4768" fmla="*/ 2789110 h 3428468"/>
              <a:gd name="connsiteX4769" fmla="*/ 2199953 w 5317239"/>
              <a:gd name="connsiteY4769" fmla="*/ 2791226 h 3428468"/>
              <a:gd name="connsiteX4770" fmla="*/ 2186603 w 5317239"/>
              <a:gd name="connsiteY4770" fmla="*/ 2813911 h 3428468"/>
              <a:gd name="connsiteX4771" fmla="*/ 2186168 w 5317239"/>
              <a:gd name="connsiteY4771" fmla="*/ 2817439 h 3428468"/>
              <a:gd name="connsiteX4772" fmla="*/ 2187037 w 5317239"/>
              <a:gd name="connsiteY4772" fmla="*/ 2820586 h 3428468"/>
              <a:gd name="connsiteX4773" fmla="*/ 2189913 w 5317239"/>
              <a:gd name="connsiteY4773" fmla="*/ 2823625 h 3428468"/>
              <a:gd name="connsiteX4774" fmla="*/ 2196263 w 5317239"/>
              <a:gd name="connsiteY4774" fmla="*/ 2825796 h 3428468"/>
              <a:gd name="connsiteX4775" fmla="*/ 2192301 w 5317239"/>
              <a:gd name="connsiteY4775" fmla="*/ 2834914 h 3428468"/>
              <a:gd name="connsiteX4776" fmla="*/ 2192030 w 5317239"/>
              <a:gd name="connsiteY4776" fmla="*/ 2837627 h 3428468"/>
              <a:gd name="connsiteX4777" fmla="*/ 2197077 w 5317239"/>
              <a:gd name="connsiteY4777" fmla="*/ 2861886 h 3428468"/>
              <a:gd name="connsiteX4778" fmla="*/ 2163321 w 5317239"/>
              <a:gd name="connsiteY4778" fmla="*/ 2880555 h 3428468"/>
              <a:gd name="connsiteX4779" fmla="*/ 2161421 w 5317239"/>
              <a:gd name="connsiteY4779" fmla="*/ 2874911 h 3428468"/>
              <a:gd name="connsiteX4780" fmla="*/ 2157948 w 5317239"/>
              <a:gd name="connsiteY4780" fmla="*/ 2871926 h 3428468"/>
              <a:gd name="connsiteX4781" fmla="*/ 2128154 w 5317239"/>
              <a:gd name="connsiteY4781" fmla="*/ 2866499 h 3428468"/>
              <a:gd name="connsiteX4782" fmla="*/ 2127339 w 5317239"/>
              <a:gd name="connsiteY4782" fmla="*/ 2866445 h 3428468"/>
              <a:gd name="connsiteX4783" fmla="*/ 2126797 w 5317239"/>
              <a:gd name="connsiteY4783" fmla="*/ 2866445 h 3428468"/>
              <a:gd name="connsiteX4784" fmla="*/ 2118385 w 5317239"/>
              <a:gd name="connsiteY4784" fmla="*/ 2867476 h 3428468"/>
              <a:gd name="connsiteX4785" fmla="*/ 2118113 w 5317239"/>
              <a:gd name="connsiteY4785" fmla="*/ 2866824 h 3428468"/>
              <a:gd name="connsiteX4786" fmla="*/ 2123052 w 5317239"/>
              <a:gd name="connsiteY4786" fmla="*/ 2859335 h 3428468"/>
              <a:gd name="connsiteX4787" fmla="*/ 2123812 w 5317239"/>
              <a:gd name="connsiteY4787" fmla="*/ 2856785 h 3428468"/>
              <a:gd name="connsiteX4788" fmla="*/ 2123595 w 5317239"/>
              <a:gd name="connsiteY4788" fmla="*/ 2842132 h 3428468"/>
              <a:gd name="connsiteX4789" fmla="*/ 2134123 w 5317239"/>
              <a:gd name="connsiteY4789" fmla="*/ 2821401 h 3428468"/>
              <a:gd name="connsiteX4790" fmla="*/ 2134503 w 5317239"/>
              <a:gd name="connsiteY4790" fmla="*/ 2820369 h 3428468"/>
              <a:gd name="connsiteX4791" fmla="*/ 2138248 w 5317239"/>
              <a:gd name="connsiteY4791" fmla="*/ 2804577 h 3428468"/>
              <a:gd name="connsiteX4792" fmla="*/ 2144055 w 5317239"/>
              <a:gd name="connsiteY4792" fmla="*/ 2800126 h 3428468"/>
              <a:gd name="connsiteX4793" fmla="*/ 2145846 w 5317239"/>
              <a:gd name="connsiteY4793" fmla="*/ 2796708 h 3428468"/>
              <a:gd name="connsiteX4794" fmla="*/ 2147311 w 5317239"/>
              <a:gd name="connsiteY4794" fmla="*/ 2754811 h 3428468"/>
              <a:gd name="connsiteX4795" fmla="*/ 2158057 w 5317239"/>
              <a:gd name="connsiteY4795" fmla="*/ 2733591 h 3428468"/>
              <a:gd name="connsiteX4796" fmla="*/ 2158545 w 5317239"/>
              <a:gd name="connsiteY4796" fmla="*/ 2732017 h 3428468"/>
              <a:gd name="connsiteX4797" fmla="*/ 2160662 w 5317239"/>
              <a:gd name="connsiteY4797" fmla="*/ 2711178 h 3428468"/>
              <a:gd name="connsiteX4798" fmla="*/ 2172872 w 5317239"/>
              <a:gd name="connsiteY4798" fmla="*/ 2681763 h 3428468"/>
              <a:gd name="connsiteX4799" fmla="*/ 2174283 w 5317239"/>
              <a:gd name="connsiteY4799" fmla="*/ 2681925 h 3428468"/>
              <a:gd name="connsiteX4800" fmla="*/ 2178191 w 5317239"/>
              <a:gd name="connsiteY4800" fmla="*/ 2680514 h 3428468"/>
              <a:gd name="connsiteX4801" fmla="*/ 2192844 w 5317239"/>
              <a:gd name="connsiteY4801" fmla="*/ 2664668 h 3428468"/>
              <a:gd name="connsiteX4802" fmla="*/ 2193983 w 5317239"/>
              <a:gd name="connsiteY4802" fmla="*/ 2662171 h 3428468"/>
              <a:gd name="connsiteX4803" fmla="*/ 2197294 w 5317239"/>
              <a:gd name="connsiteY4803" fmla="*/ 2636990 h 3428468"/>
              <a:gd name="connsiteX4804" fmla="*/ 2207442 w 5317239"/>
              <a:gd name="connsiteY4804" fmla="*/ 2614739 h 3428468"/>
              <a:gd name="connsiteX4805" fmla="*/ 2207659 w 5317239"/>
              <a:gd name="connsiteY4805" fmla="*/ 2614250 h 3428468"/>
              <a:gd name="connsiteX4806" fmla="*/ 2223615 w 5317239"/>
              <a:gd name="connsiteY4806" fmla="*/ 2563671 h 3428468"/>
              <a:gd name="connsiteX4807" fmla="*/ 2223832 w 5317239"/>
              <a:gd name="connsiteY4807" fmla="*/ 2562368 h 3428468"/>
              <a:gd name="connsiteX4808" fmla="*/ 2224158 w 5317239"/>
              <a:gd name="connsiteY4808" fmla="*/ 2542885 h 3428468"/>
              <a:gd name="connsiteX4809" fmla="*/ 2223072 w 5317239"/>
              <a:gd name="connsiteY4809" fmla="*/ 2539846 h 3428468"/>
              <a:gd name="connsiteX4810" fmla="*/ 2220956 w 5317239"/>
              <a:gd name="connsiteY4810" fmla="*/ 2537404 h 3428468"/>
              <a:gd name="connsiteX4811" fmla="*/ 2222529 w 5317239"/>
              <a:gd name="connsiteY4811" fmla="*/ 2535830 h 3428468"/>
              <a:gd name="connsiteX4812" fmla="*/ 2223344 w 5317239"/>
              <a:gd name="connsiteY4812" fmla="*/ 2530675 h 3428468"/>
              <a:gd name="connsiteX4813" fmla="*/ 2220739 w 5317239"/>
              <a:gd name="connsiteY4813" fmla="*/ 2525302 h 3428468"/>
              <a:gd name="connsiteX4814" fmla="*/ 2219002 w 5317239"/>
              <a:gd name="connsiteY4814" fmla="*/ 2523402 h 3428468"/>
              <a:gd name="connsiteX4815" fmla="*/ 2212110 w 5317239"/>
              <a:gd name="connsiteY4815" fmla="*/ 2519278 h 3428468"/>
              <a:gd name="connsiteX4816" fmla="*/ 2211947 w 5317239"/>
              <a:gd name="connsiteY4816" fmla="*/ 2516510 h 3428468"/>
              <a:gd name="connsiteX4817" fmla="*/ 2218839 w 5317239"/>
              <a:gd name="connsiteY4817" fmla="*/ 2506850 h 3428468"/>
              <a:gd name="connsiteX4818" fmla="*/ 2219599 w 5317239"/>
              <a:gd name="connsiteY4818" fmla="*/ 2504950 h 3428468"/>
              <a:gd name="connsiteX4819" fmla="*/ 2221879 w 5317239"/>
              <a:gd name="connsiteY4819" fmla="*/ 2491274 h 3428468"/>
              <a:gd name="connsiteX4820" fmla="*/ 2221607 w 5317239"/>
              <a:gd name="connsiteY4820" fmla="*/ 2488886 h 3428468"/>
              <a:gd name="connsiteX4821" fmla="*/ 2218405 w 5317239"/>
              <a:gd name="connsiteY4821" fmla="*/ 2480745 h 3428468"/>
              <a:gd name="connsiteX4822" fmla="*/ 2218405 w 5317239"/>
              <a:gd name="connsiteY4822" fmla="*/ 2474831 h 3428468"/>
              <a:gd name="connsiteX4823" fmla="*/ 2218622 w 5317239"/>
              <a:gd name="connsiteY4823" fmla="*/ 2473745 h 3428468"/>
              <a:gd name="connsiteX4824" fmla="*/ 2222801 w 5317239"/>
              <a:gd name="connsiteY4824" fmla="*/ 2472714 h 3428468"/>
              <a:gd name="connsiteX4825" fmla="*/ 2225840 w 5317239"/>
              <a:gd name="connsiteY4825" fmla="*/ 2470163 h 3428468"/>
              <a:gd name="connsiteX4826" fmla="*/ 2225677 w 5317239"/>
              <a:gd name="connsiteY4826" fmla="*/ 2466201 h 3428468"/>
              <a:gd name="connsiteX4827" fmla="*/ 2217645 w 5317239"/>
              <a:gd name="connsiteY4827" fmla="*/ 2451223 h 3428468"/>
              <a:gd name="connsiteX4828" fmla="*/ 2222096 w 5317239"/>
              <a:gd name="connsiteY4828" fmla="*/ 2443299 h 3428468"/>
              <a:gd name="connsiteX4829" fmla="*/ 2222584 w 5317239"/>
              <a:gd name="connsiteY4829" fmla="*/ 2440151 h 3428468"/>
              <a:gd name="connsiteX4830" fmla="*/ 2220576 w 5317239"/>
              <a:gd name="connsiteY4830" fmla="*/ 2430220 h 3428468"/>
              <a:gd name="connsiteX4831" fmla="*/ 2219653 w 5317239"/>
              <a:gd name="connsiteY4831" fmla="*/ 2428267 h 3428468"/>
              <a:gd name="connsiteX4832" fmla="*/ 2213195 w 5317239"/>
              <a:gd name="connsiteY4832" fmla="*/ 2420452 h 3428468"/>
              <a:gd name="connsiteX4833" fmla="*/ 2212055 w 5317239"/>
              <a:gd name="connsiteY4833" fmla="*/ 2401728 h 3428468"/>
              <a:gd name="connsiteX4834" fmla="*/ 2210861 w 5317239"/>
              <a:gd name="connsiteY4834" fmla="*/ 2398960 h 3428468"/>
              <a:gd name="connsiteX4835" fmla="*/ 2206846 w 5317239"/>
              <a:gd name="connsiteY4835" fmla="*/ 2394565 h 3428468"/>
              <a:gd name="connsiteX4836" fmla="*/ 2203861 w 5317239"/>
              <a:gd name="connsiteY4836" fmla="*/ 2393099 h 3428468"/>
              <a:gd name="connsiteX4837" fmla="*/ 2212653 w 5317239"/>
              <a:gd name="connsiteY4837" fmla="*/ 2360103 h 3428468"/>
              <a:gd name="connsiteX4838" fmla="*/ 2216615 w 5317239"/>
              <a:gd name="connsiteY4838" fmla="*/ 2352668 h 3428468"/>
              <a:gd name="connsiteX4839" fmla="*/ 2215963 w 5317239"/>
              <a:gd name="connsiteY4839" fmla="*/ 2347512 h 3428468"/>
              <a:gd name="connsiteX4840" fmla="*/ 2210970 w 5317239"/>
              <a:gd name="connsiteY4840" fmla="*/ 2341976 h 3428468"/>
              <a:gd name="connsiteX4841" fmla="*/ 2221390 w 5317239"/>
              <a:gd name="connsiteY4841" fmla="*/ 2331176 h 3428468"/>
              <a:gd name="connsiteX4842" fmla="*/ 2222150 w 5317239"/>
              <a:gd name="connsiteY4842" fmla="*/ 2325967 h 3428468"/>
              <a:gd name="connsiteX4843" fmla="*/ 2219653 w 5317239"/>
              <a:gd name="connsiteY4843" fmla="*/ 2321137 h 3428468"/>
              <a:gd name="connsiteX4844" fmla="*/ 2225514 w 5317239"/>
              <a:gd name="connsiteY4844" fmla="*/ 2306646 h 3428468"/>
              <a:gd name="connsiteX4845" fmla="*/ 2225677 w 5317239"/>
              <a:gd name="connsiteY4845" fmla="*/ 2303608 h 3428468"/>
              <a:gd name="connsiteX4846" fmla="*/ 2223072 w 5317239"/>
              <a:gd name="connsiteY4846" fmla="*/ 2294924 h 3428468"/>
              <a:gd name="connsiteX4847" fmla="*/ 2221227 w 5317239"/>
              <a:gd name="connsiteY4847" fmla="*/ 2292428 h 3428468"/>
              <a:gd name="connsiteX4848" fmla="*/ 2217211 w 5317239"/>
              <a:gd name="connsiteY4848" fmla="*/ 2289823 h 3428468"/>
              <a:gd name="connsiteX4849" fmla="*/ 2220033 w 5317239"/>
              <a:gd name="connsiteY4849" fmla="*/ 2290365 h 3428468"/>
              <a:gd name="connsiteX4850" fmla="*/ 2225134 w 5317239"/>
              <a:gd name="connsiteY4850" fmla="*/ 2287597 h 3428468"/>
              <a:gd name="connsiteX4851" fmla="*/ 2230507 w 5317239"/>
              <a:gd name="connsiteY4851" fmla="*/ 2274084 h 3428468"/>
              <a:gd name="connsiteX4852" fmla="*/ 2246517 w 5317239"/>
              <a:gd name="connsiteY4852" fmla="*/ 2268440 h 3428468"/>
              <a:gd name="connsiteX4853" fmla="*/ 2248362 w 5317239"/>
              <a:gd name="connsiteY4853" fmla="*/ 2267246 h 3428468"/>
              <a:gd name="connsiteX4854" fmla="*/ 2258620 w 5317239"/>
              <a:gd name="connsiteY4854" fmla="*/ 2256175 h 3428468"/>
              <a:gd name="connsiteX4855" fmla="*/ 2280870 w 5317239"/>
              <a:gd name="connsiteY4855" fmla="*/ 2244507 h 3428468"/>
              <a:gd name="connsiteX4856" fmla="*/ 2282173 w 5317239"/>
              <a:gd name="connsiteY4856" fmla="*/ 2243476 h 3428468"/>
              <a:gd name="connsiteX4857" fmla="*/ 2303230 w 5317239"/>
              <a:gd name="connsiteY4857" fmla="*/ 2219217 h 3428468"/>
              <a:gd name="connsiteX4858" fmla="*/ 2303772 w 5317239"/>
              <a:gd name="connsiteY4858" fmla="*/ 2218457 h 3428468"/>
              <a:gd name="connsiteX4859" fmla="*/ 2309742 w 5317239"/>
              <a:gd name="connsiteY4859" fmla="*/ 2207821 h 3428468"/>
              <a:gd name="connsiteX4860" fmla="*/ 2310339 w 5317239"/>
              <a:gd name="connsiteY4860" fmla="*/ 2205812 h 3428468"/>
              <a:gd name="connsiteX4861" fmla="*/ 2311913 w 5317239"/>
              <a:gd name="connsiteY4861" fmla="*/ 2173359 h 3428468"/>
              <a:gd name="connsiteX4862" fmla="*/ 2311750 w 5317239"/>
              <a:gd name="connsiteY4862" fmla="*/ 2172002 h 3428468"/>
              <a:gd name="connsiteX4863" fmla="*/ 2306486 w 5317239"/>
              <a:gd name="connsiteY4863" fmla="*/ 2152085 h 3428468"/>
              <a:gd name="connsiteX4864" fmla="*/ 2305780 w 5317239"/>
              <a:gd name="connsiteY4864" fmla="*/ 2150620 h 3428468"/>
              <a:gd name="connsiteX4865" fmla="*/ 2266326 w 5317239"/>
              <a:gd name="connsiteY4865" fmla="*/ 2094775 h 3428468"/>
              <a:gd name="connsiteX4866" fmla="*/ 2262310 w 5317239"/>
              <a:gd name="connsiteY4866" fmla="*/ 2092876 h 3428468"/>
              <a:gd name="connsiteX4867" fmla="*/ 2257805 w 5317239"/>
              <a:gd name="connsiteY4867" fmla="*/ 2093147 h 3428468"/>
              <a:gd name="connsiteX4868" fmla="*/ 2229530 w 5317239"/>
              <a:gd name="connsiteY4868" fmla="*/ 2082727 h 3428468"/>
              <a:gd name="connsiteX4869" fmla="*/ 2224701 w 5317239"/>
              <a:gd name="connsiteY4869" fmla="*/ 2072254 h 3428468"/>
              <a:gd name="connsiteX4870" fmla="*/ 2222529 w 5317239"/>
              <a:gd name="connsiteY4870" fmla="*/ 2070028 h 3428468"/>
              <a:gd name="connsiteX4871" fmla="*/ 2217863 w 5317239"/>
              <a:gd name="connsiteY4871" fmla="*/ 2067857 h 3428468"/>
              <a:gd name="connsiteX4872" fmla="*/ 2214769 w 5317239"/>
              <a:gd name="connsiteY4872" fmla="*/ 2067586 h 3428468"/>
              <a:gd name="connsiteX4873" fmla="*/ 2210427 w 5317239"/>
              <a:gd name="connsiteY4873" fmla="*/ 2068725 h 3428468"/>
              <a:gd name="connsiteX4874" fmla="*/ 2199844 w 5317239"/>
              <a:gd name="connsiteY4874" fmla="*/ 2067152 h 3428468"/>
              <a:gd name="connsiteX4875" fmla="*/ 2192355 w 5317239"/>
              <a:gd name="connsiteY4875" fmla="*/ 2065144 h 3428468"/>
              <a:gd name="connsiteX4876" fmla="*/ 2184757 w 5317239"/>
              <a:gd name="connsiteY4876" fmla="*/ 2061074 h 3428468"/>
              <a:gd name="connsiteX4877" fmla="*/ 2182912 w 5317239"/>
              <a:gd name="connsiteY4877" fmla="*/ 2060531 h 3428468"/>
              <a:gd name="connsiteX4878" fmla="*/ 2165220 w 5317239"/>
              <a:gd name="connsiteY4878" fmla="*/ 2059391 h 3428468"/>
              <a:gd name="connsiteX4879" fmla="*/ 2164080 w 5317239"/>
              <a:gd name="connsiteY4879" fmla="*/ 2059445 h 3428468"/>
              <a:gd name="connsiteX4880" fmla="*/ 2144380 w 5317239"/>
              <a:gd name="connsiteY4880" fmla="*/ 2063298 h 3428468"/>
              <a:gd name="connsiteX4881" fmla="*/ 2095483 w 5317239"/>
              <a:gd name="connsiteY4881" fmla="*/ 2064710 h 3428468"/>
              <a:gd name="connsiteX4882" fmla="*/ 2093909 w 5317239"/>
              <a:gd name="connsiteY4882" fmla="*/ 2065035 h 3428468"/>
              <a:gd name="connsiteX4883" fmla="*/ 2076651 w 5317239"/>
              <a:gd name="connsiteY4883" fmla="*/ 2072036 h 3428468"/>
              <a:gd name="connsiteX4884" fmla="*/ 2075186 w 5317239"/>
              <a:gd name="connsiteY4884" fmla="*/ 2073013 h 3428468"/>
              <a:gd name="connsiteX4885" fmla="*/ 2066937 w 5317239"/>
              <a:gd name="connsiteY4885" fmla="*/ 2081099 h 3428468"/>
              <a:gd name="connsiteX4886" fmla="*/ 2065906 w 5317239"/>
              <a:gd name="connsiteY4886" fmla="*/ 2082619 h 3428468"/>
              <a:gd name="connsiteX4887" fmla="*/ 2058796 w 5317239"/>
              <a:gd name="connsiteY4887" fmla="*/ 2100039 h 3428468"/>
              <a:gd name="connsiteX4888" fmla="*/ 2058470 w 5317239"/>
              <a:gd name="connsiteY4888" fmla="*/ 2101668 h 3428468"/>
              <a:gd name="connsiteX4889" fmla="*/ 2058036 w 5317239"/>
              <a:gd name="connsiteY4889" fmla="*/ 2129292 h 3428468"/>
              <a:gd name="connsiteX4890" fmla="*/ 2054074 w 5317239"/>
              <a:gd name="connsiteY4890" fmla="*/ 2144433 h 3428468"/>
              <a:gd name="connsiteX4891" fmla="*/ 2053966 w 5317239"/>
              <a:gd name="connsiteY4891" fmla="*/ 2146332 h 3428468"/>
              <a:gd name="connsiteX4892" fmla="*/ 2056571 w 5317239"/>
              <a:gd name="connsiteY4892" fmla="*/ 2161419 h 3428468"/>
              <a:gd name="connsiteX4893" fmla="*/ 2048702 w 5317239"/>
              <a:gd name="connsiteY4893" fmla="*/ 2181445 h 3428468"/>
              <a:gd name="connsiteX4894" fmla="*/ 2048430 w 5317239"/>
              <a:gd name="connsiteY4894" fmla="*/ 2182693 h 3428468"/>
              <a:gd name="connsiteX4895" fmla="*/ 2046423 w 5317239"/>
              <a:gd name="connsiteY4895" fmla="*/ 2206681 h 3428468"/>
              <a:gd name="connsiteX4896" fmla="*/ 2035623 w 5317239"/>
              <a:gd name="connsiteY4896" fmla="*/ 2225730 h 3428468"/>
              <a:gd name="connsiteX4897" fmla="*/ 2035623 w 5317239"/>
              <a:gd name="connsiteY4897" fmla="*/ 2230126 h 3428468"/>
              <a:gd name="connsiteX4898" fmla="*/ 2039259 w 5317239"/>
              <a:gd name="connsiteY4898" fmla="*/ 2236801 h 3428468"/>
              <a:gd name="connsiteX4899" fmla="*/ 2038662 w 5317239"/>
              <a:gd name="connsiteY4899" fmla="*/ 2237126 h 3428468"/>
              <a:gd name="connsiteX4900" fmla="*/ 2011798 w 5317239"/>
              <a:gd name="connsiteY4900" fmla="*/ 2240328 h 3428468"/>
              <a:gd name="connsiteX4901" fmla="*/ 2009790 w 5317239"/>
              <a:gd name="connsiteY4901" fmla="*/ 2241088 h 3428468"/>
              <a:gd name="connsiteX4902" fmla="*/ 2002572 w 5317239"/>
              <a:gd name="connsiteY4902" fmla="*/ 2246027 h 3428468"/>
              <a:gd name="connsiteX4903" fmla="*/ 2000184 w 5317239"/>
              <a:gd name="connsiteY4903" fmla="*/ 2244779 h 3428468"/>
              <a:gd name="connsiteX4904" fmla="*/ 1997036 w 5317239"/>
              <a:gd name="connsiteY4904" fmla="*/ 2244399 h 3428468"/>
              <a:gd name="connsiteX4905" fmla="*/ 1991013 w 5317239"/>
              <a:gd name="connsiteY4905" fmla="*/ 2245810 h 3428468"/>
              <a:gd name="connsiteX4906" fmla="*/ 1984988 w 5317239"/>
              <a:gd name="connsiteY4906" fmla="*/ 2244942 h 3428468"/>
              <a:gd name="connsiteX4907" fmla="*/ 1981787 w 5317239"/>
              <a:gd name="connsiteY4907" fmla="*/ 2245701 h 3428468"/>
              <a:gd name="connsiteX4908" fmla="*/ 1972289 w 5317239"/>
              <a:gd name="connsiteY4908" fmla="*/ 2252322 h 3428468"/>
              <a:gd name="connsiteX4909" fmla="*/ 1965668 w 5317239"/>
              <a:gd name="connsiteY4909" fmla="*/ 2245321 h 3428468"/>
              <a:gd name="connsiteX4910" fmla="*/ 1961869 w 5317239"/>
              <a:gd name="connsiteY4910" fmla="*/ 2243964 h 3428468"/>
              <a:gd name="connsiteX4911" fmla="*/ 1958505 w 5317239"/>
              <a:gd name="connsiteY4911" fmla="*/ 2246190 h 3428468"/>
              <a:gd name="connsiteX4912" fmla="*/ 1954380 w 5317239"/>
              <a:gd name="connsiteY4912" fmla="*/ 2253299 h 3428468"/>
              <a:gd name="connsiteX4913" fmla="*/ 1953892 w 5317239"/>
              <a:gd name="connsiteY4913" fmla="*/ 2256664 h 3428468"/>
              <a:gd name="connsiteX4914" fmla="*/ 1949116 w 5317239"/>
              <a:gd name="connsiteY4914" fmla="*/ 2258726 h 3428468"/>
              <a:gd name="connsiteX4915" fmla="*/ 1946673 w 5317239"/>
              <a:gd name="connsiteY4915" fmla="*/ 2264478 h 3428468"/>
              <a:gd name="connsiteX4916" fmla="*/ 1947868 w 5317239"/>
              <a:gd name="connsiteY4916" fmla="*/ 2267626 h 3428468"/>
              <a:gd name="connsiteX4917" fmla="*/ 1944829 w 5317239"/>
              <a:gd name="connsiteY4917" fmla="*/ 2271479 h 3428468"/>
              <a:gd name="connsiteX4918" fmla="*/ 1939564 w 5317239"/>
              <a:gd name="connsiteY4918" fmla="*/ 2271859 h 3428468"/>
              <a:gd name="connsiteX4919" fmla="*/ 1937122 w 5317239"/>
              <a:gd name="connsiteY4919" fmla="*/ 2272782 h 3428468"/>
              <a:gd name="connsiteX4920" fmla="*/ 1933106 w 5317239"/>
              <a:gd name="connsiteY4920" fmla="*/ 2275930 h 3428468"/>
              <a:gd name="connsiteX4921" fmla="*/ 1931695 w 5317239"/>
              <a:gd name="connsiteY4921" fmla="*/ 2277829 h 3428468"/>
              <a:gd name="connsiteX4922" fmla="*/ 1928276 w 5317239"/>
              <a:gd name="connsiteY4922" fmla="*/ 2286349 h 3428468"/>
              <a:gd name="connsiteX4923" fmla="*/ 1918127 w 5317239"/>
              <a:gd name="connsiteY4923" fmla="*/ 2291451 h 3428468"/>
              <a:gd name="connsiteX4924" fmla="*/ 1916011 w 5317239"/>
              <a:gd name="connsiteY4924" fmla="*/ 2293730 h 3428468"/>
              <a:gd name="connsiteX4925" fmla="*/ 1915468 w 5317239"/>
              <a:gd name="connsiteY4925" fmla="*/ 2293405 h 3428468"/>
              <a:gd name="connsiteX4926" fmla="*/ 1895280 w 5317239"/>
              <a:gd name="connsiteY4926" fmla="*/ 2283690 h 3428468"/>
              <a:gd name="connsiteX4927" fmla="*/ 1883885 w 5317239"/>
              <a:gd name="connsiteY4927" fmla="*/ 2276635 h 3428468"/>
              <a:gd name="connsiteX4928" fmla="*/ 1875854 w 5317239"/>
              <a:gd name="connsiteY4928" fmla="*/ 2260083 h 3428468"/>
              <a:gd name="connsiteX4929" fmla="*/ 1872868 w 5317239"/>
              <a:gd name="connsiteY4929" fmla="*/ 2242987 h 3428468"/>
              <a:gd name="connsiteX4930" fmla="*/ 1870426 w 5317239"/>
              <a:gd name="connsiteY4930" fmla="*/ 2239677 h 3428468"/>
              <a:gd name="connsiteX4931" fmla="*/ 1866030 w 5317239"/>
              <a:gd name="connsiteY4931" fmla="*/ 2237506 h 3428468"/>
              <a:gd name="connsiteX4932" fmla="*/ 1860874 w 5317239"/>
              <a:gd name="connsiteY4932" fmla="*/ 2227846 h 3428468"/>
              <a:gd name="connsiteX4933" fmla="*/ 1858541 w 5317239"/>
              <a:gd name="connsiteY4933" fmla="*/ 2211456 h 3428468"/>
              <a:gd name="connsiteX4934" fmla="*/ 1857836 w 5317239"/>
              <a:gd name="connsiteY4934" fmla="*/ 2209612 h 3428468"/>
              <a:gd name="connsiteX4935" fmla="*/ 1849424 w 5317239"/>
              <a:gd name="connsiteY4935" fmla="*/ 2196804 h 3428468"/>
              <a:gd name="connsiteX4936" fmla="*/ 1843345 w 5317239"/>
              <a:gd name="connsiteY4936" fmla="*/ 2195392 h 3428468"/>
              <a:gd name="connsiteX4937" fmla="*/ 1843020 w 5317239"/>
              <a:gd name="connsiteY4937" fmla="*/ 2195610 h 3428468"/>
              <a:gd name="connsiteX4938" fmla="*/ 1832980 w 5317239"/>
              <a:gd name="connsiteY4938" fmla="*/ 2168366 h 3428468"/>
              <a:gd name="connsiteX4939" fmla="*/ 1828964 w 5317239"/>
              <a:gd name="connsiteY4939" fmla="*/ 2165435 h 3428468"/>
              <a:gd name="connsiteX4940" fmla="*/ 1819847 w 5317239"/>
              <a:gd name="connsiteY4940" fmla="*/ 2165001 h 3428468"/>
              <a:gd name="connsiteX4941" fmla="*/ 1816101 w 5317239"/>
              <a:gd name="connsiteY4941" fmla="*/ 2166683 h 3428468"/>
              <a:gd name="connsiteX4942" fmla="*/ 1814094 w 5317239"/>
              <a:gd name="connsiteY4942" fmla="*/ 2169234 h 3428468"/>
              <a:gd name="connsiteX4943" fmla="*/ 1813225 w 5317239"/>
              <a:gd name="connsiteY4943" fmla="*/ 2173033 h 3428468"/>
              <a:gd name="connsiteX4944" fmla="*/ 1817731 w 5317239"/>
              <a:gd name="connsiteY4944" fmla="*/ 2193656 h 3428468"/>
              <a:gd name="connsiteX4945" fmla="*/ 1813822 w 5317239"/>
              <a:gd name="connsiteY4945" fmla="*/ 2185461 h 3428468"/>
              <a:gd name="connsiteX4946" fmla="*/ 1812248 w 5317239"/>
              <a:gd name="connsiteY4946" fmla="*/ 2183616 h 3428468"/>
              <a:gd name="connsiteX4947" fmla="*/ 1805737 w 5317239"/>
              <a:gd name="connsiteY4947" fmla="*/ 2179329 h 3428468"/>
              <a:gd name="connsiteX4948" fmla="*/ 1801394 w 5317239"/>
              <a:gd name="connsiteY4948" fmla="*/ 2179003 h 3428468"/>
              <a:gd name="connsiteX4949" fmla="*/ 1798463 w 5317239"/>
              <a:gd name="connsiteY4949" fmla="*/ 2176181 h 3428468"/>
              <a:gd name="connsiteX4950" fmla="*/ 1795859 w 5317239"/>
              <a:gd name="connsiteY4950" fmla="*/ 2175367 h 3428468"/>
              <a:gd name="connsiteX4951" fmla="*/ 1791029 w 5317239"/>
              <a:gd name="connsiteY4951" fmla="*/ 2164839 h 3428468"/>
              <a:gd name="connsiteX4952" fmla="*/ 1789835 w 5317239"/>
              <a:gd name="connsiteY4952" fmla="*/ 2163319 h 3428468"/>
              <a:gd name="connsiteX4953" fmla="*/ 1782672 w 5317239"/>
              <a:gd name="connsiteY4953" fmla="*/ 2157186 h 3428468"/>
              <a:gd name="connsiteX4954" fmla="*/ 1778927 w 5317239"/>
              <a:gd name="connsiteY4954" fmla="*/ 2156155 h 3428468"/>
              <a:gd name="connsiteX4955" fmla="*/ 1769972 w 5317239"/>
              <a:gd name="connsiteY4955" fmla="*/ 2157729 h 3428468"/>
              <a:gd name="connsiteX4956" fmla="*/ 1766553 w 5317239"/>
              <a:gd name="connsiteY4956" fmla="*/ 2160606 h 3428468"/>
              <a:gd name="connsiteX4957" fmla="*/ 1765739 w 5317239"/>
              <a:gd name="connsiteY4957" fmla="*/ 2162722 h 3428468"/>
              <a:gd name="connsiteX4958" fmla="*/ 1749837 w 5317239"/>
              <a:gd name="connsiteY4958" fmla="*/ 2151271 h 3428468"/>
              <a:gd name="connsiteX4959" fmla="*/ 1745442 w 5317239"/>
              <a:gd name="connsiteY4959" fmla="*/ 2150782 h 3428468"/>
              <a:gd name="connsiteX4960" fmla="*/ 1742729 w 5317239"/>
              <a:gd name="connsiteY4960" fmla="*/ 2154255 h 3428468"/>
              <a:gd name="connsiteX4961" fmla="*/ 1739418 w 5317239"/>
              <a:gd name="connsiteY4961" fmla="*/ 2175150 h 3428468"/>
              <a:gd name="connsiteX4962" fmla="*/ 1727749 w 5317239"/>
              <a:gd name="connsiteY4962" fmla="*/ 2165001 h 3428468"/>
              <a:gd name="connsiteX4963" fmla="*/ 1725090 w 5317239"/>
              <a:gd name="connsiteY4963" fmla="*/ 2163916 h 3428468"/>
              <a:gd name="connsiteX4964" fmla="*/ 1720803 w 5317239"/>
              <a:gd name="connsiteY4964" fmla="*/ 2163644 h 3428468"/>
              <a:gd name="connsiteX4965" fmla="*/ 1701971 w 5317239"/>
              <a:gd name="connsiteY4965" fmla="*/ 2124244 h 3428468"/>
              <a:gd name="connsiteX4966" fmla="*/ 1701537 w 5317239"/>
              <a:gd name="connsiteY4966" fmla="*/ 2123484 h 3428468"/>
              <a:gd name="connsiteX4967" fmla="*/ 1688675 w 5317239"/>
              <a:gd name="connsiteY4967" fmla="*/ 2106227 h 3428468"/>
              <a:gd name="connsiteX4968" fmla="*/ 1683085 w 5317239"/>
              <a:gd name="connsiteY4968" fmla="*/ 2104870 h 3428468"/>
              <a:gd name="connsiteX4969" fmla="*/ 1674131 w 5317239"/>
              <a:gd name="connsiteY4969" fmla="*/ 2109157 h 3428468"/>
              <a:gd name="connsiteX4970" fmla="*/ 1671580 w 5317239"/>
              <a:gd name="connsiteY4970" fmla="*/ 2113607 h 3428468"/>
              <a:gd name="connsiteX4971" fmla="*/ 1672338 w 5317239"/>
              <a:gd name="connsiteY4971" fmla="*/ 2122019 h 3428468"/>
              <a:gd name="connsiteX4972" fmla="*/ 1669084 w 5317239"/>
              <a:gd name="connsiteY4972" fmla="*/ 2124298 h 3428468"/>
              <a:gd name="connsiteX4973" fmla="*/ 1667401 w 5317239"/>
              <a:gd name="connsiteY4973" fmla="*/ 2129509 h 3428468"/>
              <a:gd name="connsiteX4974" fmla="*/ 1670548 w 5317239"/>
              <a:gd name="connsiteY4974" fmla="*/ 2138517 h 3428468"/>
              <a:gd name="connsiteX4975" fmla="*/ 1668975 w 5317239"/>
              <a:gd name="connsiteY4975" fmla="*/ 2138897 h 3428468"/>
              <a:gd name="connsiteX4976" fmla="*/ 1656003 w 5317239"/>
              <a:gd name="connsiteY4976" fmla="*/ 2127609 h 3428468"/>
              <a:gd name="connsiteX4977" fmla="*/ 1650089 w 5317239"/>
              <a:gd name="connsiteY4977" fmla="*/ 2127609 h 3428468"/>
              <a:gd name="connsiteX4978" fmla="*/ 1647483 w 5317239"/>
              <a:gd name="connsiteY4978" fmla="*/ 2129834 h 3428468"/>
              <a:gd name="connsiteX4979" fmla="*/ 1647375 w 5317239"/>
              <a:gd name="connsiteY4979" fmla="*/ 2127120 h 3428468"/>
              <a:gd name="connsiteX4980" fmla="*/ 1643413 w 5317239"/>
              <a:gd name="connsiteY4980" fmla="*/ 2122833 h 3428468"/>
              <a:gd name="connsiteX4981" fmla="*/ 1639126 w 5317239"/>
              <a:gd name="connsiteY4981" fmla="*/ 2122291 h 3428468"/>
              <a:gd name="connsiteX4982" fmla="*/ 1631854 w 5317239"/>
              <a:gd name="connsiteY4982" fmla="*/ 2112739 h 3428468"/>
              <a:gd name="connsiteX4983" fmla="*/ 1628489 w 5317239"/>
              <a:gd name="connsiteY4983" fmla="*/ 2110948 h 3428468"/>
              <a:gd name="connsiteX4984" fmla="*/ 1624962 w 5317239"/>
              <a:gd name="connsiteY4984" fmla="*/ 2112413 h 3428468"/>
              <a:gd name="connsiteX4985" fmla="*/ 1622790 w 5317239"/>
              <a:gd name="connsiteY4985" fmla="*/ 2114801 h 3428468"/>
              <a:gd name="connsiteX4986" fmla="*/ 1621705 w 5317239"/>
              <a:gd name="connsiteY4986" fmla="*/ 2116755 h 3428468"/>
              <a:gd name="connsiteX4987" fmla="*/ 1618611 w 5317239"/>
              <a:gd name="connsiteY4987" fmla="*/ 2128586 h 3428468"/>
              <a:gd name="connsiteX4988" fmla="*/ 1618449 w 5317239"/>
              <a:gd name="connsiteY4988" fmla="*/ 2129563 h 3428468"/>
              <a:gd name="connsiteX4989" fmla="*/ 1618286 w 5317239"/>
              <a:gd name="connsiteY4989" fmla="*/ 2134827 h 3428468"/>
              <a:gd name="connsiteX4990" fmla="*/ 1618286 w 5317239"/>
              <a:gd name="connsiteY4990" fmla="*/ 2135478 h 3428468"/>
              <a:gd name="connsiteX4991" fmla="*/ 1619100 w 5317239"/>
              <a:gd name="connsiteY4991" fmla="*/ 2142370 h 3428468"/>
              <a:gd name="connsiteX4992" fmla="*/ 1616767 w 5317239"/>
              <a:gd name="connsiteY4992" fmla="*/ 2141394 h 3428468"/>
              <a:gd name="connsiteX4993" fmla="*/ 1607702 w 5317239"/>
              <a:gd name="connsiteY4993" fmla="*/ 2126904 h 3428468"/>
              <a:gd name="connsiteX4994" fmla="*/ 1610254 w 5317239"/>
              <a:gd name="connsiteY4994" fmla="*/ 2124190 h 3428468"/>
              <a:gd name="connsiteX4995" fmla="*/ 1611447 w 5317239"/>
              <a:gd name="connsiteY4995" fmla="*/ 2121042 h 3428468"/>
              <a:gd name="connsiteX4996" fmla="*/ 1611176 w 5317239"/>
              <a:gd name="connsiteY4996" fmla="*/ 2106498 h 3428468"/>
              <a:gd name="connsiteX4997" fmla="*/ 1610199 w 5317239"/>
              <a:gd name="connsiteY4997" fmla="*/ 2103730 h 3428468"/>
              <a:gd name="connsiteX4998" fmla="*/ 1603959 w 5317239"/>
              <a:gd name="connsiteY4998" fmla="*/ 2096023 h 3428468"/>
              <a:gd name="connsiteX4999" fmla="*/ 1604176 w 5317239"/>
              <a:gd name="connsiteY4999" fmla="*/ 2089620 h 3428468"/>
              <a:gd name="connsiteX5000" fmla="*/ 1603145 w 5317239"/>
              <a:gd name="connsiteY5000" fmla="*/ 2086635 h 3428468"/>
              <a:gd name="connsiteX5001" fmla="*/ 1597229 w 5317239"/>
              <a:gd name="connsiteY5001" fmla="*/ 2079417 h 3428468"/>
              <a:gd name="connsiteX5002" fmla="*/ 1597392 w 5317239"/>
              <a:gd name="connsiteY5002" fmla="*/ 2076595 h 3428468"/>
              <a:gd name="connsiteX5003" fmla="*/ 1596035 w 5317239"/>
              <a:gd name="connsiteY5003" fmla="*/ 2073067 h 3428468"/>
              <a:gd name="connsiteX5004" fmla="*/ 1588220 w 5317239"/>
              <a:gd name="connsiteY5004" fmla="*/ 2065578 h 3428468"/>
              <a:gd name="connsiteX5005" fmla="*/ 1586864 w 5317239"/>
              <a:gd name="connsiteY5005" fmla="*/ 2048103 h 3428468"/>
              <a:gd name="connsiteX5006" fmla="*/ 1586267 w 5317239"/>
              <a:gd name="connsiteY5006" fmla="*/ 2046149 h 3428468"/>
              <a:gd name="connsiteX5007" fmla="*/ 1580296 w 5317239"/>
              <a:gd name="connsiteY5007" fmla="*/ 2036055 h 3428468"/>
              <a:gd name="connsiteX5008" fmla="*/ 1580514 w 5317239"/>
              <a:gd name="connsiteY5008" fmla="*/ 2029760 h 3428468"/>
              <a:gd name="connsiteX5009" fmla="*/ 1579808 w 5317239"/>
              <a:gd name="connsiteY5009" fmla="*/ 2027155 h 3428468"/>
              <a:gd name="connsiteX5010" fmla="*/ 1566675 w 5317239"/>
              <a:gd name="connsiteY5010" fmla="*/ 2006858 h 3428468"/>
              <a:gd name="connsiteX5011" fmla="*/ 1564450 w 5317239"/>
              <a:gd name="connsiteY5011" fmla="*/ 1992476 h 3428468"/>
              <a:gd name="connsiteX5012" fmla="*/ 1563853 w 5317239"/>
              <a:gd name="connsiteY5012" fmla="*/ 1990848 h 3428468"/>
              <a:gd name="connsiteX5013" fmla="*/ 1560379 w 5317239"/>
              <a:gd name="connsiteY5013" fmla="*/ 1985041 h 3428468"/>
              <a:gd name="connsiteX5014" fmla="*/ 1556580 w 5317239"/>
              <a:gd name="connsiteY5014" fmla="*/ 1971256 h 3428468"/>
              <a:gd name="connsiteX5015" fmla="*/ 1557015 w 5317239"/>
              <a:gd name="connsiteY5015" fmla="*/ 1967566 h 3428468"/>
              <a:gd name="connsiteX5016" fmla="*/ 1558642 w 5317239"/>
              <a:gd name="connsiteY5016" fmla="*/ 1966860 h 3428468"/>
              <a:gd name="connsiteX5017" fmla="*/ 1561303 w 5317239"/>
              <a:gd name="connsiteY5017" fmla="*/ 1963387 h 3428468"/>
              <a:gd name="connsiteX5018" fmla="*/ 1563310 w 5317239"/>
              <a:gd name="connsiteY5018" fmla="*/ 1949114 h 3428468"/>
              <a:gd name="connsiteX5019" fmla="*/ 1562876 w 5317239"/>
              <a:gd name="connsiteY5019" fmla="*/ 1946400 h 3428468"/>
              <a:gd name="connsiteX5020" fmla="*/ 1561140 w 5317239"/>
              <a:gd name="connsiteY5020" fmla="*/ 1943036 h 3428468"/>
              <a:gd name="connsiteX5021" fmla="*/ 1562279 w 5317239"/>
              <a:gd name="connsiteY5021" fmla="*/ 1925344 h 3428468"/>
              <a:gd name="connsiteX5022" fmla="*/ 1567543 w 5317239"/>
              <a:gd name="connsiteY5022" fmla="*/ 1917583 h 3428468"/>
              <a:gd name="connsiteX5023" fmla="*/ 1568303 w 5317239"/>
              <a:gd name="connsiteY5023" fmla="*/ 1914490 h 3428468"/>
              <a:gd name="connsiteX5024" fmla="*/ 1566838 w 5317239"/>
              <a:gd name="connsiteY5024" fmla="*/ 1901953 h 3428468"/>
              <a:gd name="connsiteX5025" fmla="*/ 1563636 w 5317239"/>
              <a:gd name="connsiteY5025" fmla="*/ 1898155 h 3428468"/>
              <a:gd name="connsiteX5026" fmla="*/ 1560597 w 5317239"/>
              <a:gd name="connsiteY5026" fmla="*/ 1897231 h 3428468"/>
              <a:gd name="connsiteX5027" fmla="*/ 1562333 w 5317239"/>
              <a:gd name="connsiteY5027" fmla="*/ 1891316 h 3428468"/>
              <a:gd name="connsiteX5028" fmla="*/ 1564830 w 5317239"/>
              <a:gd name="connsiteY5028" fmla="*/ 1890665 h 3428468"/>
              <a:gd name="connsiteX5029" fmla="*/ 1568194 w 5317239"/>
              <a:gd name="connsiteY5029" fmla="*/ 1885998 h 3428468"/>
              <a:gd name="connsiteX5030" fmla="*/ 1567598 w 5317239"/>
              <a:gd name="connsiteY5030" fmla="*/ 1876771 h 3428468"/>
              <a:gd name="connsiteX5031" fmla="*/ 1565698 w 5317239"/>
              <a:gd name="connsiteY5031" fmla="*/ 1873407 h 3428468"/>
              <a:gd name="connsiteX5032" fmla="*/ 1560000 w 5317239"/>
              <a:gd name="connsiteY5032" fmla="*/ 1869337 h 3428468"/>
              <a:gd name="connsiteX5033" fmla="*/ 1560976 w 5317239"/>
              <a:gd name="connsiteY5033" fmla="*/ 1867926 h 3428468"/>
              <a:gd name="connsiteX5034" fmla="*/ 1560813 w 5317239"/>
              <a:gd name="connsiteY5034" fmla="*/ 1862499 h 3428468"/>
              <a:gd name="connsiteX5035" fmla="*/ 1563745 w 5317239"/>
              <a:gd name="connsiteY5035" fmla="*/ 1860816 h 3428468"/>
              <a:gd name="connsiteX5036" fmla="*/ 1566024 w 5317239"/>
              <a:gd name="connsiteY5036" fmla="*/ 1856746 h 3428468"/>
              <a:gd name="connsiteX5037" fmla="*/ 1565915 w 5317239"/>
              <a:gd name="connsiteY5037" fmla="*/ 1853761 h 3428468"/>
              <a:gd name="connsiteX5038" fmla="*/ 1562171 w 5317239"/>
              <a:gd name="connsiteY5038" fmla="*/ 1849420 h 3428468"/>
              <a:gd name="connsiteX5039" fmla="*/ 1561411 w 5317239"/>
              <a:gd name="connsiteY5039" fmla="*/ 1849311 h 3428468"/>
              <a:gd name="connsiteX5040" fmla="*/ 1562442 w 5317239"/>
              <a:gd name="connsiteY5040" fmla="*/ 1847466 h 3428468"/>
              <a:gd name="connsiteX5041" fmla="*/ 1561791 w 5317239"/>
              <a:gd name="connsiteY5041" fmla="*/ 1842147 h 3428468"/>
              <a:gd name="connsiteX5042" fmla="*/ 1556526 w 5317239"/>
              <a:gd name="connsiteY5042" fmla="*/ 1841171 h 3428468"/>
              <a:gd name="connsiteX5043" fmla="*/ 1555549 w 5317239"/>
              <a:gd name="connsiteY5043" fmla="*/ 1841659 h 3428468"/>
              <a:gd name="connsiteX5044" fmla="*/ 1555766 w 5317239"/>
              <a:gd name="connsiteY5044" fmla="*/ 1840193 h 3428468"/>
              <a:gd name="connsiteX5045" fmla="*/ 1554682 w 5317239"/>
              <a:gd name="connsiteY5045" fmla="*/ 1836612 h 3428468"/>
              <a:gd name="connsiteX5046" fmla="*/ 1551262 w 5317239"/>
              <a:gd name="connsiteY5046" fmla="*/ 1835038 h 3428468"/>
              <a:gd name="connsiteX5047" fmla="*/ 1547246 w 5317239"/>
              <a:gd name="connsiteY5047" fmla="*/ 1835038 h 3428468"/>
              <a:gd name="connsiteX5048" fmla="*/ 1543882 w 5317239"/>
              <a:gd name="connsiteY5048" fmla="*/ 1836503 h 3428468"/>
              <a:gd name="connsiteX5049" fmla="*/ 1540299 w 5317239"/>
              <a:gd name="connsiteY5049" fmla="*/ 1840465 h 3428468"/>
              <a:gd name="connsiteX5050" fmla="*/ 1539757 w 5317239"/>
              <a:gd name="connsiteY5050" fmla="*/ 1841171 h 3428468"/>
              <a:gd name="connsiteX5051" fmla="*/ 1533950 w 5317239"/>
              <a:gd name="connsiteY5051" fmla="*/ 1850722 h 3428468"/>
              <a:gd name="connsiteX5052" fmla="*/ 1533516 w 5317239"/>
              <a:gd name="connsiteY5052" fmla="*/ 1851699 h 3428468"/>
              <a:gd name="connsiteX5053" fmla="*/ 1530043 w 5317239"/>
              <a:gd name="connsiteY5053" fmla="*/ 1851048 h 3428468"/>
              <a:gd name="connsiteX5054" fmla="*/ 1523747 w 5317239"/>
              <a:gd name="connsiteY5054" fmla="*/ 1852404 h 3428468"/>
              <a:gd name="connsiteX5055" fmla="*/ 1521848 w 5317239"/>
              <a:gd name="connsiteY5055" fmla="*/ 1848388 h 3428468"/>
              <a:gd name="connsiteX5056" fmla="*/ 1519298 w 5317239"/>
              <a:gd name="connsiteY5056" fmla="*/ 1846055 h 3428468"/>
              <a:gd name="connsiteX5057" fmla="*/ 1513979 w 5317239"/>
              <a:gd name="connsiteY5057" fmla="*/ 1844155 h 3428468"/>
              <a:gd name="connsiteX5058" fmla="*/ 1510234 w 5317239"/>
              <a:gd name="connsiteY5058" fmla="*/ 1836123 h 3428468"/>
              <a:gd name="connsiteX5059" fmla="*/ 1509855 w 5317239"/>
              <a:gd name="connsiteY5059" fmla="*/ 1835472 h 3428468"/>
              <a:gd name="connsiteX5060" fmla="*/ 1503992 w 5317239"/>
              <a:gd name="connsiteY5060" fmla="*/ 1826952 h 3428468"/>
              <a:gd name="connsiteX5061" fmla="*/ 1510125 w 5317239"/>
              <a:gd name="connsiteY5061" fmla="*/ 1818702 h 3428468"/>
              <a:gd name="connsiteX5062" fmla="*/ 1512405 w 5317239"/>
              <a:gd name="connsiteY5062" fmla="*/ 1821796 h 3428468"/>
              <a:gd name="connsiteX5063" fmla="*/ 1513544 w 5317239"/>
              <a:gd name="connsiteY5063" fmla="*/ 1822827 h 3428468"/>
              <a:gd name="connsiteX5064" fmla="*/ 1515390 w 5317239"/>
              <a:gd name="connsiteY5064" fmla="*/ 1824129 h 3428468"/>
              <a:gd name="connsiteX5065" fmla="*/ 1529607 w 5317239"/>
              <a:gd name="connsiteY5065" fmla="*/ 1829231 h 3428468"/>
              <a:gd name="connsiteX5066" fmla="*/ 1534384 w 5317239"/>
              <a:gd name="connsiteY5066" fmla="*/ 1828091 h 3428468"/>
              <a:gd name="connsiteX5067" fmla="*/ 1545726 w 5317239"/>
              <a:gd name="connsiteY5067" fmla="*/ 1816261 h 3428468"/>
              <a:gd name="connsiteX5068" fmla="*/ 1565210 w 5317239"/>
              <a:gd name="connsiteY5068" fmla="*/ 1812787 h 3428468"/>
              <a:gd name="connsiteX5069" fmla="*/ 1576878 w 5317239"/>
              <a:gd name="connsiteY5069" fmla="*/ 1813927 h 3428468"/>
              <a:gd name="connsiteX5070" fmla="*/ 1589903 w 5317239"/>
              <a:gd name="connsiteY5070" fmla="*/ 1828254 h 3428468"/>
              <a:gd name="connsiteX5071" fmla="*/ 1590391 w 5317239"/>
              <a:gd name="connsiteY5071" fmla="*/ 1828634 h 3428468"/>
              <a:gd name="connsiteX5072" fmla="*/ 1590771 w 5317239"/>
              <a:gd name="connsiteY5072" fmla="*/ 1829068 h 3428468"/>
              <a:gd name="connsiteX5073" fmla="*/ 1592128 w 5317239"/>
              <a:gd name="connsiteY5073" fmla="*/ 1830100 h 3428468"/>
              <a:gd name="connsiteX5074" fmla="*/ 1603416 w 5317239"/>
              <a:gd name="connsiteY5074" fmla="*/ 1835689 h 3428468"/>
              <a:gd name="connsiteX5075" fmla="*/ 1608951 w 5317239"/>
              <a:gd name="connsiteY5075" fmla="*/ 1834441 h 3428468"/>
              <a:gd name="connsiteX5076" fmla="*/ 1616604 w 5317239"/>
              <a:gd name="connsiteY5076" fmla="*/ 1824781 h 3428468"/>
              <a:gd name="connsiteX5077" fmla="*/ 1631474 w 5317239"/>
              <a:gd name="connsiteY5077" fmla="*/ 1830588 h 3428468"/>
              <a:gd name="connsiteX5078" fmla="*/ 1636955 w 5317239"/>
              <a:gd name="connsiteY5078" fmla="*/ 1828743 h 3428468"/>
              <a:gd name="connsiteX5079" fmla="*/ 1643576 w 5317239"/>
              <a:gd name="connsiteY5079" fmla="*/ 1817889 h 3428468"/>
              <a:gd name="connsiteX5080" fmla="*/ 1654810 w 5317239"/>
              <a:gd name="connsiteY5080" fmla="*/ 1811864 h 3428468"/>
              <a:gd name="connsiteX5081" fmla="*/ 1666369 w 5317239"/>
              <a:gd name="connsiteY5081" fmla="*/ 1810562 h 3428468"/>
              <a:gd name="connsiteX5082" fmla="*/ 1670115 w 5317239"/>
              <a:gd name="connsiteY5082" fmla="*/ 1807631 h 3428468"/>
              <a:gd name="connsiteX5083" fmla="*/ 1673425 w 5317239"/>
              <a:gd name="connsiteY5083" fmla="*/ 1798568 h 3428468"/>
              <a:gd name="connsiteX5084" fmla="*/ 1682488 w 5317239"/>
              <a:gd name="connsiteY5084" fmla="*/ 1803941 h 3428468"/>
              <a:gd name="connsiteX5085" fmla="*/ 1687264 w 5317239"/>
              <a:gd name="connsiteY5085" fmla="*/ 1803832 h 3428468"/>
              <a:gd name="connsiteX5086" fmla="*/ 1688838 w 5317239"/>
              <a:gd name="connsiteY5086" fmla="*/ 1802802 h 3428468"/>
              <a:gd name="connsiteX5087" fmla="*/ 1699800 w 5317239"/>
              <a:gd name="connsiteY5087" fmla="*/ 1807306 h 3428468"/>
              <a:gd name="connsiteX5088" fmla="*/ 1705010 w 5317239"/>
              <a:gd name="connsiteY5088" fmla="*/ 1806058 h 3428468"/>
              <a:gd name="connsiteX5089" fmla="*/ 1710491 w 5317239"/>
              <a:gd name="connsiteY5089" fmla="*/ 1799545 h 3428468"/>
              <a:gd name="connsiteX5090" fmla="*/ 1718035 w 5317239"/>
              <a:gd name="connsiteY5090" fmla="*/ 1803127 h 3428468"/>
              <a:gd name="connsiteX5091" fmla="*/ 1720532 w 5317239"/>
              <a:gd name="connsiteY5091" fmla="*/ 1803507 h 3428468"/>
              <a:gd name="connsiteX5092" fmla="*/ 1735293 w 5317239"/>
              <a:gd name="connsiteY5092" fmla="*/ 1801608 h 3428468"/>
              <a:gd name="connsiteX5093" fmla="*/ 1747613 w 5317239"/>
              <a:gd name="connsiteY5093" fmla="*/ 1810182 h 3428468"/>
              <a:gd name="connsiteX5094" fmla="*/ 1752334 w 5317239"/>
              <a:gd name="connsiteY5094" fmla="*/ 1810453 h 3428468"/>
              <a:gd name="connsiteX5095" fmla="*/ 1754721 w 5317239"/>
              <a:gd name="connsiteY5095" fmla="*/ 1806383 h 3428468"/>
              <a:gd name="connsiteX5096" fmla="*/ 1754397 w 5317239"/>
              <a:gd name="connsiteY5096" fmla="*/ 1784892 h 3428468"/>
              <a:gd name="connsiteX5097" fmla="*/ 1752659 w 5317239"/>
              <a:gd name="connsiteY5097" fmla="*/ 1781311 h 3428468"/>
              <a:gd name="connsiteX5098" fmla="*/ 1752605 w 5317239"/>
              <a:gd name="connsiteY5098" fmla="*/ 1781311 h 3428468"/>
              <a:gd name="connsiteX5099" fmla="*/ 1751791 w 5317239"/>
              <a:gd name="connsiteY5099" fmla="*/ 1780496 h 3428468"/>
              <a:gd name="connsiteX5100" fmla="*/ 1744953 w 5317239"/>
              <a:gd name="connsiteY5100" fmla="*/ 1775232 h 3428468"/>
              <a:gd name="connsiteX5101" fmla="*/ 1734154 w 5317239"/>
              <a:gd name="connsiteY5101" fmla="*/ 1758571 h 3428468"/>
              <a:gd name="connsiteX5102" fmla="*/ 1716949 w 5317239"/>
              <a:gd name="connsiteY5102" fmla="*/ 1720148 h 3428468"/>
              <a:gd name="connsiteX5103" fmla="*/ 1716082 w 5317239"/>
              <a:gd name="connsiteY5103" fmla="*/ 1716132 h 3428468"/>
              <a:gd name="connsiteX5104" fmla="*/ 1726339 w 5317239"/>
              <a:gd name="connsiteY5104" fmla="*/ 1709836 h 3428468"/>
              <a:gd name="connsiteX5105" fmla="*/ 1728292 w 5317239"/>
              <a:gd name="connsiteY5105" fmla="*/ 1704681 h 3428468"/>
              <a:gd name="connsiteX5106" fmla="*/ 1723516 w 5317239"/>
              <a:gd name="connsiteY5106" fmla="*/ 1688780 h 3428468"/>
              <a:gd name="connsiteX5107" fmla="*/ 1723951 w 5317239"/>
              <a:gd name="connsiteY5107" fmla="*/ 1689214 h 3428468"/>
              <a:gd name="connsiteX5108" fmla="*/ 1724927 w 5317239"/>
              <a:gd name="connsiteY5108" fmla="*/ 1690191 h 3428468"/>
              <a:gd name="connsiteX5109" fmla="*/ 1757001 w 5317239"/>
              <a:gd name="connsiteY5109" fmla="*/ 1713527 h 3428468"/>
              <a:gd name="connsiteX5110" fmla="*/ 1758521 w 5317239"/>
              <a:gd name="connsiteY5110" fmla="*/ 1714232 h 3428468"/>
              <a:gd name="connsiteX5111" fmla="*/ 1772631 w 5317239"/>
              <a:gd name="connsiteY5111" fmla="*/ 1717922 h 3428468"/>
              <a:gd name="connsiteX5112" fmla="*/ 1777678 w 5317239"/>
              <a:gd name="connsiteY5112" fmla="*/ 1715861 h 3428468"/>
              <a:gd name="connsiteX5113" fmla="*/ 1786525 w 5317239"/>
              <a:gd name="connsiteY5113" fmla="*/ 1700882 h 3428468"/>
              <a:gd name="connsiteX5114" fmla="*/ 1787067 w 5317239"/>
              <a:gd name="connsiteY5114" fmla="*/ 1699417 h 3428468"/>
              <a:gd name="connsiteX5115" fmla="*/ 1788750 w 5317239"/>
              <a:gd name="connsiteY5115" fmla="*/ 1690625 h 3428468"/>
              <a:gd name="connsiteX5116" fmla="*/ 1811651 w 5317239"/>
              <a:gd name="connsiteY5116" fmla="*/ 1679174 h 3428468"/>
              <a:gd name="connsiteX5117" fmla="*/ 1814148 w 5317239"/>
              <a:gd name="connsiteY5117" fmla="*/ 1675049 h 3428468"/>
              <a:gd name="connsiteX5118" fmla="*/ 1813714 w 5317239"/>
              <a:gd name="connsiteY5118" fmla="*/ 1650139 h 3428468"/>
              <a:gd name="connsiteX5119" fmla="*/ 1813550 w 5317239"/>
              <a:gd name="connsiteY5119" fmla="*/ 1649108 h 3428468"/>
              <a:gd name="connsiteX5120" fmla="*/ 1808015 w 5317239"/>
              <a:gd name="connsiteY5120" fmla="*/ 1627563 h 3428468"/>
              <a:gd name="connsiteX5121" fmla="*/ 1806278 w 5317239"/>
              <a:gd name="connsiteY5121" fmla="*/ 1624958 h 3428468"/>
              <a:gd name="connsiteX5122" fmla="*/ 1806225 w 5317239"/>
              <a:gd name="connsiteY5122" fmla="*/ 1624958 h 3428468"/>
              <a:gd name="connsiteX5123" fmla="*/ 1805409 w 5317239"/>
              <a:gd name="connsiteY5123" fmla="*/ 1624143 h 3428468"/>
              <a:gd name="connsiteX5124" fmla="*/ 1802696 w 5317239"/>
              <a:gd name="connsiteY5124" fmla="*/ 1622190 h 3428468"/>
              <a:gd name="connsiteX5125" fmla="*/ 1801991 w 5317239"/>
              <a:gd name="connsiteY5125" fmla="*/ 1606072 h 3428468"/>
              <a:gd name="connsiteX5126" fmla="*/ 1803620 w 5317239"/>
              <a:gd name="connsiteY5126" fmla="*/ 1603846 h 3428468"/>
              <a:gd name="connsiteX5127" fmla="*/ 1815994 w 5317239"/>
              <a:gd name="connsiteY5127" fmla="*/ 1596737 h 3428468"/>
              <a:gd name="connsiteX5128" fmla="*/ 1820008 w 5317239"/>
              <a:gd name="connsiteY5128" fmla="*/ 1600753 h 3428468"/>
              <a:gd name="connsiteX5129" fmla="*/ 1821529 w 5317239"/>
              <a:gd name="connsiteY5129" fmla="*/ 1608785 h 3428468"/>
              <a:gd name="connsiteX5130" fmla="*/ 1823157 w 5317239"/>
              <a:gd name="connsiteY5130" fmla="*/ 1611445 h 3428468"/>
              <a:gd name="connsiteX5131" fmla="*/ 1825979 w 5317239"/>
              <a:gd name="connsiteY5131" fmla="*/ 1613398 h 3428468"/>
              <a:gd name="connsiteX5132" fmla="*/ 1855448 w 5317239"/>
              <a:gd name="connsiteY5132" fmla="*/ 1619368 h 3428468"/>
              <a:gd name="connsiteX5133" fmla="*/ 1859843 w 5317239"/>
              <a:gd name="connsiteY5133" fmla="*/ 1617848 h 3428468"/>
              <a:gd name="connsiteX5134" fmla="*/ 1860549 w 5317239"/>
              <a:gd name="connsiteY5134" fmla="*/ 1613289 h 3428468"/>
              <a:gd name="connsiteX5135" fmla="*/ 1859518 w 5317239"/>
              <a:gd name="connsiteY5135" fmla="*/ 1610739 h 3428468"/>
              <a:gd name="connsiteX5136" fmla="*/ 1891266 w 5317239"/>
              <a:gd name="connsiteY5136" fmla="*/ 1601622 h 3428468"/>
              <a:gd name="connsiteX5137" fmla="*/ 1893055 w 5317239"/>
              <a:gd name="connsiteY5137" fmla="*/ 1603738 h 3428468"/>
              <a:gd name="connsiteX5138" fmla="*/ 1899350 w 5317239"/>
              <a:gd name="connsiteY5138" fmla="*/ 1604281 h 3428468"/>
              <a:gd name="connsiteX5139" fmla="*/ 1921547 w 5317239"/>
              <a:gd name="connsiteY5139" fmla="*/ 1586209 h 3428468"/>
              <a:gd name="connsiteX5140" fmla="*/ 1922578 w 5317239"/>
              <a:gd name="connsiteY5140" fmla="*/ 1585015 h 3428468"/>
              <a:gd name="connsiteX5141" fmla="*/ 1929090 w 5317239"/>
              <a:gd name="connsiteY5141" fmla="*/ 1574161 h 3428468"/>
              <a:gd name="connsiteX5142" fmla="*/ 1929361 w 5317239"/>
              <a:gd name="connsiteY5142" fmla="*/ 1573780 h 3428468"/>
              <a:gd name="connsiteX5143" fmla="*/ 1971095 w 5317239"/>
              <a:gd name="connsiteY5143" fmla="*/ 1609762 h 3428468"/>
              <a:gd name="connsiteX5144" fmla="*/ 1975546 w 5317239"/>
              <a:gd name="connsiteY5144" fmla="*/ 1610630 h 3428468"/>
              <a:gd name="connsiteX5145" fmla="*/ 2013263 w 5317239"/>
              <a:gd name="connsiteY5145" fmla="*/ 1597497 h 3428468"/>
              <a:gd name="connsiteX5146" fmla="*/ 2052284 w 5317239"/>
              <a:gd name="connsiteY5146" fmla="*/ 1615732 h 3428468"/>
              <a:gd name="connsiteX5147" fmla="*/ 2053206 w 5317239"/>
              <a:gd name="connsiteY5147" fmla="*/ 1616057 h 3428468"/>
              <a:gd name="connsiteX5148" fmla="*/ 2110462 w 5317239"/>
              <a:gd name="connsiteY5148" fmla="*/ 1628648 h 3428468"/>
              <a:gd name="connsiteX5149" fmla="*/ 2136349 w 5317239"/>
              <a:gd name="connsiteY5149" fmla="*/ 1641402 h 3428468"/>
              <a:gd name="connsiteX5150" fmla="*/ 2136511 w 5317239"/>
              <a:gd name="connsiteY5150" fmla="*/ 1641456 h 3428468"/>
              <a:gd name="connsiteX5151" fmla="*/ 2137271 w 5317239"/>
              <a:gd name="connsiteY5151" fmla="*/ 1641727 h 3428468"/>
              <a:gd name="connsiteX5152" fmla="*/ 2137651 w 5317239"/>
              <a:gd name="connsiteY5152" fmla="*/ 1641727 h 3428468"/>
              <a:gd name="connsiteX5153" fmla="*/ 2138248 w 5317239"/>
              <a:gd name="connsiteY5153" fmla="*/ 1641781 h 3428468"/>
              <a:gd name="connsiteX5154" fmla="*/ 2138302 w 5317239"/>
              <a:gd name="connsiteY5154" fmla="*/ 1641781 h 3428468"/>
              <a:gd name="connsiteX5155" fmla="*/ 2138899 w 5317239"/>
              <a:gd name="connsiteY5155" fmla="*/ 1641727 h 3428468"/>
              <a:gd name="connsiteX5156" fmla="*/ 2139171 w 5317239"/>
              <a:gd name="connsiteY5156" fmla="*/ 1641727 h 3428468"/>
              <a:gd name="connsiteX5157" fmla="*/ 2140093 w 5317239"/>
              <a:gd name="connsiteY5157" fmla="*/ 1641456 h 3428468"/>
              <a:gd name="connsiteX5158" fmla="*/ 2142644 w 5317239"/>
              <a:gd name="connsiteY5158" fmla="*/ 1638634 h 3428468"/>
              <a:gd name="connsiteX5159" fmla="*/ 2145466 w 5317239"/>
              <a:gd name="connsiteY5159" fmla="*/ 1629788 h 3428468"/>
              <a:gd name="connsiteX5160" fmla="*/ 2166360 w 5317239"/>
              <a:gd name="connsiteY5160" fmla="*/ 1614538 h 3428468"/>
              <a:gd name="connsiteX5161" fmla="*/ 2177539 w 5317239"/>
              <a:gd name="connsiteY5161" fmla="*/ 1607754 h 3428468"/>
              <a:gd name="connsiteX5162" fmla="*/ 2201256 w 5317239"/>
              <a:gd name="connsiteY5162" fmla="*/ 1600807 h 3428468"/>
              <a:gd name="connsiteX5163" fmla="*/ 2202178 w 5317239"/>
              <a:gd name="connsiteY5163" fmla="*/ 1600374 h 3428468"/>
              <a:gd name="connsiteX5164" fmla="*/ 2202504 w 5317239"/>
              <a:gd name="connsiteY5164" fmla="*/ 1600210 h 3428468"/>
              <a:gd name="connsiteX5165" fmla="*/ 2203535 w 5317239"/>
              <a:gd name="connsiteY5165" fmla="*/ 1599288 h 3428468"/>
              <a:gd name="connsiteX5166" fmla="*/ 2215040 w 5317239"/>
              <a:gd name="connsiteY5166" fmla="*/ 1584906 h 3428468"/>
              <a:gd name="connsiteX5167" fmla="*/ 2215963 w 5317239"/>
              <a:gd name="connsiteY5167" fmla="*/ 1582953 h 3428468"/>
              <a:gd name="connsiteX5168" fmla="*/ 2223561 w 5317239"/>
              <a:gd name="connsiteY5168" fmla="*/ 1545180 h 3428468"/>
              <a:gd name="connsiteX5169" fmla="*/ 2254386 w 5317239"/>
              <a:gd name="connsiteY5169" fmla="*/ 1527542 h 3428468"/>
              <a:gd name="connsiteX5170" fmla="*/ 2256177 w 5317239"/>
              <a:gd name="connsiteY5170" fmla="*/ 1525698 h 3428468"/>
              <a:gd name="connsiteX5171" fmla="*/ 2262581 w 5317239"/>
              <a:gd name="connsiteY5171" fmla="*/ 1513378 h 3428468"/>
              <a:gd name="connsiteX5172" fmla="*/ 2269039 w 5317239"/>
              <a:gd name="connsiteY5172" fmla="*/ 1508873 h 3428468"/>
              <a:gd name="connsiteX5173" fmla="*/ 2272296 w 5317239"/>
              <a:gd name="connsiteY5173" fmla="*/ 1508548 h 3428468"/>
              <a:gd name="connsiteX5174" fmla="*/ 2277940 w 5317239"/>
              <a:gd name="connsiteY5174" fmla="*/ 1512076 h 3428468"/>
              <a:gd name="connsiteX5175" fmla="*/ 2295523 w 5317239"/>
              <a:gd name="connsiteY5175" fmla="*/ 1530962 h 3428468"/>
              <a:gd name="connsiteX5176" fmla="*/ 2284669 w 5317239"/>
              <a:gd name="connsiteY5176" fmla="*/ 1541816 h 3428468"/>
              <a:gd name="connsiteX5177" fmla="*/ 2283475 w 5317239"/>
              <a:gd name="connsiteY5177" fmla="*/ 1543932 h 3428468"/>
              <a:gd name="connsiteX5178" fmla="*/ 2282227 w 5317239"/>
              <a:gd name="connsiteY5178" fmla="*/ 1548817 h 3428468"/>
              <a:gd name="connsiteX5179" fmla="*/ 2282118 w 5317239"/>
              <a:gd name="connsiteY5179" fmla="*/ 1549739 h 3428468"/>
              <a:gd name="connsiteX5180" fmla="*/ 2285429 w 5317239"/>
              <a:gd name="connsiteY5180" fmla="*/ 1554352 h 3428468"/>
              <a:gd name="connsiteX5181" fmla="*/ 2286460 w 5317239"/>
              <a:gd name="connsiteY5181" fmla="*/ 1554623 h 3428468"/>
              <a:gd name="connsiteX5182" fmla="*/ 2287220 w 5317239"/>
              <a:gd name="connsiteY5182" fmla="*/ 1559779 h 3428468"/>
              <a:gd name="connsiteX5183" fmla="*/ 2292376 w 5317239"/>
              <a:gd name="connsiteY5183" fmla="*/ 1563578 h 3428468"/>
              <a:gd name="connsiteX5184" fmla="*/ 2316146 w 5317239"/>
              <a:gd name="connsiteY5184" fmla="*/ 1560050 h 3428468"/>
              <a:gd name="connsiteX5185" fmla="*/ 2318588 w 5317239"/>
              <a:gd name="connsiteY5185" fmla="*/ 1558856 h 3428468"/>
              <a:gd name="connsiteX5186" fmla="*/ 2325589 w 5317239"/>
              <a:gd name="connsiteY5186" fmla="*/ 1552181 h 3428468"/>
              <a:gd name="connsiteX5187" fmla="*/ 2368788 w 5317239"/>
              <a:gd name="connsiteY5187" fmla="*/ 1531450 h 3428468"/>
              <a:gd name="connsiteX5188" fmla="*/ 2370850 w 5317239"/>
              <a:gd name="connsiteY5188" fmla="*/ 1529442 h 3428468"/>
              <a:gd name="connsiteX5189" fmla="*/ 2390062 w 5317239"/>
              <a:gd name="connsiteY5189" fmla="*/ 1491779 h 3428468"/>
              <a:gd name="connsiteX5190" fmla="*/ 2407211 w 5317239"/>
              <a:gd name="connsiteY5190" fmla="*/ 1499811 h 3428468"/>
              <a:gd name="connsiteX5191" fmla="*/ 2410793 w 5317239"/>
              <a:gd name="connsiteY5191" fmla="*/ 1499919 h 3428468"/>
              <a:gd name="connsiteX5192" fmla="*/ 2421322 w 5317239"/>
              <a:gd name="connsiteY5192" fmla="*/ 1495795 h 3428468"/>
              <a:gd name="connsiteX5193" fmla="*/ 2429679 w 5317239"/>
              <a:gd name="connsiteY5193" fmla="*/ 1504966 h 3428468"/>
              <a:gd name="connsiteX5194" fmla="*/ 2430873 w 5317239"/>
              <a:gd name="connsiteY5194" fmla="*/ 1505889 h 3428468"/>
              <a:gd name="connsiteX5195" fmla="*/ 2430927 w 5317239"/>
              <a:gd name="connsiteY5195" fmla="*/ 1505889 h 3428468"/>
              <a:gd name="connsiteX5196" fmla="*/ 2432447 w 5317239"/>
              <a:gd name="connsiteY5196" fmla="*/ 1506377 h 3428468"/>
              <a:gd name="connsiteX5197" fmla="*/ 2440805 w 5317239"/>
              <a:gd name="connsiteY5197" fmla="*/ 1507408 h 3428468"/>
              <a:gd name="connsiteX5198" fmla="*/ 2456543 w 5317239"/>
              <a:gd name="connsiteY5198" fmla="*/ 1518262 h 3428468"/>
              <a:gd name="connsiteX5199" fmla="*/ 2460504 w 5317239"/>
              <a:gd name="connsiteY5199" fmla="*/ 1518860 h 3428468"/>
              <a:gd name="connsiteX5200" fmla="*/ 2478903 w 5317239"/>
              <a:gd name="connsiteY5200" fmla="*/ 1512835 h 3428468"/>
              <a:gd name="connsiteX5201" fmla="*/ 2482756 w 5317239"/>
              <a:gd name="connsiteY5201" fmla="*/ 1517720 h 3428468"/>
              <a:gd name="connsiteX5202" fmla="*/ 2486175 w 5317239"/>
              <a:gd name="connsiteY5202" fmla="*/ 1519456 h 3428468"/>
              <a:gd name="connsiteX5203" fmla="*/ 2487477 w 5317239"/>
              <a:gd name="connsiteY5203" fmla="*/ 1519347 h 3428468"/>
              <a:gd name="connsiteX5204" fmla="*/ 2501316 w 5317239"/>
              <a:gd name="connsiteY5204" fmla="*/ 1515820 h 3428468"/>
              <a:gd name="connsiteX5205" fmla="*/ 2503975 w 5317239"/>
              <a:gd name="connsiteY5205" fmla="*/ 1513920 h 3428468"/>
              <a:gd name="connsiteX5206" fmla="*/ 2516349 w 5317239"/>
              <a:gd name="connsiteY5206" fmla="*/ 1495034 h 3428468"/>
              <a:gd name="connsiteX5207" fmla="*/ 2389845 w 5317239"/>
              <a:gd name="connsiteY5207" fmla="*/ 1481521 h 3428468"/>
              <a:gd name="connsiteX5208" fmla="*/ 2409220 w 5317239"/>
              <a:gd name="connsiteY5208" fmla="*/ 1490585 h 3428468"/>
              <a:gd name="connsiteX5209" fmla="*/ 2420833 w 5317239"/>
              <a:gd name="connsiteY5209" fmla="*/ 1486026 h 3428468"/>
              <a:gd name="connsiteX5210" fmla="*/ 2425827 w 5317239"/>
              <a:gd name="connsiteY5210" fmla="*/ 1487220 h 3428468"/>
              <a:gd name="connsiteX5211" fmla="*/ 2425881 w 5317239"/>
              <a:gd name="connsiteY5211" fmla="*/ 1487220 h 3428468"/>
              <a:gd name="connsiteX5212" fmla="*/ 2435161 w 5317239"/>
              <a:gd name="connsiteY5212" fmla="*/ 1497531 h 3428468"/>
              <a:gd name="connsiteX5213" fmla="*/ 2442922 w 5317239"/>
              <a:gd name="connsiteY5213" fmla="*/ 1498454 h 3428468"/>
              <a:gd name="connsiteX5214" fmla="*/ 2435107 w 5317239"/>
              <a:gd name="connsiteY5214" fmla="*/ 1497531 h 3428468"/>
              <a:gd name="connsiteX5215" fmla="*/ 2425827 w 5317239"/>
              <a:gd name="connsiteY5215" fmla="*/ 1487274 h 3428468"/>
              <a:gd name="connsiteX5216" fmla="*/ 2420833 w 5317239"/>
              <a:gd name="connsiteY5216" fmla="*/ 1486080 h 3428468"/>
              <a:gd name="connsiteX5217" fmla="*/ 2409220 w 5317239"/>
              <a:gd name="connsiteY5217" fmla="*/ 1490639 h 3428468"/>
              <a:gd name="connsiteX5218" fmla="*/ 2389845 w 5317239"/>
              <a:gd name="connsiteY5218" fmla="*/ 1481575 h 3428468"/>
              <a:gd name="connsiteX5219" fmla="*/ 2383876 w 5317239"/>
              <a:gd name="connsiteY5219" fmla="*/ 1483638 h 3428468"/>
              <a:gd name="connsiteX5220" fmla="*/ 2363362 w 5317239"/>
              <a:gd name="connsiteY5220" fmla="*/ 1523852 h 3428468"/>
              <a:gd name="connsiteX5221" fmla="*/ 2383876 w 5317239"/>
              <a:gd name="connsiteY5221" fmla="*/ 1483584 h 3428468"/>
              <a:gd name="connsiteX5222" fmla="*/ 2389845 w 5317239"/>
              <a:gd name="connsiteY5222" fmla="*/ 1481521 h 3428468"/>
              <a:gd name="connsiteX5223" fmla="*/ 1026523 w 5317239"/>
              <a:gd name="connsiteY5223" fmla="*/ 1445432 h 3428468"/>
              <a:gd name="connsiteX5224" fmla="*/ 1025926 w 5317239"/>
              <a:gd name="connsiteY5224" fmla="*/ 1447331 h 3428468"/>
              <a:gd name="connsiteX5225" fmla="*/ 1025112 w 5317239"/>
              <a:gd name="connsiteY5225" fmla="*/ 1446626 h 3428468"/>
              <a:gd name="connsiteX5226" fmla="*/ 1026523 w 5317239"/>
              <a:gd name="connsiteY5226" fmla="*/ 1445432 h 3428468"/>
              <a:gd name="connsiteX5227" fmla="*/ 1026794 w 5317239"/>
              <a:gd name="connsiteY5227" fmla="*/ 1438757 h 3428468"/>
              <a:gd name="connsiteX5228" fmla="*/ 1028260 w 5317239"/>
              <a:gd name="connsiteY5228" fmla="*/ 1439679 h 3428468"/>
              <a:gd name="connsiteX5229" fmla="*/ 1027499 w 5317239"/>
              <a:gd name="connsiteY5229" fmla="*/ 1442339 h 3428468"/>
              <a:gd name="connsiteX5230" fmla="*/ 1027392 w 5317239"/>
              <a:gd name="connsiteY5230" fmla="*/ 1441633 h 3428468"/>
              <a:gd name="connsiteX5231" fmla="*/ 1027446 w 5317239"/>
              <a:gd name="connsiteY5231" fmla="*/ 1441633 h 3428468"/>
              <a:gd name="connsiteX5232" fmla="*/ 837145 w 5317239"/>
              <a:gd name="connsiteY5232" fmla="*/ 1369922 h 3428468"/>
              <a:gd name="connsiteX5233" fmla="*/ 833918 w 5317239"/>
              <a:gd name="connsiteY5233" fmla="*/ 1373849 h 3428468"/>
              <a:gd name="connsiteX5234" fmla="*/ 832018 w 5317239"/>
              <a:gd name="connsiteY5234" fmla="*/ 1373035 h 3428468"/>
              <a:gd name="connsiteX5235" fmla="*/ 831856 w 5317239"/>
              <a:gd name="connsiteY5235" fmla="*/ 1372981 h 3428468"/>
              <a:gd name="connsiteX5236" fmla="*/ 832833 w 5317239"/>
              <a:gd name="connsiteY5236" fmla="*/ 1371733 h 3428468"/>
              <a:gd name="connsiteX5237" fmla="*/ 837174 w 5317239"/>
              <a:gd name="connsiteY5237" fmla="*/ 1369887 h 3428468"/>
              <a:gd name="connsiteX5238" fmla="*/ 837228 w 5317239"/>
              <a:gd name="connsiteY5238" fmla="*/ 1369887 h 3428468"/>
              <a:gd name="connsiteX5239" fmla="*/ 837145 w 5317239"/>
              <a:gd name="connsiteY5239" fmla="*/ 1369922 h 3428468"/>
              <a:gd name="connsiteX5240" fmla="*/ 869085 w 5317239"/>
              <a:gd name="connsiteY5240" fmla="*/ 1366632 h 3428468"/>
              <a:gd name="connsiteX5241" fmla="*/ 859751 w 5317239"/>
              <a:gd name="connsiteY5241" fmla="*/ 1376346 h 3428468"/>
              <a:gd name="connsiteX5242" fmla="*/ 854269 w 5317239"/>
              <a:gd name="connsiteY5242" fmla="*/ 1375260 h 3428468"/>
              <a:gd name="connsiteX5243" fmla="*/ 850796 w 5317239"/>
              <a:gd name="connsiteY5243" fmla="*/ 1370485 h 3428468"/>
              <a:gd name="connsiteX5244" fmla="*/ 851502 w 5317239"/>
              <a:gd name="connsiteY5244" fmla="*/ 1369453 h 3428468"/>
              <a:gd name="connsiteX5245" fmla="*/ 883132 w 5317239"/>
              <a:gd name="connsiteY5245" fmla="*/ 1359300 h 3428468"/>
              <a:gd name="connsiteX5246" fmla="*/ 883195 w 5317239"/>
              <a:gd name="connsiteY5246" fmla="*/ 1359305 h 3428468"/>
              <a:gd name="connsiteX5247" fmla="*/ 883142 w 5317239"/>
              <a:gd name="connsiteY5247" fmla="*/ 1359305 h 3428468"/>
              <a:gd name="connsiteX5248" fmla="*/ 875652 w 5317239"/>
              <a:gd name="connsiteY5248" fmla="*/ 1355506 h 3428468"/>
              <a:gd name="connsiteX5249" fmla="*/ 883132 w 5317239"/>
              <a:gd name="connsiteY5249" fmla="*/ 1359300 h 3428468"/>
              <a:gd name="connsiteX5250" fmla="*/ 878800 w 5317239"/>
              <a:gd name="connsiteY5250" fmla="*/ 1358979 h 3428468"/>
              <a:gd name="connsiteX5251" fmla="*/ 875434 w 5317239"/>
              <a:gd name="connsiteY5251" fmla="*/ 1360119 h 3428468"/>
              <a:gd name="connsiteX5252" fmla="*/ 3816176 w 5317239"/>
              <a:gd name="connsiteY5252" fmla="*/ 1284630 h 3428468"/>
              <a:gd name="connsiteX5253" fmla="*/ 3816194 w 5317239"/>
              <a:gd name="connsiteY5253" fmla="*/ 1284636 h 3428468"/>
              <a:gd name="connsiteX5254" fmla="*/ 3798090 w 5317239"/>
              <a:gd name="connsiteY5254" fmla="*/ 1287499 h 3428468"/>
              <a:gd name="connsiteX5255" fmla="*/ 3798105 w 5317239"/>
              <a:gd name="connsiteY5255" fmla="*/ 1287505 h 3428468"/>
              <a:gd name="connsiteX5256" fmla="*/ 3816209 w 5317239"/>
              <a:gd name="connsiteY5256" fmla="*/ 1284641 h 3428468"/>
              <a:gd name="connsiteX5257" fmla="*/ 3816194 w 5317239"/>
              <a:gd name="connsiteY5257" fmla="*/ 1284636 h 3428468"/>
              <a:gd name="connsiteX5258" fmla="*/ 3816231 w 5317239"/>
              <a:gd name="connsiteY5258" fmla="*/ 1284630 h 3428468"/>
              <a:gd name="connsiteX5259" fmla="*/ 3923740 w 5317239"/>
              <a:gd name="connsiteY5259" fmla="*/ 1174298 h 3428468"/>
              <a:gd name="connsiteX5260" fmla="*/ 3896660 w 5317239"/>
              <a:gd name="connsiteY5260" fmla="*/ 1179128 h 3428468"/>
              <a:gd name="connsiteX5261" fmla="*/ 3897474 w 5317239"/>
              <a:gd name="connsiteY5261" fmla="*/ 1183306 h 3428468"/>
              <a:gd name="connsiteX5262" fmla="*/ 3894977 w 5317239"/>
              <a:gd name="connsiteY5262" fmla="*/ 1188246 h 3428468"/>
              <a:gd name="connsiteX5263" fmla="*/ 3882821 w 5317239"/>
              <a:gd name="connsiteY5263" fmla="*/ 1193943 h 3428468"/>
              <a:gd name="connsiteX5264" fmla="*/ 3884883 w 5317239"/>
              <a:gd name="connsiteY5264" fmla="*/ 1208325 h 3428468"/>
              <a:gd name="connsiteX5265" fmla="*/ 3881192 w 5317239"/>
              <a:gd name="connsiteY5265" fmla="*/ 1213426 h 3428468"/>
              <a:gd name="connsiteX5266" fmla="*/ 3870447 w 5317239"/>
              <a:gd name="connsiteY5266" fmla="*/ 1215272 h 3428468"/>
              <a:gd name="connsiteX5267" fmla="*/ 3876526 w 5317239"/>
              <a:gd name="connsiteY5267" fmla="*/ 1238011 h 3428468"/>
              <a:gd name="connsiteX5268" fmla="*/ 3876526 w 5317239"/>
              <a:gd name="connsiteY5268" fmla="*/ 1240507 h 3428468"/>
              <a:gd name="connsiteX5269" fmla="*/ 3874789 w 5317239"/>
              <a:gd name="connsiteY5269" fmla="*/ 1246314 h 3428468"/>
              <a:gd name="connsiteX5270" fmla="*/ 3871967 w 5317239"/>
              <a:gd name="connsiteY5270" fmla="*/ 1249245 h 3428468"/>
              <a:gd name="connsiteX5271" fmla="*/ 3862849 w 5317239"/>
              <a:gd name="connsiteY5271" fmla="*/ 1252447 h 3428468"/>
              <a:gd name="connsiteX5272" fmla="*/ 3863935 w 5317239"/>
              <a:gd name="connsiteY5272" fmla="*/ 1263409 h 3428468"/>
              <a:gd name="connsiteX5273" fmla="*/ 3860299 w 5317239"/>
              <a:gd name="connsiteY5273" fmla="*/ 1268294 h 3428468"/>
              <a:gd name="connsiteX5274" fmla="*/ 3839079 w 5317239"/>
              <a:gd name="connsiteY5274" fmla="*/ 1272581 h 3428468"/>
              <a:gd name="connsiteX5275" fmla="*/ 3836311 w 5317239"/>
              <a:gd name="connsiteY5275" fmla="*/ 1274643 h 3428468"/>
              <a:gd name="connsiteX5276" fmla="*/ 3836908 w 5317239"/>
              <a:gd name="connsiteY5276" fmla="*/ 1279745 h 3428468"/>
              <a:gd name="connsiteX5277" fmla="*/ 3834846 w 5317239"/>
              <a:gd name="connsiteY5277" fmla="*/ 1284086 h 3428468"/>
              <a:gd name="connsiteX5278" fmla="*/ 3829473 w 5317239"/>
              <a:gd name="connsiteY5278" fmla="*/ 1287506 h 3428468"/>
              <a:gd name="connsiteX5279" fmla="*/ 3827074 w 5317239"/>
              <a:gd name="connsiteY5279" fmla="*/ 1288199 h 3428468"/>
              <a:gd name="connsiteX5280" fmla="*/ 3827139 w 5317239"/>
              <a:gd name="connsiteY5280" fmla="*/ 1288210 h 3428468"/>
              <a:gd name="connsiteX5281" fmla="*/ 3829581 w 5317239"/>
              <a:gd name="connsiteY5281" fmla="*/ 1287505 h 3428468"/>
              <a:gd name="connsiteX5282" fmla="*/ 3834954 w 5317239"/>
              <a:gd name="connsiteY5282" fmla="*/ 1284086 h 3428468"/>
              <a:gd name="connsiteX5283" fmla="*/ 3837017 w 5317239"/>
              <a:gd name="connsiteY5283" fmla="*/ 1279745 h 3428468"/>
              <a:gd name="connsiteX5284" fmla="*/ 3836420 w 5317239"/>
              <a:gd name="connsiteY5284" fmla="*/ 1274643 h 3428468"/>
              <a:gd name="connsiteX5285" fmla="*/ 3839187 w 5317239"/>
              <a:gd name="connsiteY5285" fmla="*/ 1272581 h 3428468"/>
              <a:gd name="connsiteX5286" fmla="*/ 3860407 w 5317239"/>
              <a:gd name="connsiteY5286" fmla="*/ 1268293 h 3428468"/>
              <a:gd name="connsiteX5287" fmla="*/ 3864043 w 5317239"/>
              <a:gd name="connsiteY5287" fmla="*/ 1263409 h 3428468"/>
              <a:gd name="connsiteX5288" fmla="*/ 3862958 w 5317239"/>
              <a:gd name="connsiteY5288" fmla="*/ 1252447 h 3428468"/>
              <a:gd name="connsiteX5289" fmla="*/ 3872075 w 5317239"/>
              <a:gd name="connsiteY5289" fmla="*/ 1249244 h 3428468"/>
              <a:gd name="connsiteX5290" fmla="*/ 3874897 w 5317239"/>
              <a:gd name="connsiteY5290" fmla="*/ 1246314 h 3428468"/>
              <a:gd name="connsiteX5291" fmla="*/ 3876634 w 5317239"/>
              <a:gd name="connsiteY5291" fmla="*/ 1240507 h 3428468"/>
              <a:gd name="connsiteX5292" fmla="*/ 3876634 w 5317239"/>
              <a:gd name="connsiteY5292" fmla="*/ 1238010 h 3428468"/>
              <a:gd name="connsiteX5293" fmla="*/ 3870555 w 5317239"/>
              <a:gd name="connsiteY5293" fmla="*/ 1215271 h 3428468"/>
              <a:gd name="connsiteX5294" fmla="*/ 3881301 w 5317239"/>
              <a:gd name="connsiteY5294" fmla="*/ 1213426 h 3428468"/>
              <a:gd name="connsiteX5295" fmla="*/ 3884992 w 5317239"/>
              <a:gd name="connsiteY5295" fmla="*/ 1208324 h 3428468"/>
              <a:gd name="connsiteX5296" fmla="*/ 3882929 w 5317239"/>
              <a:gd name="connsiteY5296" fmla="*/ 1193943 h 3428468"/>
              <a:gd name="connsiteX5297" fmla="*/ 3895086 w 5317239"/>
              <a:gd name="connsiteY5297" fmla="*/ 1188245 h 3428468"/>
              <a:gd name="connsiteX5298" fmla="*/ 3897582 w 5317239"/>
              <a:gd name="connsiteY5298" fmla="*/ 1183306 h 3428468"/>
              <a:gd name="connsiteX5299" fmla="*/ 3896768 w 5317239"/>
              <a:gd name="connsiteY5299" fmla="*/ 1179127 h 3428468"/>
              <a:gd name="connsiteX5300" fmla="*/ 3923764 w 5317239"/>
              <a:gd name="connsiteY5300" fmla="*/ 1174312 h 3428468"/>
              <a:gd name="connsiteX5301" fmla="*/ 4064309 w 5317239"/>
              <a:gd name="connsiteY5301" fmla="*/ 1148631 h 3428468"/>
              <a:gd name="connsiteX5302" fmla="*/ 4064355 w 5317239"/>
              <a:gd name="connsiteY5302" fmla="*/ 1148682 h 3428468"/>
              <a:gd name="connsiteX5303" fmla="*/ 4067286 w 5317239"/>
              <a:gd name="connsiteY5303" fmla="*/ 1150068 h 3428468"/>
              <a:gd name="connsiteX5304" fmla="*/ 4067286 w 5317239"/>
              <a:gd name="connsiteY5304" fmla="*/ 1150039 h 3428468"/>
              <a:gd name="connsiteX5305" fmla="*/ 536462 w 5317239"/>
              <a:gd name="connsiteY5305" fmla="*/ 1141817 h 3428468"/>
              <a:gd name="connsiteX5306" fmla="*/ 537113 w 5317239"/>
              <a:gd name="connsiteY5306" fmla="*/ 1141817 h 3428468"/>
              <a:gd name="connsiteX5307" fmla="*/ 537113 w 5317239"/>
              <a:gd name="connsiteY5307" fmla="*/ 1141871 h 3428468"/>
              <a:gd name="connsiteX5308" fmla="*/ 539609 w 5317239"/>
              <a:gd name="connsiteY5308" fmla="*/ 1141871 h 3428468"/>
              <a:gd name="connsiteX5309" fmla="*/ 536951 w 5317239"/>
              <a:gd name="connsiteY5309" fmla="*/ 1142631 h 3428468"/>
              <a:gd name="connsiteX5310" fmla="*/ 4060339 w 5317239"/>
              <a:gd name="connsiteY5310" fmla="*/ 1141148 h 3428468"/>
              <a:gd name="connsiteX5311" fmla="*/ 4060719 w 5317239"/>
              <a:gd name="connsiteY5311" fmla="*/ 1142287 h 3428468"/>
              <a:gd name="connsiteX5312" fmla="*/ 4058168 w 5317239"/>
              <a:gd name="connsiteY5312" fmla="*/ 1142775 h 3428468"/>
              <a:gd name="connsiteX5313" fmla="*/ 4005417 w 5317239"/>
              <a:gd name="connsiteY5313" fmla="*/ 1165668 h 3428468"/>
              <a:gd name="connsiteX5314" fmla="*/ 3984306 w 5317239"/>
              <a:gd name="connsiteY5314" fmla="*/ 1182655 h 3428468"/>
              <a:gd name="connsiteX5315" fmla="*/ 3983437 w 5317239"/>
              <a:gd name="connsiteY5315" fmla="*/ 1183198 h 3428468"/>
              <a:gd name="connsiteX5316" fmla="*/ 3954512 w 5317239"/>
              <a:gd name="connsiteY5316" fmla="*/ 1197199 h 3428468"/>
              <a:gd name="connsiteX5317" fmla="*/ 3954083 w 5317239"/>
              <a:gd name="connsiteY5317" fmla="*/ 1197283 h 3428468"/>
              <a:gd name="connsiteX5318" fmla="*/ 3954512 w 5317239"/>
              <a:gd name="connsiteY5318" fmla="*/ 1197199 h 3428468"/>
              <a:gd name="connsiteX5319" fmla="*/ 3983438 w 5317239"/>
              <a:gd name="connsiteY5319" fmla="*/ 1183198 h 3428468"/>
              <a:gd name="connsiteX5320" fmla="*/ 3984306 w 5317239"/>
              <a:gd name="connsiteY5320" fmla="*/ 1182655 h 3428468"/>
              <a:gd name="connsiteX5321" fmla="*/ 4005418 w 5317239"/>
              <a:gd name="connsiteY5321" fmla="*/ 1165668 h 3428468"/>
              <a:gd name="connsiteX5322" fmla="*/ 4058168 w 5317239"/>
              <a:gd name="connsiteY5322" fmla="*/ 1142781 h 3428468"/>
              <a:gd name="connsiteX5323" fmla="*/ 4060719 w 5317239"/>
              <a:gd name="connsiteY5323" fmla="*/ 1142293 h 3428468"/>
              <a:gd name="connsiteX5324" fmla="*/ 4061967 w 5317239"/>
              <a:gd name="connsiteY5324" fmla="*/ 1146092 h 3428468"/>
              <a:gd name="connsiteX5325" fmla="*/ 4064307 w 5317239"/>
              <a:gd name="connsiteY5325" fmla="*/ 1148630 h 3428468"/>
              <a:gd name="connsiteX5326" fmla="*/ 4065983 w 5317239"/>
              <a:gd name="connsiteY5326" fmla="*/ 1149116 h 3428468"/>
              <a:gd name="connsiteX5327" fmla="*/ 4068968 w 5317239"/>
              <a:gd name="connsiteY5327" fmla="*/ 1149279 h 3428468"/>
              <a:gd name="connsiteX5328" fmla="*/ 4069130 w 5317239"/>
              <a:gd name="connsiteY5328" fmla="*/ 1150198 h 3428468"/>
              <a:gd name="connsiteX5329" fmla="*/ 4069185 w 5317239"/>
              <a:gd name="connsiteY5329" fmla="*/ 1150201 h 3428468"/>
              <a:gd name="connsiteX5330" fmla="*/ 4069239 w 5317239"/>
              <a:gd name="connsiteY5330" fmla="*/ 1149821 h 3428468"/>
              <a:gd name="connsiteX5331" fmla="*/ 4070976 w 5317239"/>
              <a:gd name="connsiteY5331" fmla="*/ 1159427 h 3428468"/>
              <a:gd name="connsiteX5332" fmla="*/ 4071030 w 5317239"/>
              <a:gd name="connsiteY5332" fmla="*/ 1159644 h 3428468"/>
              <a:gd name="connsiteX5333" fmla="*/ 4075101 w 5317239"/>
              <a:gd name="connsiteY5333" fmla="*/ 1163389 h 3428468"/>
              <a:gd name="connsiteX5334" fmla="*/ 4080745 w 5317239"/>
              <a:gd name="connsiteY5334" fmla="*/ 1163878 h 3428468"/>
              <a:gd name="connsiteX5335" fmla="*/ 4092576 w 5317239"/>
              <a:gd name="connsiteY5335" fmla="*/ 1175708 h 3428468"/>
              <a:gd name="connsiteX5336" fmla="*/ 4092449 w 5317239"/>
              <a:gd name="connsiteY5336" fmla="*/ 1176015 h 3428468"/>
              <a:gd name="connsiteX5337" fmla="*/ 4092521 w 5317239"/>
              <a:gd name="connsiteY5337" fmla="*/ 1176089 h 3428468"/>
              <a:gd name="connsiteX5338" fmla="*/ 4092448 w 5317239"/>
              <a:gd name="connsiteY5338" fmla="*/ 1176015 h 3428468"/>
              <a:gd name="connsiteX5339" fmla="*/ 4085846 w 5317239"/>
              <a:gd name="connsiteY5339" fmla="*/ 1191881 h 3428468"/>
              <a:gd name="connsiteX5340" fmla="*/ 4086280 w 5317239"/>
              <a:gd name="connsiteY5340" fmla="*/ 1196168 h 3428468"/>
              <a:gd name="connsiteX5341" fmla="*/ 4087366 w 5317239"/>
              <a:gd name="connsiteY5341" fmla="*/ 1197416 h 3428468"/>
              <a:gd name="connsiteX5342" fmla="*/ 4098003 w 5317239"/>
              <a:gd name="connsiteY5342" fmla="*/ 1205394 h 3428468"/>
              <a:gd name="connsiteX5343" fmla="*/ 4099196 w 5317239"/>
              <a:gd name="connsiteY5343" fmla="*/ 1213806 h 3428468"/>
              <a:gd name="connsiteX5344" fmla="*/ 4095506 w 5317239"/>
              <a:gd name="connsiteY5344" fmla="*/ 1215326 h 3428468"/>
              <a:gd name="connsiteX5345" fmla="*/ 4092738 w 5317239"/>
              <a:gd name="connsiteY5345" fmla="*/ 1219559 h 3428468"/>
              <a:gd name="connsiteX5346" fmla="*/ 4092902 w 5317239"/>
              <a:gd name="connsiteY5346" fmla="*/ 1235514 h 3428468"/>
              <a:gd name="connsiteX5347" fmla="*/ 4093010 w 5317239"/>
              <a:gd name="connsiteY5347" fmla="*/ 1236437 h 3428468"/>
              <a:gd name="connsiteX5348" fmla="*/ 4098871 w 5317239"/>
              <a:gd name="connsiteY5348" fmla="*/ 1263246 h 3428468"/>
              <a:gd name="connsiteX5349" fmla="*/ 4099631 w 5317239"/>
              <a:gd name="connsiteY5349" fmla="*/ 1264929 h 3428468"/>
              <a:gd name="connsiteX5350" fmla="*/ 4099739 w 5317239"/>
              <a:gd name="connsiteY5350" fmla="*/ 1265091 h 3428468"/>
              <a:gd name="connsiteX5351" fmla="*/ 4099794 w 5317239"/>
              <a:gd name="connsiteY5351" fmla="*/ 1265200 h 3428468"/>
              <a:gd name="connsiteX5352" fmla="*/ 4109779 w 5317239"/>
              <a:gd name="connsiteY5352" fmla="*/ 1278876 h 3428468"/>
              <a:gd name="connsiteX5353" fmla="*/ 4114935 w 5317239"/>
              <a:gd name="connsiteY5353" fmla="*/ 1280450 h 3428468"/>
              <a:gd name="connsiteX5354" fmla="*/ 4138977 w 5317239"/>
              <a:gd name="connsiteY5354" fmla="*/ 1271983 h 3428468"/>
              <a:gd name="connsiteX5355" fmla="*/ 4177997 w 5317239"/>
              <a:gd name="connsiteY5355" fmla="*/ 1269324 h 3428468"/>
              <a:gd name="connsiteX5356" fmla="*/ 4181986 w 5317239"/>
              <a:gd name="connsiteY5356" fmla="*/ 1266197 h 3428468"/>
              <a:gd name="connsiteX5357" fmla="*/ 4185269 w 5317239"/>
              <a:gd name="connsiteY5357" fmla="*/ 1255866 h 3428468"/>
              <a:gd name="connsiteX5358" fmla="*/ 4185287 w 5317239"/>
              <a:gd name="connsiteY5358" fmla="*/ 1255873 h 3428468"/>
              <a:gd name="connsiteX5359" fmla="*/ 4185324 w 5317239"/>
              <a:gd name="connsiteY5359" fmla="*/ 1255757 h 3428468"/>
              <a:gd name="connsiteX5360" fmla="*/ 4196612 w 5317239"/>
              <a:gd name="connsiteY5360" fmla="*/ 1260044 h 3428468"/>
              <a:gd name="connsiteX5361" fmla="*/ 4198023 w 5317239"/>
              <a:gd name="connsiteY5361" fmla="*/ 1260316 h 3428468"/>
              <a:gd name="connsiteX5362" fmla="*/ 4227926 w 5317239"/>
              <a:gd name="connsiteY5362" fmla="*/ 1261564 h 3428468"/>
              <a:gd name="connsiteX5363" fmla="*/ 4246595 w 5317239"/>
              <a:gd name="connsiteY5363" fmla="*/ 1274697 h 3428468"/>
              <a:gd name="connsiteX5364" fmla="*/ 4255929 w 5317239"/>
              <a:gd name="connsiteY5364" fmla="*/ 1296134 h 3428468"/>
              <a:gd name="connsiteX5365" fmla="*/ 4260542 w 5317239"/>
              <a:gd name="connsiteY5365" fmla="*/ 1298848 h 3428468"/>
              <a:gd name="connsiteX5366" fmla="*/ 4267434 w 5317239"/>
              <a:gd name="connsiteY5366" fmla="*/ 1298196 h 3428468"/>
              <a:gd name="connsiteX5367" fmla="*/ 4269606 w 5317239"/>
              <a:gd name="connsiteY5367" fmla="*/ 1301995 h 3428468"/>
              <a:gd name="connsiteX5368" fmla="*/ 4273513 w 5317239"/>
              <a:gd name="connsiteY5368" fmla="*/ 1304329 h 3428468"/>
              <a:gd name="connsiteX5369" fmla="*/ 4477080 w 5317239"/>
              <a:gd name="connsiteY5369" fmla="*/ 1305306 h 3428468"/>
              <a:gd name="connsiteX5370" fmla="*/ 4591157 w 5317239"/>
              <a:gd name="connsiteY5370" fmla="*/ 1320610 h 3428468"/>
              <a:gd name="connsiteX5371" fmla="*/ 4683687 w 5317239"/>
              <a:gd name="connsiteY5371" fmla="*/ 1354908 h 3428468"/>
              <a:gd name="connsiteX5372" fmla="*/ 4683585 w 5317239"/>
              <a:gd name="connsiteY5372" fmla="*/ 1355008 h 3428468"/>
              <a:gd name="connsiteX5373" fmla="*/ 4683904 w 5317239"/>
              <a:gd name="connsiteY5373" fmla="*/ 1355126 h 3428468"/>
              <a:gd name="connsiteX5374" fmla="*/ 4683742 w 5317239"/>
              <a:gd name="connsiteY5374" fmla="*/ 1355289 h 3428468"/>
              <a:gd name="connsiteX5375" fmla="*/ 4683418 w 5317239"/>
              <a:gd name="connsiteY5375" fmla="*/ 1355168 h 3428468"/>
              <a:gd name="connsiteX5376" fmla="*/ 4614547 w 5317239"/>
              <a:gd name="connsiteY5376" fmla="*/ 1421824 h 3428468"/>
              <a:gd name="connsiteX5377" fmla="*/ 4613245 w 5317239"/>
              <a:gd name="connsiteY5377" fmla="*/ 1426003 h 3428468"/>
              <a:gd name="connsiteX5378" fmla="*/ 4634573 w 5317239"/>
              <a:gd name="connsiteY5378" fmla="*/ 1526185 h 3428468"/>
              <a:gd name="connsiteX5379" fmla="*/ 4431331 w 5317239"/>
              <a:gd name="connsiteY5379" fmla="*/ 1596249 h 3428468"/>
              <a:gd name="connsiteX5380" fmla="*/ 4431222 w 5317239"/>
              <a:gd name="connsiteY5380" fmla="*/ 1595869 h 3428468"/>
              <a:gd name="connsiteX5381" fmla="*/ 4429757 w 5317239"/>
              <a:gd name="connsiteY5381" fmla="*/ 1593535 h 3428468"/>
              <a:gd name="connsiteX5382" fmla="*/ 4429594 w 5317239"/>
              <a:gd name="connsiteY5382" fmla="*/ 1593427 h 3428468"/>
              <a:gd name="connsiteX5383" fmla="*/ 4428997 w 5317239"/>
              <a:gd name="connsiteY5383" fmla="*/ 1592992 h 3428468"/>
              <a:gd name="connsiteX5384" fmla="*/ 4423136 w 5317239"/>
              <a:gd name="connsiteY5384" fmla="*/ 1589845 h 3428468"/>
              <a:gd name="connsiteX5385" fmla="*/ 4419120 w 5317239"/>
              <a:gd name="connsiteY5385" fmla="*/ 1589737 h 3428468"/>
              <a:gd name="connsiteX5386" fmla="*/ 4380696 w 5317239"/>
              <a:gd name="connsiteY5386" fmla="*/ 1607157 h 3428468"/>
              <a:gd name="connsiteX5387" fmla="*/ 4378743 w 5317239"/>
              <a:gd name="connsiteY5387" fmla="*/ 1608894 h 3428468"/>
              <a:gd name="connsiteX5388" fmla="*/ 4376355 w 5317239"/>
              <a:gd name="connsiteY5388" fmla="*/ 1612638 h 3428468"/>
              <a:gd name="connsiteX5389" fmla="*/ 4376843 w 5317239"/>
              <a:gd name="connsiteY5389" fmla="*/ 1618065 h 3428468"/>
              <a:gd name="connsiteX5390" fmla="*/ 4382542 w 5317239"/>
              <a:gd name="connsiteY5390" fmla="*/ 1624415 h 3428468"/>
              <a:gd name="connsiteX5391" fmla="*/ 4382445 w 5317239"/>
              <a:gd name="connsiteY5391" fmla="*/ 1624633 h 3428468"/>
              <a:gd name="connsiteX5392" fmla="*/ 4377386 w 5317239"/>
              <a:gd name="connsiteY5392" fmla="*/ 1636083 h 3428468"/>
              <a:gd name="connsiteX5393" fmla="*/ 4367835 w 5317239"/>
              <a:gd name="connsiteY5393" fmla="*/ 1630873 h 3428468"/>
              <a:gd name="connsiteX5394" fmla="*/ 4365663 w 5317239"/>
              <a:gd name="connsiteY5394" fmla="*/ 1630331 h 3428468"/>
              <a:gd name="connsiteX5395" fmla="*/ 4363493 w 5317239"/>
              <a:gd name="connsiteY5395" fmla="*/ 1630927 h 3428468"/>
              <a:gd name="connsiteX5396" fmla="*/ 4351282 w 5317239"/>
              <a:gd name="connsiteY5396" fmla="*/ 1637765 h 3428468"/>
              <a:gd name="connsiteX5397" fmla="*/ 4349057 w 5317239"/>
              <a:gd name="connsiteY5397" fmla="*/ 1640804 h 3428468"/>
              <a:gd name="connsiteX5398" fmla="*/ 4347321 w 5317239"/>
              <a:gd name="connsiteY5398" fmla="*/ 1648999 h 3428468"/>
              <a:gd name="connsiteX5399" fmla="*/ 4339939 w 5317239"/>
              <a:gd name="connsiteY5399" fmla="*/ 1652364 h 3428468"/>
              <a:gd name="connsiteX5400" fmla="*/ 4335869 w 5317239"/>
              <a:gd name="connsiteY5400" fmla="*/ 1649434 h 3428468"/>
              <a:gd name="connsiteX5401" fmla="*/ 4333645 w 5317239"/>
              <a:gd name="connsiteY5401" fmla="*/ 1648619 h 3428468"/>
              <a:gd name="connsiteX5402" fmla="*/ 4331311 w 5317239"/>
              <a:gd name="connsiteY5402" fmla="*/ 1648999 h 3428468"/>
              <a:gd name="connsiteX5403" fmla="*/ 4314541 w 5317239"/>
              <a:gd name="connsiteY5403" fmla="*/ 1656651 h 3428468"/>
              <a:gd name="connsiteX5404" fmla="*/ 4311937 w 5317239"/>
              <a:gd name="connsiteY5404" fmla="*/ 1661210 h 3428468"/>
              <a:gd name="connsiteX5405" fmla="*/ 4312012 w 5317239"/>
              <a:gd name="connsiteY5405" fmla="*/ 1661894 h 3428468"/>
              <a:gd name="connsiteX5406" fmla="*/ 4312045 w 5317239"/>
              <a:gd name="connsiteY5406" fmla="*/ 1662187 h 3428468"/>
              <a:gd name="connsiteX5407" fmla="*/ 4313022 w 5317239"/>
              <a:gd name="connsiteY5407" fmla="*/ 1671684 h 3428468"/>
              <a:gd name="connsiteX5408" fmla="*/ 4314921 w 5317239"/>
              <a:gd name="connsiteY5408" fmla="*/ 1674941 h 3428468"/>
              <a:gd name="connsiteX5409" fmla="*/ 4317635 w 5317239"/>
              <a:gd name="connsiteY5409" fmla="*/ 1675754 h 3428468"/>
              <a:gd name="connsiteX5410" fmla="*/ 4318612 w 5317239"/>
              <a:gd name="connsiteY5410" fmla="*/ 1675646 h 3428468"/>
              <a:gd name="connsiteX5411" fmla="*/ 4327674 w 5317239"/>
              <a:gd name="connsiteY5411" fmla="*/ 1673475 h 3428468"/>
              <a:gd name="connsiteX5412" fmla="*/ 4330171 w 5317239"/>
              <a:gd name="connsiteY5412" fmla="*/ 1678197 h 3428468"/>
              <a:gd name="connsiteX5413" fmla="*/ 4325178 w 5317239"/>
              <a:gd name="connsiteY5413" fmla="*/ 1688019 h 3428468"/>
              <a:gd name="connsiteX5414" fmla="*/ 4324852 w 5317239"/>
              <a:gd name="connsiteY5414" fmla="*/ 1691222 h 3428468"/>
              <a:gd name="connsiteX5415" fmla="*/ 4330008 w 5317239"/>
              <a:gd name="connsiteY5415" fmla="*/ 1711139 h 3428468"/>
              <a:gd name="connsiteX5416" fmla="*/ 4331636 w 5317239"/>
              <a:gd name="connsiteY5416" fmla="*/ 1713581 h 3428468"/>
              <a:gd name="connsiteX5417" fmla="*/ 4337280 w 5317239"/>
              <a:gd name="connsiteY5417" fmla="*/ 1717868 h 3428468"/>
              <a:gd name="connsiteX5418" fmla="*/ 4336412 w 5317239"/>
              <a:gd name="connsiteY5418" fmla="*/ 1731056 h 3428468"/>
              <a:gd name="connsiteX5419" fmla="*/ 4328272 w 5317239"/>
              <a:gd name="connsiteY5419" fmla="*/ 1731273 h 3428468"/>
              <a:gd name="connsiteX5420" fmla="*/ 4325667 w 5317239"/>
              <a:gd name="connsiteY5420" fmla="*/ 1728939 h 3428468"/>
              <a:gd name="connsiteX5421" fmla="*/ 4324907 w 5317239"/>
              <a:gd name="connsiteY5421" fmla="*/ 1717814 h 3428468"/>
              <a:gd name="connsiteX5422" fmla="*/ 4324256 w 5317239"/>
              <a:gd name="connsiteY5422" fmla="*/ 1715806 h 3428468"/>
              <a:gd name="connsiteX5423" fmla="*/ 4318829 w 5317239"/>
              <a:gd name="connsiteY5423" fmla="*/ 1706797 h 3428468"/>
              <a:gd name="connsiteX5424" fmla="*/ 4316495 w 5317239"/>
              <a:gd name="connsiteY5424" fmla="*/ 1704898 h 3428468"/>
              <a:gd name="connsiteX5425" fmla="*/ 4312642 w 5317239"/>
              <a:gd name="connsiteY5425" fmla="*/ 1703487 h 3428468"/>
              <a:gd name="connsiteX5426" fmla="*/ 4309819 w 5317239"/>
              <a:gd name="connsiteY5426" fmla="*/ 1702456 h 3428468"/>
              <a:gd name="connsiteX5427" fmla="*/ 4307975 w 5317239"/>
              <a:gd name="connsiteY5427" fmla="*/ 1699036 h 3428468"/>
              <a:gd name="connsiteX5428" fmla="*/ 4303578 w 5317239"/>
              <a:gd name="connsiteY5428" fmla="*/ 1696649 h 3428468"/>
              <a:gd name="connsiteX5429" fmla="*/ 4303144 w 5317239"/>
              <a:gd name="connsiteY5429" fmla="*/ 1696703 h 3428468"/>
              <a:gd name="connsiteX5430" fmla="*/ 4302710 w 5317239"/>
              <a:gd name="connsiteY5430" fmla="*/ 1696812 h 3428468"/>
              <a:gd name="connsiteX5431" fmla="*/ 4302168 w 5317239"/>
              <a:gd name="connsiteY5431" fmla="*/ 1697029 h 3428468"/>
              <a:gd name="connsiteX5432" fmla="*/ 4301896 w 5317239"/>
              <a:gd name="connsiteY5432" fmla="*/ 1697137 h 3428468"/>
              <a:gd name="connsiteX5433" fmla="*/ 4301516 w 5317239"/>
              <a:gd name="connsiteY5433" fmla="*/ 1697354 h 3428468"/>
              <a:gd name="connsiteX5434" fmla="*/ 4295710 w 5317239"/>
              <a:gd name="connsiteY5434" fmla="*/ 1700447 h 3428468"/>
              <a:gd name="connsiteX5435" fmla="*/ 4294732 w 5317239"/>
              <a:gd name="connsiteY5435" fmla="*/ 1701153 h 3428468"/>
              <a:gd name="connsiteX5436" fmla="*/ 4294244 w 5317239"/>
              <a:gd name="connsiteY5436" fmla="*/ 1701750 h 3428468"/>
              <a:gd name="connsiteX5437" fmla="*/ 4293973 w 5317239"/>
              <a:gd name="connsiteY5437" fmla="*/ 1702076 h 3428468"/>
              <a:gd name="connsiteX5438" fmla="*/ 4293810 w 5317239"/>
              <a:gd name="connsiteY5438" fmla="*/ 1702456 h 3428468"/>
              <a:gd name="connsiteX5439" fmla="*/ 4293321 w 5317239"/>
              <a:gd name="connsiteY5439" fmla="*/ 1704301 h 3428468"/>
              <a:gd name="connsiteX5440" fmla="*/ 4293274 w 5317239"/>
              <a:gd name="connsiteY5440" fmla="*/ 1704248 h 3428468"/>
              <a:gd name="connsiteX5441" fmla="*/ 4292724 w 5317239"/>
              <a:gd name="connsiteY5441" fmla="*/ 1703650 h 3428468"/>
              <a:gd name="connsiteX5442" fmla="*/ 4289522 w 5317239"/>
              <a:gd name="connsiteY5442" fmla="*/ 1702130 h 3428468"/>
              <a:gd name="connsiteX5443" fmla="*/ 4288328 w 5317239"/>
              <a:gd name="connsiteY5443" fmla="*/ 1702239 h 3428468"/>
              <a:gd name="connsiteX5444" fmla="*/ 4284964 w 5317239"/>
              <a:gd name="connsiteY5444" fmla="*/ 1705386 h 3428468"/>
              <a:gd name="connsiteX5445" fmla="*/ 4283987 w 5317239"/>
              <a:gd name="connsiteY5445" fmla="*/ 1708751 h 3428468"/>
              <a:gd name="connsiteX5446" fmla="*/ 4280839 w 5317239"/>
              <a:gd name="connsiteY5446" fmla="*/ 1705820 h 3428468"/>
              <a:gd name="connsiteX5447" fmla="*/ 4260759 w 5317239"/>
              <a:gd name="connsiteY5447" fmla="*/ 1687097 h 3428468"/>
              <a:gd name="connsiteX5448" fmla="*/ 4259348 w 5317239"/>
              <a:gd name="connsiteY5448" fmla="*/ 1686175 h 3428468"/>
              <a:gd name="connsiteX5449" fmla="*/ 4221630 w 5317239"/>
              <a:gd name="connsiteY5449" fmla="*/ 1671359 h 3428468"/>
              <a:gd name="connsiteX5450" fmla="*/ 4211265 w 5317239"/>
              <a:gd name="connsiteY5450" fmla="*/ 1667289 h 3428468"/>
              <a:gd name="connsiteX5451" fmla="*/ 4210288 w 5317239"/>
              <a:gd name="connsiteY5451" fmla="*/ 1667072 h 3428468"/>
              <a:gd name="connsiteX5452" fmla="*/ 4210179 w 5317239"/>
              <a:gd name="connsiteY5452" fmla="*/ 1667072 h 3428468"/>
              <a:gd name="connsiteX5453" fmla="*/ 4209039 w 5317239"/>
              <a:gd name="connsiteY5453" fmla="*/ 1667072 h 3428468"/>
              <a:gd name="connsiteX5454" fmla="*/ 4200194 w 5317239"/>
              <a:gd name="connsiteY5454" fmla="*/ 1668211 h 3428468"/>
              <a:gd name="connsiteX5455" fmla="*/ 4196341 w 5317239"/>
              <a:gd name="connsiteY5455" fmla="*/ 1671901 h 3428468"/>
              <a:gd name="connsiteX5456" fmla="*/ 4184401 w 5317239"/>
              <a:gd name="connsiteY5456" fmla="*/ 1740662 h 3428468"/>
              <a:gd name="connsiteX5457" fmla="*/ 4184401 w 5317239"/>
              <a:gd name="connsiteY5457" fmla="*/ 1742019 h 3428468"/>
              <a:gd name="connsiteX5458" fmla="*/ 4186518 w 5317239"/>
              <a:gd name="connsiteY5458" fmla="*/ 1759114 h 3428468"/>
              <a:gd name="connsiteX5459" fmla="*/ 4170074 w 5317239"/>
              <a:gd name="connsiteY5459" fmla="*/ 1760199 h 3428468"/>
              <a:gd name="connsiteX5460" fmla="*/ 4166709 w 5317239"/>
              <a:gd name="connsiteY5460" fmla="*/ 1762099 h 3428468"/>
              <a:gd name="connsiteX5461" fmla="*/ 4166058 w 5317239"/>
              <a:gd name="connsiteY5461" fmla="*/ 1765898 h 3428468"/>
              <a:gd name="connsiteX5462" fmla="*/ 4168391 w 5317239"/>
              <a:gd name="connsiteY5462" fmla="*/ 1774364 h 3428468"/>
              <a:gd name="connsiteX5463" fmla="*/ 4155149 w 5317239"/>
              <a:gd name="connsiteY5463" fmla="*/ 1776209 h 3428468"/>
              <a:gd name="connsiteX5464" fmla="*/ 4151242 w 5317239"/>
              <a:gd name="connsiteY5464" fmla="*/ 1780605 h 3428468"/>
              <a:gd name="connsiteX5465" fmla="*/ 4151242 w 5317239"/>
              <a:gd name="connsiteY5465" fmla="*/ 1781636 h 3428468"/>
              <a:gd name="connsiteX5466" fmla="*/ 4145598 w 5317239"/>
              <a:gd name="connsiteY5466" fmla="*/ 1784024 h 3428468"/>
              <a:gd name="connsiteX5467" fmla="*/ 4142993 w 5317239"/>
              <a:gd name="connsiteY5467" fmla="*/ 1786900 h 3428468"/>
              <a:gd name="connsiteX5468" fmla="*/ 4142955 w 5317239"/>
              <a:gd name="connsiteY5468" fmla="*/ 1787033 h 3428468"/>
              <a:gd name="connsiteX5469" fmla="*/ 4142776 w 5317239"/>
              <a:gd name="connsiteY5469" fmla="*/ 1787660 h 3428468"/>
              <a:gd name="connsiteX5470" fmla="*/ 4128340 w 5317239"/>
              <a:gd name="connsiteY5470" fmla="*/ 1783427 h 3428468"/>
              <a:gd name="connsiteX5471" fmla="*/ 4127634 w 5317239"/>
              <a:gd name="connsiteY5471" fmla="*/ 1783318 h 3428468"/>
              <a:gd name="connsiteX5472" fmla="*/ 4124324 w 5317239"/>
              <a:gd name="connsiteY5472" fmla="*/ 1784187 h 3428468"/>
              <a:gd name="connsiteX5473" fmla="*/ 4112493 w 5317239"/>
              <a:gd name="connsiteY5473" fmla="*/ 1793196 h 3428468"/>
              <a:gd name="connsiteX5474" fmla="*/ 4107065 w 5317239"/>
              <a:gd name="connsiteY5474" fmla="*/ 1789668 h 3428468"/>
              <a:gd name="connsiteX5475" fmla="*/ 4101638 w 5317239"/>
              <a:gd name="connsiteY5475" fmla="*/ 1786140 h 3428468"/>
              <a:gd name="connsiteX5476" fmla="*/ 4100608 w 5317239"/>
              <a:gd name="connsiteY5476" fmla="*/ 1785652 h 3428468"/>
              <a:gd name="connsiteX5477" fmla="*/ 4099468 w 5317239"/>
              <a:gd name="connsiteY5477" fmla="*/ 1785435 h 3428468"/>
              <a:gd name="connsiteX5478" fmla="*/ 4097243 w 5317239"/>
              <a:gd name="connsiteY5478" fmla="*/ 1785869 h 3428468"/>
              <a:gd name="connsiteX5479" fmla="*/ 4094692 w 5317239"/>
              <a:gd name="connsiteY5479" fmla="*/ 1789451 h 3428468"/>
              <a:gd name="connsiteX5480" fmla="*/ 4093335 w 5317239"/>
              <a:gd name="connsiteY5480" fmla="*/ 1801770 h 3428468"/>
              <a:gd name="connsiteX5481" fmla="*/ 4079605 w 5317239"/>
              <a:gd name="connsiteY5481" fmla="*/ 1811268 h 3428468"/>
              <a:gd name="connsiteX5482" fmla="*/ 4077380 w 5317239"/>
              <a:gd name="connsiteY5482" fmla="*/ 1811485 h 3428468"/>
              <a:gd name="connsiteX5483" fmla="*/ 4070650 w 5317239"/>
              <a:gd name="connsiteY5483" fmla="*/ 1802150 h 3428468"/>
              <a:gd name="connsiteX5484" fmla="*/ 4066960 w 5317239"/>
              <a:gd name="connsiteY5484" fmla="*/ 1800251 h 3428468"/>
              <a:gd name="connsiteX5485" fmla="*/ 4063649 w 5317239"/>
              <a:gd name="connsiteY5485" fmla="*/ 1800251 h 3428468"/>
              <a:gd name="connsiteX5486" fmla="*/ 4057246 w 5317239"/>
              <a:gd name="connsiteY5486" fmla="*/ 1786140 h 3428468"/>
              <a:gd name="connsiteX5487" fmla="*/ 4056540 w 5317239"/>
              <a:gd name="connsiteY5487" fmla="*/ 1785055 h 3428468"/>
              <a:gd name="connsiteX5488" fmla="*/ 4055563 w 5317239"/>
              <a:gd name="connsiteY5488" fmla="*/ 1784187 h 3428468"/>
              <a:gd name="connsiteX5489" fmla="*/ 4034940 w 5317239"/>
              <a:gd name="connsiteY5489" fmla="*/ 1771325 h 3428468"/>
              <a:gd name="connsiteX5490" fmla="*/ 4029513 w 5317239"/>
              <a:gd name="connsiteY5490" fmla="*/ 1771813 h 3428468"/>
              <a:gd name="connsiteX5491" fmla="*/ 4028536 w 5317239"/>
              <a:gd name="connsiteY5491" fmla="*/ 1777186 h 3428468"/>
              <a:gd name="connsiteX5492" fmla="*/ 4032770 w 5317239"/>
              <a:gd name="connsiteY5492" fmla="*/ 1785652 h 3428468"/>
              <a:gd name="connsiteX5493" fmla="*/ 4018768 w 5317239"/>
              <a:gd name="connsiteY5493" fmla="*/ 1800251 h 3428468"/>
              <a:gd name="connsiteX5494" fmla="*/ 4017737 w 5317239"/>
              <a:gd name="connsiteY5494" fmla="*/ 1802042 h 3428468"/>
              <a:gd name="connsiteX5495" fmla="*/ 4014209 w 5317239"/>
              <a:gd name="connsiteY5495" fmla="*/ 1813330 h 3428468"/>
              <a:gd name="connsiteX5496" fmla="*/ 4013992 w 5317239"/>
              <a:gd name="connsiteY5496" fmla="*/ 1814415 h 3428468"/>
              <a:gd name="connsiteX5497" fmla="*/ 4012961 w 5317239"/>
              <a:gd name="connsiteY5497" fmla="*/ 1831619 h 3428468"/>
              <a:gd name="connsiteX5498" fmla="*/ 4014101 w 5317239"/>
              <a:gd name="connsiteY5498" fmla="*/ 1834875 h 3428468"/>
              <a:gd name="connsiteX5499" fmla="*/ 4019093 w 5317239"/>
              <a:gd name="connsiteY5499" fmla="*/ 1840519 h 3428468"/>
              <a:gd name="connsiteX5500" fmla="*/ 4014915 w 5317239"/>
              <a:gd name="connsiteY5500" fmla="*/ 1844643 h 3428468"/>
              <a:gd name="connsiteX5501" fmla="*/ 3997766 w 5317239"/>
              <a:gd name="connsiteY5501" fmla="*/ 1847303 h 3428468"/>
              <a:gd name="connsiteX5502" fmla="*/ 3995160 w 5317239"/>
              <a:gd name="connsiteY5502" fmla="*/ 1848660 h 3428468"/>
              <a:gd name="connsiteX5503" fmla="*/ 3990167 w 5317239"/>
              <a:gd name="connsiteY5503" fmla="*/ 1853978 h 3428468"/>
              <a:gd name="connsiteX5504" fmla="*/ 3976763 w 5317239"/>
              <a:gd name="connsiteY5504" fmla="*/ 1845512 h 3428468"/>
              <a:gd name="connsiteX5505" fmla="*/ 3955923 w 5317239"/>
              <a:gd name="connsiteY5505" fmla="*/ 1823912 h 3428468"/>
              <a:gd name="connsiteX5506" fmla="*/ 3952721 w 5317239"/>
              <a:gd name="connsiteY5506" fmla="*/ 1822556 h 3428468"/>
              <a:gd name="connsiteX5507" fmla="*/ 3951961 w 5317239"/>
              <a:gd name="connsiteY5507" fmla="*/ 1822718 h 3428468"/>
              <a:gd name="connsiteX5508" fmla="*/ 3950930 w 5317239"/>
              <a:gd name="connsiteY5508" fmla="*/ 1822935 h 3428468"/>
              <a:gd name="connsiteX5509" fmla="*/ 3949464 w 5317239"/>
              <a:gd name="connsiteY5509" fmla="*/ 1823912 h 3428468"/>
              <a:gd name="connsiteX5510" fmla="*/ 3938937 w 5317239"/>
              <a:gd name="connsiteY5510" fmla="*/ 1834224 h 3428468"/>
              <a:gd name="connsiteX5511" fmla="*/ 3935083 w 5317239"/>
              <a:gd name="connsiteY5511" fmla="*/ 1830913 h 3428468"/>
              <a:gd name="connsiteX5512" fmla="*/ 3933129 w 5317239"/>
              <a:gd name="connsiteY5512" fmla="*/ 1829937 h 3428468"/>
              <a:gd name="connsiteX5513" fmla="*/ 3932587 w 5317239"/>
              <a:gd name="connsiteY5513" fmla="*/ 1829882 h 3428468"/>
              <a:gd name="connsiteX5514" fmla="*/ 3932044 w 5317239"/>
              <a:gd name="connsiteY5514" fmla="*/ 1829882 h 3428468"/>
              <a:gd name="connsiteX5515" fmla="*/ 3931881 w 5317239"/>
              <a:gd name="connsiteY5515" fmla="*/ 1829882 h 3428468"/>
              <a:gd name="connsiteX5516" fmla="*/ 3930959 w 5317239"/>
              <a:gd name="connsiteY5516" fmla="*/ 1829991 h 3428468"/>
              <a:gd name="connsiteX5517" fmla="*/ 3927702 w 5317239"/>
              <a:gd name="connsiteY5517" fmla="*/ 1830859 h 3428468"/>
              <a:gd name="connsiteX5518" fmla="*/ 3924032 w 5317239"/>
              <a:gd name="connsiteY5518" fmla="*/ 1828552 h 3428468"/>
              <a:gd name="connsiteX5519" fmla="*/ 3923904 w 5317239"/>
              <a:gd name="connsiteY5519" fmla="*/ 1828471 h 3428468"/>
              <a:gd name="connsiteX5520" fmla="*/ 3929964 w 5317239"/>
              <a:gd name="connsiteY5520" fmla="*/ 1827876 h 3428468"/>
              <a:gd name="connsiteX5521" fmla="*/ 3929982 w 5317239"/>
              <a:gd name="connsiteY5521" fmla="*/ 1827874 h 3428468"/>
              <a:gd name="connsiteX5522" fmla="*/ 3933672 w 5317239"/>
              <a:gd name="connsiteY5522" fmla="*/ 1825161 h 3428468"/>
              <a:gd name="connsiteX5523" fmla="*/ 3939208 w 5317239"/>
              <a:gd name="connsiteY5523" fmla="*/ 1812299 h 3428468"/>
              <a:gd name="connsiteX5524" fmla="*/ 3938665 w 5317239"/>
              <a:gd name="connsiteY5524" fmla="*/ 1807794 h 3428468"/>
              <a:gd name="connsiteX5525" fmla="*/ 3938610 w 5317239"/>
              <a:gd name="connsiteY5525" fmla="*/ 1807740 h 3428468"/>
              <a:gd name="connsiteX5526" fmla="*/ 3934540 w 5317239"/>
              <a:gd name="connsiteY5526" fmla="*/ 1806003 h 3428468"/>
              <a:gd name="connsiteX5527" fmla="*/ 3896931 w 5317239"/>
              <a:gd name="connsiteY5527" fmla="*/ 1810291 h 3428468"/>
              <a:gd name="connsiteX5528" fmla="*/ 3894435 w 5317239"/>
              <a:gd name="connsiteY5528" fmla="*/ 1811376 h 3428468"/>
              <a:gd name="connsiteX5529" fmla="*/ 3884177 w 5317239"/>
              <a:gd name="connsiteY5529" fmla="*/ 1820385 h 3428468"/>
              <a:gd name="connsiteX5530" fmla="*/ 3882658 w 5317239"/>
              <a:gd name="connsiteY5530" fmla="*/ 1824129 h 3428468"/>
              <a:gd name="connsiteX5531" fmla="*/ 3884775 w 5317239"/>
              <a:gd name="connsiteY5531" fmla="*/ 1827603 h 3428468"/>
              <a:gd name="connsiteX5532" fmla="*/ 3890202 w 5317239"/>
              <a:gd name="connsiteY5532" fmla="*/ 1831022 h 3428468"/>
              <a:gd name="connsiteX5533" fmla="*/ 3888193 w 5317239"/>
              <a:gd name="connsiteY5533" fmla="*/ 1833681 h 3428468"/>
              <a:gd name="connsiteX5534" fmla="*/ 3885425 w 5317239"/>
              <a:gd name="connsiteY5534" fmla="*/ 1833844 h 3428468"/>
              <a:gd name="connsiteX5535" fmla="*/ 3868331 w 5317239"/>
              <a:gd name="connsiteY5535" fmla="*/ 1820982 h 3428468"/>
              <a:gd name="connsiteX5536" fmla="*/ 3864206 w 5317239"/>
              <a:gd name="connsiteY5536" fmla="*/ 1820331 h 3428468"/>
              <a:gd name="connsiteX5537" fmla="*/ 3853352 w 5317239"/>
              <a:gd name="connsiteY5537" fmla="*/ 1823967 h 3428468"/>
              <a:gd name="connsiteX5538" fmla="*/ 3849770 w 5317239"/>
              <a:gd name="connsiteY5538" fmla="*/ 1819137 h 3428468"/>
              <a:gd name="connsiteX5539" fmla="*/ 3844560 w 5317239"/>
              <a:gd name="connsiteY5539" fmla="*/ 1817563 h 3428468"/>
              <a:gd name="connsiteX5540" fmla="*/ 3833327 w 5317239"/>
              <a:gd name="connsiteY5540" fmla="*/ 1821687 h 3428468"/>
              <a:gd name="connsiteX5541" fmla="*/ 3831373 w 5317239"/>
              <a:gd name="connsiteY5541" fmla="*/ 1823098 h 3428468"/>
              <a:gd name="connsiteX5542" fmla="*/ 3824209 w 5317239"/>
              <a:gd name="connsiteY5542" fmla="*/ 1832107 h 3428468"/>
              <a:gd name="connsiteX5543" fmla="*/ 3822581 w 5317239"/>
              <a:gd name="connsiteY5543" fmla="*/ 1831782 h 3428468"/>
              <a:gd name="connsiteX5544" fmla="*/ 3821441 w 5317239"/>
              <a:gd name="connsiteY5544" fmla="*/ 1831782 h 3428468"/>
              <a:gd name="connsiteX5545" fmla="*/ 3821007 w 5317239"/>
              <a:gd name="connsiteY5545" fmla="*/ 1831782 h 3428468"/>
              <a:gd name="connsiteX5546" fmla="*/ 3818294 w 5317239"/>
              <a:gd name="connsiteY5546" fmla="*/ 1833410 h 3428468"/>
              <a:gd name="connsiteX5547" fmla="*/ 3818284 w 5317239"/>
              <a:gd name="connsiteY5547" fmla="*/ 1833427 h 3428468"/>
              <a:gd name="connsiteX5548" fmla="*/ 3817533 w 5317239"/>
              <a:gd name="connsiteY5548" fmla="*/ 1834712 h 3428468"/>
              <a:gd name="connsiteX5549" fmla="*/ 3807982 w 5317239"/>
              <a:gd name="connsiteY5549" fmla="*/ 1860925 h 3428468"/>
              <a:gd name="connsiteX5550" fmla="*/ 3807765 w 5317239"/>
              <a:gd name="connsiteY5550" fmla="*/ 1861793 h 3428468"/>
              <a:gd name="connsiteX5551" fmla="*/ 3806734 w 5317239"/>
              <a:gd name="connsiteY5551" fmla="*/ 1861196 h 3428468"/>
              <a:gd name="connsiteX5552" fmla="*/ 3803478 w 5317239"/>
              <a:gd name="connsiteY5552" fmla="*/ 1839868 h 3428468"/>
              <a:gd name="connsiteX5553" fmla="*/ 3802175 w 5317239"/>
              <a:gd name="connsiteY5553" fmla="*/ 1837317 h 3428468"/>
              <a:gd name="connsiteX5554" fmla="*/ 3801415 w 5317239"/>
              <a:gd name="connsiteY5554" fmla="*/ 1836720 h 3428468"/>
              <a:gd name="connsiteX5555" fmla="*/ 3784863 w 5317239"/>
              <a:gd name="connsiteY5555" fmla="*/ 1826192 h 3428468"/>
              <a:gd name="connsiteX5556" fmla="*/ 3782747 w 5317239"/>
              <a:gd name="connsiteY5556" fmla="*/ 1825486 h 3428468"/>
              <a:gd name="connsiteX5557" fmla="*/ 3768744 w 5317239"/>
              <a:gd name="connsiteY5557" fmla="*/ 1824509 h 3428468"/>
              <a:gd name="connsiteX5558" fmla="*/ 3768419 w 5317239"/>
              <a:gd name="connsiteY5558" fmla="*/ 1824509 h 3428468"/>
              <a:gd name="connsiteX5559" fmla="*/ 3764348 w 5317239"/>
              <a:gd name="connsiteY5559" fmla="*/ 1827006 h 3428468"/>
              <a:gd name="connsiteX5560" fmla="*/ 3764303 w 5317239"/>
              <a:gd name="connsiteY5560" fmla="*/ 1827097 h 3428468"/>
              <a:gd name="connsiteX5561" fmla="*/ 3758054 w 5317239"/>
              <a:gd name="connsiteY5561" fmla="*/ 1839705 h 3428468"/>
              <a:gd name="connsiteX5562" fmla="*/ 3738245 w 5317239"/>
              <a:gd name="connsiteY5562" fmla="*/ 1845729 h 3428468"/>
              <a:gd name="connsiteX5563" fmla="*/ 3736834 w 5317239"/>
              <a:gd name="connsiteY5563" fmla="*/ 1846435 h 3428468"/>
              <a:gd name="connsiteX5564" fmla="*/ 3667097 w 5317239"/>
              <a:gd name="connsiteY5564" fmla="*/ 1898588 h 3428468"/>
              <a:gd name="connsiteX5565" fmla="*/ 3662266 w 5317239"/>
              <a:gd name="connsiteY5565" fmla="*/ 1895658 h 3428468"/>
              <a:gd name="connsiteX5566" fmla="*/ 3654831 w 5317239"/>
              <a:gd name="connsiteY5566" fmla="*/ 1891153 h 3428468"/>
              <a:gd name="connsiteX5567" fmla="*/ 3652281 w 5317239"/>
              <a:gd name="connsiteY5567" fmla="*/ 1890502 h 3428468"/>
              <a:gd name="connsiteX5568" fmla="*/ 3649784 w 5317239"/>
              <a:gd name="connsiteY5568" fmla="*/ 1891371 h 3428468"/>
              <a:gd name="connsiteX5569" fmla="*/ 3638984 w 5317239"/>
              <a:gd name="connsiteY5569" fmla="*/ 1899348 h 3428468"/>
              <a:gd name="connsiteX5570" fmla="*/ 3624223 w 5317239"/>
              <a:gd name="connsiteY5570" fmla="*/ 1883881 h 3428468"/>
              <a:gd name="connsiteX5571" fmla="*/ 3620858 w 5317239"/>
              <a:gd name="connsiteY5571" fmla="*/ 1882470 h 3428468"/>
              <a:gd name="connsiteX5572" fmla="*/ 3619339 w 5317239"/>
              <a:gd name="connsiteY5572" fmla="*/ 1882796 h 3428468"/>
              <a:gd name="connsiteX5573" fmla="*/ 3619067 w 5317239"/>
              <a:gd name="connsiteY5573" fmla="*/ 1882904 h 3428468"/>
              <a:gd name="connsiteX5574" fmla="*/ 3618416 w 5317239"/>
              <a:gd name="connsiteY5574" fmla="*/ 1883284 h 3428468"/>
              <a:gd name="connsiteX5575" fmla="*/ 3618253 w 5317239"/>
              <a:gd name="connsiteY5575" fmla="*/ 1883393 h 3428468"/>
              <a:gd name="connsiteX5576" fmla="*/ 3617547 w 5317239"/>
              <a:gd name="connsiteY5576" fmla="*/ 1884044 h 3428468"/>
              <a:gd name="connsiteX5577" fmla="*/ 3612935 w 5317239"/>
              <a:gd name="connsiteY5577" fmla="*/ 1889362 h 3428468"/>
              <a:gd name="connsiteX5578" fmla="*/ 3609407 w 5317239"/>
              <a:gd name="connsiteY5578" fmla="*/ 1893433 h 3428468"/>
              <a:gd name="connsiteX5579" fmla="*/ 3608321 w 5317239"/>
              <a:gd name="connsiteY5579" fmla="*/ 1896092 h 3428468"/>
              <a:gd name="connsiteX5580" fmla="*/ 3608321 w 5317239"/>
              <a:gd name="connsiteY5580" fmla="*/ 1897069 h 3428468"/>
              <a:gd name="connsiteX5581" fmla="*/ 3609624 w 5317239"/>
              <a:gd name="connsiteY5581" fmla="*/ 1899674 h 3428468"/>
              <a:gd name="connsiteX5582" fmla="*/ 3607779 w 5317239"/>
              <a:gd name="connsiteY5582" fmla="*/ 1900976 h 3428468"/>
              <a:gd name="connsiteX5583" fmla="*/ 3606043 w 5317239"/>
              <a:gd name="connsiteY5583" fmla="*/ 1905697 h 3428468"/>
              <a:gd name="connsiteX5584" fmla="*/ 3606043 w 5317239"/>
              <a:gd name="connsiteY5584" fmla="*/ 1905806 h 3428468"/>
              <a:gd name="connsiteX5585" fmla="*/ 3603709 w 5317239"/>
              <a:gd name="connsiteY5585" fmla="*/ 1909822 h 3428468"/>
              <a:gd name="connsiteX5586" fmla="*/ 3603709 w 5317239"/>
              <a:gd name="connsiteY5586" fmla="*/ 1911668 h 3428468"/>
              <a:gd name="connsiteX5587" fmla="*/ 3603544 w 5317239"/>
              <a:gd name="connsiteY5587" fmla="*/ 1911766 h 3428468"/>
              <a:gd name="connsiteX5588" fmla="*/ 3600344 w 5317239"/>
              <a:gd name="connsiteY5588" fmla="*/ 1913675 h 3428468"/>
              <a:gd name="connsiteX5589" fmla="*/ 3600073 w 5317239"/>
              <a:gd name="connsiteY5589" fmla="*/ 1918234 h 3428468"/>
              <a:gd name="connsiteX5590" fmla="*/ 3563386 w 5317239"/>
              <a:gd name="connsiteY5590" fmla="*/ 1878888 h 3428468"/>
              <a:gd name="connsiteX5591" fmla="*/ 3562137 w 5317239"/>
              <a:gd name="connsiteY5591" fmla="*/ 1877966 h 3428468"/>
              <a:gd name="connsiteX5592" fmla="*/ 3561975 w 5317239"/>
              <a:gd name="connsiteY5592" fmla="*/ 1877857 h 3428468"/>
              <a:gd name="connsiteX5593" fmla="*/ 3560564 w 5317239"/>
              <a:gd name="connsiteY5593" fmla="*/ 1877477 h 3428468"/>
              <a:gd name="connsiteX5594" fmla="*/ 3560292 w 5317239"/>
              <a:gd name="connsiteY5594" fmla="*/ 1877477 h 3428468"/>
              <a:gd name="connsiteX5595" fmla="*/ 3560076 w 5317239"/>
              <a:gd name="connsiteY5595" fmla="*/ 1877477 h 3428468"/>
              <a:gd name="connsiteX5596" fmla="*/ 3559207 w 5317239"/>
              <a:gd name="connsiteY5596" fmla="*/ 1877640 h 3428468"/>
              <a:gd name="connsiteX5597" fmla="*/ 3558665 w 5317239"/>
              <a:gd name="connsiteY5597" fmla="*/ 1877749 h 3428468"/>
              <a:gd name="connsiteX5598" fmla="*/ 3557199 w 5317239"/>
              <a:gd name="connsiteY5598" fmla="*/ 1878508 h 3428468"/>
              <a:gd name="connsiteX5599" fmla="*/ 3550199 w 5317239"/>
              <a:gd name="connsiteY5599" fmla="*/ 1884098 h 3428468"/>
              <a:gd name="connsiteX5600" fmla="*/ 3508790 w 5317239"/>
              <a:gd name="connsiteY5600" fmla="*/ 1848497 h 3428468"/>
              <a:gd name="connsiteX5601" fmla="*/ 3505045 w 5317239"/>
              <a:gd name="connsiteY5601" fmla="*/ 1795149 h 3428468"/>
              <a:gd name="connsiteX5602" fmla="*/ 3502440 w 5317239"/>
              <a:gd name="connsiteY5602" fmla="*/ 1791350 h 3428468"/>
              <a:gd name="connsiteX5603" fmla="*/ 3500107 w 5317239"/>
              <a:gd name="connsiteY5603" fmla="*/ 1790971 h 3428468"/>
              <a:gd name="connsiteX5604" fmla="*/ 3497881 w 5317239"/>
              <a:gd name="connsiteY5604" fmla="*/ 1791839 h 3428468"/>
              <a:gd name="connsiteX5605" fmla="*/ 3481058 w 5317239"/>
              <a:gd name="connsiteY5605" fmla="*/ 1804213 h 3428468"/>
              <a:gd name="connsiteX5606" fmla="*/ 3468087 w 5317239"/>
              <a:gd name="connsiteY5606" fmla="*/ 1791839 h 3428468"/>
              <a:gd name="connsiteX5607" fmla="*/ 3465048 w 5317239"/>
              <a:gd name="connsiteY5607" fmla="*/ 1790591 h 3428468"/>
              <a:gd name="connsiteX5608" fmla="*/ 3463908 w 5317239"/>
              <a:gd name="connsiteY5608" fmla="*/ 1790699 h 3428468"/>
              <a:gd name="connsiteX5609" fmla="*/ 3460978 w 5317239"/>
              <a:gd name="connsiteY5609" fmla="*/ 1791350 h 3428468"/>
              <a:gd name="connsiteX5610" fmla="*/ 3461086 w 5317239"/>
              <a:gd name="connsiteY5610" fmla="*/ 1781039 h 3428468"/>
              <a:gd name="connsiteX5611" fmla="*/ 3458753 w 5317239"/>
              <a:gd name="connsiteY5611" fmla="*/ 1777023 h 3428468"/>
              <a:gd name="connsiteX5612" fmla="*/ 3453071 w 5317239"/>
              <a:gd name="connsiteY5612" fmla="*/ 1773860 h 3428468"/>
              <a:gd name="connsiteX5613" fmla="*/ 3453000 w 5317239"/>
              <a:gd name="connsiteY5613" fmla="*/ 1773821 h 3428468"/>
              <a:gd name="connsiteX5614" fmla="*/ 3454760 w 5317239"/>
              <a:gd name="connsiteY5614" fmla="*/ 1771315 h 3428468"/>
              <a:gd name="connsiteX5615" fmla="*/ 3454791 w 5317239"/>
              <a:gd name="connsiteY5615" fmla="*/ 1771270 h 3428468"/>
              <a:gd name="connsiteX5616" fmla="*/ 3455307 w 5317239"/>
              <a:gd name="connsiteY5616" fmla="*/ 1767348 h 3428468"/>
              <a:gd name="connsiteX5617" fmla="*/ 3455334 w 5317239"/>
              <a:gd name="connsiteY5617" fmla="*/ 1767146 h 3428468"/>
              <a:gd name="connsiteX5618" fmla="*/ 3456636 w 5317239"/>
              <a:gd name="connsiteY5618" fmla="*/ 1766440 h 3428468"/>
              <a:gd name="connsiteX5619" fmla="*/ 3458790 w 5317239"/>
              <a:gd name="connsiteY5619" fmla="*/ 1763709 h 3428468"/>
              <a:gd name="connsiteX5620" fmla="*/ 3458861 w 5317239"/>
              <a:gd name="connsiteY5620" fmla="*/ 1763618 h 3428468"/>
              <a:gd name="connsiteX5621" fmla="*/ 3458373 w 5317239"/>
              <a:gd name="connsiteY5621" fmla="*/ 1760090 h 3428468"/>
              <a:gd name="connsiteX5622" fmla="*/ 3451372 w 5317239"/>
              <a:gd name="connsiteY5622" fmla="*/ 1748586 h 3428468"/>
              <a:gd name="connsiteX5623" fmla="*/ 3451969 w 5317239"/>
              <a:gd name="connsiteY5623" fmla="*/ 1743322 h 3428468"/>
              <a:gd name="connsiteX5624" fmla="*/ 3451101 w 5317239"/>
              <a:gd name="connsiteY5624" fmla="*/ 1740065 h 3428468"/>
              <a:gd name="connsiteX5625" fmla="*/ 3448388 w 5317239"/>
              <a:gd name="connsiteY5625" fmla="*/ 1738328 h 3428468"/>
              <a:gd name="connsiteX5626" fmla="*/ 3425810 w 5317239"/>
              <a:gd name="connsiteY5626" fmla="*/ 1733933 h 3428468"/>
              <a:gd name="connsiteX5627" fmla="*/ 3391024 w 5317239"/>
              <a:gd name="connsiteY5627" fmla="*/ 1713852 h 3428468"/>
              <a:gd name="connsiteX5628" fmla="*/ 3389178 w 5317239"/>
              <a:gd name="connsiteY5628" fmla="*/ 1713256 h 3428468"/>
              <a:gd name="connsiteX5629" fmla="*/ 3374797 w 5317239"/>
              <a:gd name="connsiteY5629" fmla="*/ 1711953 h 3428468"/>
              <a:gd name="connsiteX5630" fmla="*/ 3372897 w 5317239"/>
              <a:gd name="connsiteY5630" fmla="*/ 1712170 h 3428468"/>
              <a:gd name="connsiteX5631" fmla="*/ 3342777 w 5317239"/>
              <a:gd name="connsiteY5631" fmla="*/ 1722698 h 3428468"/>
              <a:gd name="connsiteX5632" fmla="*/ 3341855 w 5317239"/>
              <a:gd name="connsiteY5632" fmla="*/ 1722698 h 3428468"/>
              <a:gd name="connsiteX5633" fmla="*/ 3323945 w 5317239"/>
              <a:gd name="connsiteY5633" fmla="*/ 1721830 h 3428468"/>
              <a:gd name="connsiteX5634" fmla="*/ 3293988 w 5317239"/>
              <a:gd name="connsiteY5634" fmla="*/ 1715263 h 3428468"/>
              <a:gd name="connsiteX5635" fmla="*/ 3285576 w 5317239"/>
              <a:gd name="connsiteY5635" fmla="*/ 1713419 h 3428468"/>
              <a:gd name="connsiteX5636" fmla="*/ 3282939 w 5317239"/>
              <a:gd name="connsiteY5636" fmla="*/ 1708557 h 3428468"/>
              <a:gd name="connsiteX5637" fmla="*/ 3282808 w 5317239"/>
              <a:gd name="connsiteY5637" fmla="*/ 1708317 h 3428468"/>
              <a:gd name="connsiteX5638" fmla="*/ 3286608 w 5317239"/>
              <a:gd name="connsiteY5638" fmla="*/ 1707666 h 3428468"/>
              <a:gd name="connsiteX5639" fmla="*/ 3289809 w 5317239"/>
              <a:gd name="connsiteY5639" fmla="*/ 1705332 h 3428468"/>
              <a:gd name="connsiteX5640" fmla="*/ 3294803 w 5317239"/>
              <a:gd name="connsiteY5640" fmla="*/ 1695997 h 3428468"/>
              <a:gd name="connsiteX5641" fmla="*/ 3306361 w 5317239"/>
              <a:gd name="connsiteY5641" fmla="*/ 1695781 h 3428468"/>
              <a:gd name="connsiteX5642" fmla="*/ 3307555 w 5317239"/>
              <a:gd name="connsiteY5642" fmla="*/ 1695563 h 3428468"/>
              <a:gd name="connsiteX5643" fmla="*/ 3310160 w 5317239"/>
              <a:gd name="connsiteY5643" fmla="*/ 1693501 h 3428468"/>
              <a:gd name="connsiteX5644" fmla="*/ 3319007 w 5317239"/>
              <a:gd name="connsiteY5644" fmla="*/ 1678143 h 3428468"/>
              <a:gd name="connsiteX5645" fmla="*/ 3319493 w 5317239"/>
              <a:gd name="connsiteY5645" fmla="*/ 1675519 h 3428468"/>
              <a:gd name="connsiteX5646" fmla="*/ 3319549 w 5317239"/>
              <a:gd name="connsiteY5646" fmla="*/ 1675212 h 3428468"/>
              <a:gd name="connsiteX5647" fmla="*/ 3314828 w 5317239"/>
              <a:gd name="connsiteY5647" fmla="*/ 1643735 h 3428468"/>
              <a:gd name="connsiteX5648" fmla="*/ 3311138 w 5317239"/>
              <a:gd name="connsiteY5648" fmla="*/ 1639936 h 3428468"/>
              <a:gd name="connsiteX5649" fmla="*/ 3299922 w 5317239"/>
              <a:gd name="connsiteY5649" fmla="*/ 1637960 h 3428468"/>
              <a:gd name="connsiteX5650" fmla="*/ 3299741 w 5317239"/>
              <a:gd name="connsiteY5650" fmla="*/ 1637928 h 3428468"/>
              <a:gd name="connsiteX5651" fmla="*/ 3304517 w 5317239"/>
              <a:gd name="connsiteY5651" fmla="*/ 1631959 h 3428468"/>
              <a:gd name="connsiteX5652" fmla="*/ 3305385 w 5317239"/>
              <a:gd name="connsiteY5652" fmla="*/ 1630222 h 3428468"/>
              <a:gd name="connsiteX5653" fmla="*/ 3308235 w 5317239"/>
              <a:gd name="connsiteY5653" fmla="*/ 1618769 h 3428468"/>
              <a:gd name="connsiteX5654" fmla="*/ 3308262 w 5317239"/>
              <a:gd name="connsiteY5654" fmla="*/ 1618662 h 3428468"/>
              <a:gd name="connsiteX5655" fmla="*/ 3308370 w 5317239"/>
              <a:gd name="connsiteY5655" fmla="*/ 1617794 h 3428468"/>
              <a:gd name="connsiteX5656" fmla="*/ 3309944 w 5317239"/>
              <a:gd name="connsiteY5656" fmla="*/ 1587294 h 3428468"/>
              <a:gd name="connsiteX5657" fmla="*/ 3309184 w 5317239"/>
              <a:gd name="connsiteY5657" fmla="*/ 1584580 h 3428468"/>
              <a:gd name="connsiteX5658" fmla="*/ 3306036 w 5317239"/>
              <a:gd name="connsiteY5658" fmla="*/ 1579859 h 3428468"/>
              <a:gd name="connsiteX5659" fmla="*/ 3306742 w 5317239"/>
              <a:gd name="connsiteY5659" fmla="*/ 1578557 h 3428468"/>
              <a:gd name="connsiteX5660" fmla="*/ 3311355 w 5317239"/>
              <a:gd name="connsiteY5660" fmla="*/ 1570253 h 3428468"/>
              <a:gd name="connsiteX5661" fmla="*/ 3311788 w 5317239"/>
              <a:gd name="connsiteY5661" fmla="*/ 1569059 h 3428468"/>
              <a:gd name="connsiteX5662" fmla="*/ 3316890 w 5317239"/>
              <a:gd name="connsiteY5662" fmla="*/ 1546645 h 3428468"/>
              <a:gd name="connsiteX5663" fmla="*/ 3321829 w 5317239"/>
              <a:gd name="connsiteY5663" fmla="*/ 1547785 h 3428468"/>
              <a:gd name="connsiteX5664" fmla="*/ 3322155 w 5317239"/>
              <a:gd name="connsiteY5664" fmla="*/ 1547785 h 3428468"/>
              <a:gd name="connsiteX5665" fmla="*/ 3324543 w 5317239"/>
              <a:gd name="connsiteY5665" fmla="*/ 1547514 h 3428468"/>
              <a:gd name="connsiteX5666" fmla="*/ 3325356 w 5317239"/>
              <a:gd name="connsiteY5666" fmla="*/ 1547080 h 3428468"/>
              <a:gd name="connsiteX5667" fmla="*/ 3327310 w 5317239"/>
              <a:gd name="connsiteY5667" fmla="*/ 1544040 h 3428468"/>
              <a:gd name="connsiteX5668" fmla="*/ 3328450 w 5317239"/>
              <a:gd name="connsiteY5668" fmla="*/ 1537257 h 3428468"/>
              <a:gd name="connsiteX5669" fmla="*/ 3332303 w 5317239"/>
              <a:gd name="connsiteY5669" fmla="*/ 1536714 h 3428468"/>
              <a:gd name="connsiteX5670" fmla="*/ 3334691 w 5317239"/>
              <a:gd name="connsiteY5670" fmla="*/ 1535629 h 3428468"/>
              <a:gd name="connsiteX5671" fmla="*/ 3352328 w 5317239"/>
              <a:gd name="connsiteY5671" fmla="*/ 1519999 h 3428468"/>
              <a:gd name="connsiteX5672" fmla="*/ 3353739 w 5317239"/>
              <a:gd name="connsiteY5672" fmla="*/ 1517557 h 3428468"/>
              <a:gd name="connsiteX5673" fmla="*/ 3354844 w 5317239"/>
              <a:gd name="connsiteY5673" fmla="*/ 1512299 h 3428468"/>
              <a:gd name="connsiteX5674" fmla="*/ 3354879 w 5317239"/>
              <a:gd name="connsiteY5674" fmla="*/ 1512130 h 3428468"/>
              <a:gd name="connsiteX5675" fmla="*/ 3353414 w 5317239"/>
              <a:gd name="connsiteY5675" fmla="*/ 1507788 h 3428468"/>
              <a:gd name="connsiteX5676" fmla="*/ 3354825 w 5317239"/>
              <a:gd name="connsiteY5676" fmla="*/ 1504858 h 3428468"/>
              <a:gd name="connsiteX5677" fmla="*/ 3354212 w 5317239"/>
              <a:gd name="connsiteY5677" fmla="*/ 1500210 h 3428468"/>
              <a:gd name="connsiteX5678" fmla="*/ 3354174 w 5317239"/>
              <a:gd name="connsiteY5678" fmla="*/ 1499919 h 3428468"/>
              <a:gd name="connsiteX5679" fmla="*/ 3348284 w 5317239"/>
              <a:gd name="connsiteY5679" fmla="*/ 1493066 h 3428468"/>
              <a:gd name="connsiteX5680" fmla="*/ 3348204 w 5317239"/>
              <a:gd name="connsiteY5680" fmla="*/ 1492973 h 3428468"/>
              <a:gd name="connsiteX5681" fmla="*/ 3347824 w 5317239"/>
              <a:gd name="connsiteY5681" fmla="*/ 1488359 h 3428468"/>
              <a:gd name="connsiteX5682" fmla="*/ 3355422 w 5317239"/>
              <a:gd name="connsiteY5682" fmla="*/ 1486514 h 3428468"/>
              <a:gd name="connsiteX5683" fmla="*/ 3368990 w 5317239"/>
              <a:gd name="connsiteY5683" fmla="*/ 1491073 h 3428468"/>
              <a:gd name="connsiteX5684" fmla="*/ 3370889 w 5317239"/>
              <a:gd name="connsiteY5684" fmla="*/ 1491290 h 3428468"/>
              <a:gd name="connsiteX5685" fmla="*/ 3372734 w 5317239"/>
              <a:gd name="connsiteY5685" fmla="*/ 1490693 h 3428468"/>
              <a:gd name="connsiteX5686" fmla="*/ 3374905 w 5317239"/>
              <a:gd name="connsiteY5686" fmla="*/ 1487654 h 3428468"/>
              <a:gd name="connsiteX5687" fmla="*/ 3375882 w 5317239"/>
              <a:gd name="connsiteY5687" fmla="*/ 1482607 h 3428468"/>
              <a:gd name="connsiteX5688" fmla="*/ 3388093 w 5317239"/>
              <a:gd name="connsiteY5688" fmla="*/ 1473815 h 3428468"/>
              <a:gd name="connsiteX5689" fmla="*/ 3389227 w 5317239"/>
              <a:gd name="connsiteY5689" fmla="*/ 1467993 h 3428468"/>
              <a:gd name="connsiteX5690" fmla="*/ 3386573 w 5317239"/>
              <a:gd name="connsiteY5690" fmla="*/ 1463884 h 3428468"/>
              <a:gd name="connsiteX5691" fmla="*/ 3386627 w 5317239"/>
              <a:gd name="connsiteY5691" fmla="*/ 1463938 h 3428468"/>
              <a:gd name="connsiteX5692" fmla="*/ 3386632 w 5317239"/>
              <a:gd name="connsiteY5692" fmla="*/ 1463891 h 3428468"/>
              <a:gd name="connsiteX5693" fmla="*/ 3389239 w 5317239"/>
              <a:gd name="connsiteY5693" fmla="*/ 1467929 h 3428468"/>
              <a:gd name="connsiteX5694" fmla="*/ 3389287 w 5317239"/>
              <a:gd name="connsiteY5694" fmla="*/ 1467682 h 3428468"/>
              <a:gd name="connsiteX5695" fmla="*/ 3386660 w 5317239"/>
              <a:gd name="connsiteY5695" fmla="*/ 1463613 h 3428468"/>
              <a:gd name="connsiteX5696" fmla="*/ 3386632 w 5317239"/>
              <a:gd name="connsiteY5696" fmla="*/ 1463891 h 3428468"/>
              <a:gd name="connsiteX5697" fmla="*/ 3386627 w 5317239"/>
              <a:gd name="connsiteY5697" fmla="*/ 1463884 h 3428468"/>
              <a:gd name="connsiteX5698" fmla="*/ 3386656 w 5317239"/>
              <a:gd name="connsiteY5698" fmla="*/ 1463606 h 3428468"/>
              <a:gd name="connsiteX5699" fmla="*/ 3386519 w 5317239"/>
              <a:gd name="connsiteY5699" fmla="*/ 1463395 h 3428468"/>
              <a:gd name="connsiteX5700" fmla="*/ 3387442 w 5317239"/>
              <a:gd name="connsiteY5700" fmla="*/ 1454332 h 3428468"/>
              <a:gd name="connsiteX5701" fmla="*/ 3395582 w 5317239"/>
              <a:gd name="connsiteY5701" fmla="*/ 1453192 h 3428468"/>
              <a:gd name="connsiteX5702" fmla="*/ 3412894 w 5317239"/>
              <a:gd name="connsiteY5702" fmla="*/ 1465077 h 3428468"/>
              <a:gd name="connsiteX5703" fmla="*/ 3419950 w 5317239"/>
              <a:gd name="connsiteY5703" fmla="*/ 1484832 h 3428468"/>
              <a:gd name="connsiteX5704" fmla="*/ 3422880 w 5317239"/>
              <a:gd name="connsiteY5704" fmla="*/ 1487654 h 3428468"/>
              <a:gd name="connsiteX5705" fmla="*/ 3424942 w 5317239"/>
              <a:gd name="connsiteY5705" fmla="*/ 1487817 h 3428468"/>
              <a:gd name="connsiteX5706" fmla="*/ 3425051 w 5317239"/>
              <a:gd name="connsiteY5706" fmla="*/ 1487817 h 3428468"/>
              <a:gd name="connsiteX5707" fmla="*/ 3425919 w 5317239"/>
              <a:gd name="connsiteY5707" fmla="*/ 1487546 h 3428468"/>
              <a:gd name="connsiteX5708" fmla="*/ 3426842 w 5317239"/>
              <a:gd name="connsiteY5708" fmla="*/ 1487057 h 3428468"/>
              <a:gd name="connsiteX5709" fmla="*/ 3459892 w 5317239"/>
              <a:gd name="connsiteY5709" fmla="*/ 1463287 h 3428468"/>
              <a:gd name="connsiteX5710" fmla="*/ 3461792 w 5317239"/>
              <a:gd name="connsiteY5710" fmla="*/ 1459813 h 3428468"/>
              <a:gd name="connsiteX5711" fmla="*/ 3462932 w 5317239"/>
              <a:gd name="connsiteY5711" fmla="*/ 1431321 h 3428468"/>
              <a:gd name="connsiteX5712" fmla="*/ 3462280 w 5317239"/>
              <a:gd name="connsiteY5712" fmla="*/ 1428825 h 3428468"/>
              <a:gd name="connsiteX5713" fmla="*/ 3457417 w 5317239"/>
              <a:gd name="connsiteY5713" fmla="*/ 1420631 h 3428468"/>
              <a:gd name="connsiteX5714" fmla="*/ 3457288 w 5317239"/>
              <a:gd name="connsiteY5714" fmla="*/ 1420413 h 3428468"/>
              <a:gd name="connsiteX5715" fmla="*/ 3458318 w 5317239"/>
              <a:gd name="connsiteY5715" fmla="*/ 1412489 h 3428468"/>
              <a:gd name="connsiteX5716" fmla="*/ 3458065 w 5317239"/>
              <a:gd name="connsiteY5716" fmla="*/ 1410457 h 3428468"/>
              <a:gd name="connsiteX5717" fmla="*/ 3458047 w 5317239"/>
              <a:gd name="connsiteY5717" fmla="*/ 1410319 h 3428468"/>
              <a:gd name="connsiteX5718" fmla="*/ 3451831 w 5317239"/>
              <a:gd name="connsiteY5718" fmla="*/ 1393850 h 3428468"/>
              <a:gd name="connsiteX5719" fmla="*/ 3451697 w 5317239"/>
              <a:gd name="connsiteY5719" fmla="*/ 1393495 h 3428468"/>
              <a:gd name="connsiteX5720" fmla="*/ 3458861 w 5317239"/>
              <a:gd name="connsiteY5720" fmla="*/ 1386331 h 3428468"/>
              <a:gd name="connsiteX5721" fmla="*/ 3458970 w 5317239"/>
              <a:gd name="connsiteY5721" fmla="*/ 1386440 h 3428468"/>
              <a:gd name="connsiteX5722" fmla="*/ 3459078 w 5317239"/>
              <a:gd name="connsiteY5722" fmla="*/ 1386440 h 3428468"/>
              <a:gd name="connsiteX5723" fmla="*/ 3461086 w 5317239"/>
              <a:gd name="connsiteY5723" fmla="*/ 1386711 h 3428468"/>
              <a:gd name="connsiteX5724" fmla="*/ 3462389 w 5317239"/>
              <a:gd name="connsiteY5724" fmla="*/ 1386331 h 3428468"/>
              <a:gd name="connsiteX5725" fmla="*/ 3463040 w 5317239"/>
              <a:gd name="connsiteY5725" fmla="*/ 1386060 h 3428468"/>
              <a:gd name="connsiteX5726" fmla="*/ 3464451 w 5317239"/>
              <a:gd name="connsiteY5726" fmla="*/ 1384649 h 3428468"/>
              <a:gd name="connsiteX5727" fmla="*/ 3464560 w 5317239"/>
              <a:gd name="connsiteY5727" fmla="*/ 1384378 h 3428468"/>
              <a:gd name="connsiteX5728" fmla="*/ 3465156 w 5317239"/>
              <a:gd name="connsiteY5728" fmla="*/ 1382695 h 3428468"/>
              <a:gd name="connsiteX5729" fmla="*/ 3465156 w 5317239"/>
              <a:gd name="connsiteY5729" fmla="*/ 1382315 h 3428468"/>
              <a:gd name="connsiteX5730" fmla="*/ 3471127 w 5317239"/>
              <a:gd name="connsiteY5730" fmla="*/ 1387851 h 3428468"/>
              <a:gd name="connsiteX5731" fmla="*/ 3473894 w 5317239"/>
              <a:gd name="connsiteY5731" fmla="*/ 1389044 h 3428468"/>
              <a:gd name="connsiteX5732" fmla="*/ 3474925 w 5317239"/>
              <a:gd name="connsiteY5732" fmla="*/ 1389044 h 3428468"/>
              <a:gd name="connsiteX5733" fmla="*/ 3489198 w 5317239"/>
              <a:gd name="connsiteY5733" fmla="*/ 1386765 h 3428468"/>
              <a:gd name="connsiteX5734" fmla="*/ 3491804 w 5317239"/>
              <a:gd name="connsiteY5734" fmla="*/ 1385409 h 3428468"/>
              <a:gd name="connsiteX5735" fmla="*/ 3498967 w 5317239"/>
              <a:gd name="connsiteY5735" fmla="*/ 1377702 h 3428468"/>
              <a:gd name="connsiteX5736" fmla="*/ 3500053 w 5317239"/>
              <a:gd name="connsiteY5736" fmla="*/ 1373524 h 3428468"/>
              <a:gd name="connsiteX5737" fmla="*/ 3497881 w 5317239"/>
              <a:gd name="connsiteY5737" fmla="*/ 1364840 h 3428468"/>
              <a:gd name="connsiteX5738" fmla="*/ 3499130 w 5317239"/>
              <a:gd name="connsiteY5738" fmla="*/ 1361692 h 3428468"/>
              <a:gd name="connsiteX5739" fmla="*/ 3504720 w 5317239"/>
              <a:gd name="connsiteY5739" fmla="*/ 1364677 h 3428468"/>
              <a:gd name="connsiteX5740" fmla="*/ 3506131 w 5317239"/>
              <a:gd name="connsiteY5740" fmla="*/ 1365166 h 3428468"/>
              <a:gd name="connsiteX5741" fmla="*/ 3507650 w 5317239"/>
              <a:gd name="connsiteY5741" fmla="*/ 1365166 h 3428468"/>
              <a:gd name="connsiteX5742" fmla="*/ 3515899 w 5317239"/>
              <a:gd name="connsiteY5742" fmla="*/ 1363755 h 3428468"/>
              <a:gd name="connsiteX5743" fmla="*/ 3518124 w 5317239"/>
              <a:gd name="connsiteY5743" fmla="*/ 1362670 h 3428468"/>
              <a:gd name="connsiteX5744" fmla="*/ 3523714 w 5317239"/>
              <a:gd name="connsiteY5744" fmla="*/ 1357730 h 3428468"/>
              <a:gd name="connsiteX5745" fmla="*/ 3525451 w 5317239"/>
              <a:gd name="connsiteY5745" fmla="*/ 1358219 h 3428468"/>
              <a:gd name="connsiteX5746" fmla="*/ 3527296 w 5317239"/>
              <a:gd name="connsiteY5746" fmla="*/ 1357948 h 3428468"/>
              <a:gd name="connsiteX5747" fmla="*/ 3538422 w 5317239"/>
              <a:gd name="connsiteY5747" fmla="*/ 1353932 h 3428468"/>
              <a:gd name="connsiteX5748" fmla="*/ 3552532 w 5317239"/>
              <a:gd name="connsiteY5748" fmla="*/ 1355506 h 3428468"/>
              <a:gd name="connsiteX5749" fmla="*/ 3556276 w 5317239"/>
              <a:gd name="connsiteY5749" fmla="*/ 1354149 h 3428468"/>
              <a:gd name="connsiteX5750" fmla="*/ 3558610 w 5317239"/>
              <a:gd name="connsiteY5750" fmla="*/ 1351761 h 3428468"/>
              <a:gd name="connsiteX5751" fmla="*/ 3588784 w 5317239"/>
              <a:gd name="connsiteY5751" fmla="*/ 1350947 h 3428468"/>
              <a:gd name="connsiteX5752" fmla="*/ 3591498 w 5317239"/>
              <a:gd name="connsiteY5752" fmla="*/ 1349970 h 3428468"/>
              <a:gd name="connsiteX5753" fmla="*/ 3596328 w 5317239"/>
              <a:gd name="connsiteY5753" fmla="*/ 1346117 h 3428468"/>
              <a:gd name="connsiteX5754" fmla="*/ 3597956 w 5317239"/>
              <a:gd name="connsiteY5754" fmla="*/ 1341938 h 3428468"/>
              <a:gd name="connsiteX5755" fmla="*/ 3593133 w 5317239"/>
              <a:gd name="connsiteY5755" fmla="*/ 1309531 h 3428468"/>
              <a:gd name="connsiteX5756" fmla="*/ 3593126 w 5317239"/>
              <a:gd name="connsiteY5756" fmla="*/ 1309485 h 3428468"/>
              <a:gd name="connsiteX5757" fmla="*/ 3591389 w 5317239"/>
              <a:gd name="connsiteY5757" fmla="*/ 1306554 h 3428468"/>
              <a:gd name="connsiteX5758" fmla="*/ 3586952 w 5317239"/>
              <a:gd name="connsiteY5758" fmla="*/ 1303107 h 3428468"/>
              <a:gd name="connsiteX5759" fmla="*/ 3586777 w 5317239"/>
              <a:gd name="connsiteY5759" fmla="*/ 1302972 h 3428468"/>
              <a:gd name="connsiteX5760" fmla="*/ 3589598 w 5317239"/>
              <a:gd name="connsiteY5760" fmla="*/ 1299499 h 3428468"/>
              <a:gd name="connsiteX5761" fmla="*/ 3591552 w 5317239"/>
              <a:gd name="connsiteY5761" fmla="*/ 1297111 h 3428468"/>
              <a:gd name="connsiteX5762" fmla="*/ 3592529 w 5317239"/>
              <a:gd name="connsiteY5762" fmla="*/ 1294615 h 3428468"/>
              <a:gd name="connsiteX5763" fmla="*/ 3593289 w 5317239"/>
              <a:gd name="connsiteY5763" fmla="*/ 1285388 h 3428468"/>
              <a:gd name="connsiteX5764" fmla="*/ 3594917 w 5317239"/>
              <a:gd name="connsiteY5764" fmla="*/ 1285280 h 3428468"/>
              <a:gd name="connsiteX5765" fmla="*/ 3598390 w 5317239"/>
              <a:gd name="connsiteY5765" fmla="*/ 1283272 h 3428468"/>
              <a:gd name="connsiteX5766" fmla="*/ 3602081 w 5317239"/>
              <a:gd name="connsiteY5766" fmla="*/ 1277682 h 3428468"/>
              <a:gd name="connsiteX5767" fmla="*/ 3605391 w 5317239"/>
              <a:gd name="connsiteY5767" fmla="*/ 1279310 h 3428468"/>
              <a:gd name="connsiteX5768" fmla="*/ 3613477 w 5317239"/>
              <a:gd name="connsiteY5768" fmla="*/ 1279636 h 3428468"/>
              <a:gd name="connsiteX5769" fmla="*/ 3617547 w 5317239"/>
              <a:gd name="connsiteY5769" fmla="*/ 1277465 h 3428468"/>
              <a:gd name="connsiteX5770" fmla="*/ 3621238 w 5317239"/>
              <a:gd name="connsiteY5770" fmla="*/ 1271333 h 3428468"/>
              <a:gd name="connsiteX5771" fmla="*/ 3621558 w 5317239"/>
              <a:gd name="connsiteY5771" fmla="*/ 1267386 h 3428468"/>
              <a:gd name="connsiteX5772" fmla="*/ 3621563 w 5317239"/>
              <a:gd name="connsiteY5772" fmla="*/ 1267317 h 3428468"/>
              <a:gd name="connsiteX5773" fmla="*/ 3621163 w 5317239"/>
              <a:gd name="connsiteY5773" fmla="*/ 1266337 h 3428468"/>
              <a:gd name="connsiteX5774" fmla="*/ 3621130 w 5317239"/>
              <a:gd name="connsiteY5774" fmla="*/ 1266340 h 3428468"/>
              <a:gd name="connsiteX5775" fmla="*/ 3620641 w 5317239"/>
              <a:gd name="connsiteY5775" fmla="*/ 1265146 h 3428468"/>
              <a:gd name="connsiteX5776" fmla="*/ 3687393 w 5317239"/>
              <a:gd name="connsiteY5776" fmla="*/ 1258634 h 3428468"/>
              <a:gd name="connsiteX5777" fmla="*/ 3688479 w 5317239"/>
              <a:gd name="connsiteY5777" fmla="*/ 1258417 h 3428468"/>
              <a:gd name="connsiteX5778" fmla="*/ 3706714 w 5317239"/>
              <a:gd name="connsiteY5778" fmla="*/ 1251904 h 3428468"/>
              <a:gd name="connsiteX5779" fmla="*/ 3709699 w 5317239"/>
              <a:gd name="connsiteY5779" fmla="*/ 1248160 h 3428468"/>
              <a:gd name="connsiteX5780" fmla="*/ 3712141 w 5317239"/>
              <a:gd name="connsiteY5780" fmla="*/ 1227646 h 3428468"/>
              <a:gd name="connsiteX5781" fmla="*/ 3714529 w 5317239"/>
              <a:gd name="connsiteY5781" fmla="*/ 1226994 h 3428468"/>
              <a:gd name="connsiteX5782" fmla="*/ 3715582 w 5317239"/>
              <a:gd name="connsiteY5782" fmla="*/ 1228047 h 3428468"/>
              <a:gd name="connsiteX5783" fmla="*/ 3715668 w 5317239"/>
              <a:gd name="connsiteY5783" fmla="*/ 1228025 h 3428468"/>
              <a:gd name="connsiteX5784" fmla="*/ 3719142 w 5317239"/>
              <a:gd name="connsiteY5784" fmla="*/ 1231552 h 3428468"/>
              <a:gd name="connsiteX5785" fmla="*/ 3720824 w 5317239"/>
              <a:gd name="connsiteY5785" fmla="*/ 1232638 h 3428468"/>
              <a:gd name="connsiteX5786" fmla="*/ 3721509 w 5317239"/>
              <a:gd name="connsiteY5786" fmla="*/ 1232869 h 3428468"/>
              <a:gd name="connsiteX5787" fmla="*/ 3722995 w 5317239"/>
              <a:gd name="connsiteY5787" fmla="*/ 1233018 h 3428468"/>
              <a:gd name="connsiteX5788" fmla="*/ 3726359 w 5317239"/>
              <a:gd name="connsiteY5788" fmla="*/ 1230684 h 3428468"/>
              <a:gd name="connsiteX5789" fmla="*/ 3731624 w 5317239"/>
              <a:gd name="connsiteY5789" fmla="*/ 1220807 h 3428468"/>
              <a:gd name="connsiteX5790" fmla="*/ 3742912 w 5317239"/>
              <a:gd name="connsiteY5790" fmla="*/ 1216628 h 3428468"/>
              <a:gd name="connsiteX5791" fmla="*/ 3760930 w 5317239"/>
              <a:gd name="connsiteY5791" fmla="*/ 1215868 h 3428468"/>
              <a:gd name="connsiteX5792" fmla="*/ 3761175 w 5317239"/>
              <a:gd name="connsiteY5792" fmla="*/ 1216846 h 3428468"/>
              <a:gd name="connsiteX5793" fmla="*/ 3761201 w 5317239"/>
              <a:gd name="connsiteY5793" fmla="*/ 1216845 h 3428468"/>
              <a:gd name="connsiteX5794" fmla="*/ 3764511 w 5317239"/>
              <a:gd name="connsiteY5794" fmla="*/ 1229382 h 3428468"/>
              <a:gd name="connsiteX5795" fmla="*/ 3760170 w 5317239"/>
              <a:gd name="connsiteY5795" fmla="*/ 1232095 h 3428468"/>
              <a:gd name="connsiteX5796" fmla="*/ 3758596 w 5317239"/>
              <a:gd name="connsiteY5796" fmla="*/ 1238173 h 3428468"/>
              <a:gd name="connsiteX5797" fmla="*/ 3761852 w 5317239"/>
              <a:gd name="connsiteY5797" fmla="*/ 1243980 h 3428468"/>
              <a:gd name="connsiteX5798" fmla="*/ 3764186 w 5317239"/>
              <a:gd name="connsiteY5798" fmla="*/ 1245988 h 3428468"/>
              <a:gd name="connsiteX5799" fmla="*/ 3764530 w 5317239"/>
              <a:gd name="connsiteY5799" fmla="*/ 1246176 h 3428468"/>
              <a:gd name="connsiteX5800" fmla="*/ 3764945 w 5317239"/>
              <a:gd name="connsiteY5800" fmla="*/ 1246314 h 3428468"/>
              <a:gd name="connsiteX5801" fmla="*/ 3768744 w 5317239"/>
              <a:gd name="connsiteY5801" fmla="*/ 1247020 h 3428468"/>
              <a:gd name="connsiteX5802" fmla="*/ 3769019 w 5317239"/>
              <a:gd name="connsiteY5802" fmla="*/ 1247707 h 3428468"/>
              <a:gd name="connsiteX5803" fmla="*/ 3769125 w 5317239"/>
              <a:gd name="connsiteY5803" fmla="*/ 1247725 h 3428468"/>
              <a:gd name="connsiteX5804" fmla="*/ 3773683 w 5317239"/>
              <a:gd name="connsiteY5804" fmla="*/ 1259502 h 3428468"/>
              <a:gd name="connsiteX5805" fmla="*/ 3775583 w 5317239"/>
              <a:gd name="connsiteY5805" fmla="*/ 1261781 h 3428468"/>
              <a:gd name="connsiteX5806" fmla="*/ 3776722 w 5317239"/>
              <a:gd name="connsiteY5806" fmla="*/ 1262432 h 3428468"/>
              <a:gd name="connsiteX5807" fmla="*/ 3777156 w 5317239"/>
              <a:gd name="connsiteY5807" fmla="*/ 1262812 h 3428468"/>
              <a:gd name="connsiteX5808" fmla="*/ 3777765 w 5317239"/>
              <a:gd name="connsiteY5808" fmla="*/ 1263184 h 3428468"/>
              <a:gd name="connsiteX5809" fmla="*/ 3780738 w 5317239"/>
              <a:gd name="connsiteY5809" fmla="*/ 1264929 h 3428468"/>
              <a:gd name="connsiteX5810" fmla="*/ 3780738 w 5317239"/>
              <a:gd name="connsiteY5810" fmla="*/ 1265004 h 3428468"/>
              <a:gd name="connsiteX5811" fmla="*/ 3780793 w 5317239"/>
              <a:gd name="connsiteY5811" fmla="*/ 1265037 h 3428468"/>
              <a:gd name="connsiteX5812" fmla="*/ 3782855 w 5317239"/>
              <a:gd name="connsiteY5812" fmla="*/ 1276868 h 3428468"/>
              <a:gd name="connsiteX5813" fmla="*/ 3784754 w 5317239"/>
              <a:gd name="connsiteY5813" fmla="*/ 1279799 h 3428468"/>
              <a:gd name="connsiteX5814" fmla="*/ 3785569 w 5317239"/>
              <a:gd name="connsiteY5814" fmla="*/ 1280232 h 3428468"/>
              <a:gd name="connsiteX5815" fmla="*/ 3785642 w 5317239"/>
              <a:gd name="connsiteY5815" fmla="*/ 1280300 h 3428468"/>
              <a:gd name="connsiteX5816" fmla="*/ 3788120 w 5317239"/>
              <a:gd name="connsiteY5816" fmla="*/ 1280558 h 3428468"/>
              <a:gd name="connsiteX5817" fmla="*/ 3790399 w 5317239"/>
              <a:gd name="connsiteY5817" fmla="*/ 1280124 h 3428468"/>
              <a:gd name="connsiteX5818" fmla="*/ 3790820 w 5317239"/>
              <a:gd name="connsiteY5818" fmla="*/ 1281439 h 3428468"/>
              <a:gd name="connsiteX5819" fmla="*/ 3790887 w 5317239"/>
              <a:gd name="connsiteY5819" fmla="*/ 1281426 h 3428468"/>
              <a:gd name="connsiteX5820" fmla="*/ 3791538 w 5317239"/>
              <a:gd name="connsiteY5820" fmla="*/ 1283326 h 3428468"/>
              <a:gd name="connsiteX5821" fmla="*/ 3793926 w 5317239"/>
              <a:gd name="connsiteY5821" fmla="*/ 1285931 h 3428468"/>
              <a:gd name="connsiteX5822" fmla="*/ 3793972 w 5317239"/>
              <a:gd name="connsiteY5822" fmla="*/ 1285948 h 3428468"/>
              <a:gd name="connsiteX5823" fmla="*/ 3796477 w 5317239"/>
              <a:gd name="connsiteY5823" fmla="*/ 1286366 h 3428468"/>
              <a:gd name="connsiteX5824" fmla="*/ 3814657 w 5317239"/>
              <a:gd name="connsiteY5824" fmla="*/ 1283490 h 3428468"/>
              <a:gd name="connsiteX5825" fmla="*/ 3824100 w 5317239"/>
              <a:gd name="connsiteY5825" fmla="*/ 1286800 h 3428468"/>
              <a:gd name="connsiteX5826" fmla="*/ 3828008 w 5317239"/>
              <a:gd name="connsiteY5826" fmla="*/ 1286366 h 3428468"/>
              <a:gd name="connsiteX5827" fmla="*/ 3833381 w 5317239"/>
              <a:gd name="connsiteY5827" fmla="*/ 1283055 h 3428468"/>
              <a:gd name="connsiteX5828" fmla="*/ 3835497 w 5317239"/>
              <a:gd name="connsiteY5828" fmla="*/ 1278714 h 3428468"/>
              <a:gd name="connsiteX5829" fmla="*/ 3834900 w 5317239"/>
              <a:gd name="connsiteY5829" fmla="*/ 1273612 h 3428468"/>
              <a:gd name="connsiteX5830" fmla="*/ 3837668 w 5317239"/>
              <a:gd name="connsiteY5830" fmla="*/ 1271550 h 3428468"/>
              <a:gd name="connsiteX5831" fmla="*/ 3858888 w 5317239"/>
              <a:gd name="connsiteY5831" fmla="*/ 1267263 h 3428468"/>
              <a:gd name="connsiteX5832" fmla="*/ 3862469 w 5317239"/>
              <a:gd name="connsiteY5832" fmla="*/ 1262378 h 3428468"/>
              <a:gd name="connsiteX5833" fmla="*/ 3861384 w 5317239"/>
              <a:gd name="connsiteY5833" fmla="*/ 1251416 h 3428468"/>
              <a:gd name="connsiteX5834" fmla="*/ 3870501 w 5317239"/>
              <a:gd name="connsiteY5834" fmla="*/ 1248214 h 3428468"/>
              <a:gd name="connsiteX5835" fmla="*/ 3873323 w 5317239"/>
              <a:gd name="connsiteY5835" fmla="*/ 1245284 h 3428468"/>
              <a:gd name="connsiteX5836" fmla="*/ 3875060 w 5317239"/>
              <a:gd name="connsiteY5836" fmla="*/ 1239476 h 3428468"/>
              <a:gd name="connsiteX5837" fmla="*/ 3875060 w 5317239"/>
              <a:gd name="connsiteY5837" fmla="*/ 1237034 h 3428468"/>
              <a:gd name="connsiteX5838" fmla="*/ 3869036 w 5317239"/>
              <a:gd name="connsiteY5838" fmla="*/ 1214295 h 3428468"/>
              <a:gd name="connsiteX5839" fmla="*/ 3879782 w 5317239"/>
              <a:gd name="connsiteY5839" fmla="*/ 1212396 h 3428468"/>
              <a:gd name="connsiteX5840" fmla="*/ 3883472 w 5317239"/>
              <a:gd name="connsiteY5840" fmla="*/ 1207294 h 3428468"/>
              <a:gd name="connsiteX5841" fmla="*/ 3881409 w 5317239"/>
              <a:gd name="connsiteY5841" fmla="*/ 1192912 h 3428468"/>
              <a:gd name="connsiteX5842" fmla="*/ 3893566 w 5317239"/>
              <a:gd name="connsiteY5842" fmla="*/ 1187214 h 3428468"/>
              <a:gd name="connsiteX5843" fmla="*/ 3896063 w 5317239"/>
              <a:gd name="connsiteY5843" fmla="*/ 1182276 h 3428468"/>
              <a:gd name="connsiteX5844" fmla="*/ 3895248 w 5317239"/>
              <a:gd name="connsiteY5844" fmla="*/ 1178097 h 3428468"/>
              <a:gd name="connsiteX5845" fmla="*/ 3922221 w 5317239"/>
              <a:gd name="connsiteY5845" fmla="*/ 1173267 h 3428468"/>
              <a:gd name="connsiteX5846" fmla="*/ 3923831 w 5317239"/>
              <a:gd name="connsiteY5846" fmla="*/ 1174301 h 3428468"/>
              <a:gd name="connsiteX5847" fmla="*/ 3923849 w 5317239"/>
              <a:gd name="connsiteY5847" fmla="*/ 1174297 h 3428468"/>
              <a:gd name="connsiteX5848" fmla="*/ 3929765 w 5317239"/>
              <a:gd name="connsiteY5848" fmla="*/ 1178042 h 3428468"/>
              <a:gd name="connsiteX5849" fmla="*/ 3931393 w 5317239"/>
              <a:gd name="connsiteY5849" fmla="*/ 1184555 h 3428468"/>
              <a:gd name="connsiteX5850" fmla="*/ 3928571 w 5317239"/>
              <a:gd name="connsiteY5850" fmla="*/ 1188679 h 3428468"/>
              <a:gd name="connsiteX5851" fmla="*/ 3928245 w 5317239"/>
              <a:gd name="connsiteY5851" fmla="*/ 1193237 h 3428468"/>
              <a:gd name="connsiteX5852" fmla="*/ 3930470 w 5317239"/>
              <a:gd name="connsiteY5852" fmla="*/ 1195300 h 3428468"/>
              <a:gd name="connsiteX5853" fmla="*/ 3933455 w 5317239"/>
              <a:gd name="connsiteY5853" fmla="*/ 1196657 h 3428468"/>
              <a:gd name="connsiteX5854" fmla="*/ 3952287 w 5317239"/>
              <a:gd name="connsiteY5854" fmla="*/ 1197633 h 3428468"/>
              <a:gd name="connsiteX5855" fmla="*/ 3952341 w 5317239"/>
              <a:gd name="connsiteY5855" fmla="*/ 1197580 h 3428468"/>
              <a:gd name="connsiteX5856" fmla="*/ 3933509 w 5317239"/>
              <a:gd name="connsiteY5856" fmla="*/ 1196603 h 3428468"/>
              <a:gd name="connsiteX5857" fmla="*/ 3930524 w 5317239"/>
              <a:gd name="connsiteY5857" fmla="*/ 1195246 h 3428468"/>
              <a:gd name="connsiteX5858" fmla="*/ 3932098 w 5317239"/>
              <a:gd name="connsiteY5858" fmla="*/ 1195680 h 3428468"/>
              <a:gd name="connsiteX5859" fmla="*/ 3950930 w 5317239"/>
              <a:gd name="connsiteY5859" fmla="*/ 1196657 h 3428468"/>
              <a:gd name="connsiteX5860" fmla="*/ 3953101 w 5317239"/>
              <a:gd name="connsiteY5860" fmla="*/ 1196223 h 3428468"/>
              <a:gd name="connsiteX5861" fmla="*/ 3982135 w 5317239"/>
              <a:gd name="connsiteY5861" fmla="*/ 1182275 h 3428468"/>
              <a:gd name="connsiteX5862" fmla="*/ 3983004 w 5317239"/>
              <a:gd name="connsiteY5862" fmla="*/ 1181733 h 3428468"/>
              <a:gd name="connsiteX5863" fmla="*/ 4004115 w 5317239"/>
              <a:gd name="connsiteY5863" fmla="*/ 1164692 h 3428468"/>
              <a:gd name="connsiteX5864" fmla="*/ 4056811 w 5317239"/>
              <a:gd name="connsiteY5864" fmla="*/ 1141799 h 3428468"/>
              <a:gd name="connsiteX5865" fmla="*/ 2886093 w 5317239"/>
              <a:gd name="connsiteY5865" fmla="*/ 1122804 h 3428468"/>
              <a:gd name="connsiteX5866" fmla="*/ 2905902 w 5317239"/>
              <a:gd name="connsiteY5866" fmla="*/ 1153132 h 3428468"/>
              <a:gd name="connsiteX5867" fmla="*/ 2898738 w 5317239"/>
              <a:gd name="connsiteY5867" fmla="*/ 1207619 h 3428468"/>
              <a:gd name="connsiteX5868" fmla="*/ 2905847 w 5317239"/>
              <a:gd name="connsiteY5868" fmla="*/ 1153132 h 3428468"/>
              <a:gd name="connsiteX5869" fmla="*/ 560124 w 5317239"/>
              <a:gd name="connsiteY5869" fmla="*/ 1111914 h 3428468"/>
              <a:gd name="connsiteX5870" fmla="*/ 560124 w 5317239"/>
              <a:gd name="connsiteY5870" fmla="*/ 1112022 h 3428468"/>
              <a:gd name="connsiteX5871" fmla="*/ 560092 w 5317239"/>
              <a:gd name="connsiteY5871" fmla="*/ 1111946 h 3428468"/>
              <a:gd name="connsiteX5872" fmla="*/ 554697 w 5317239"/>
              <a:gd name="connsiteY5872" fmla="*/ 1103610 h 3428468"/>
              <a:gd name="connsiteX5873" fmla="*/ 558605 w 5317239"/>
              <a:gd name="connsiteY5873" fmla="*/ 1106378 h 3428468"/>
              <a:gd name="connsiteX5874" fmla="*/ 559310 w 5317239"/>
              <a:gd name="connsiteY5874" fmla="*/ 1110122 h 3428468"/>
              <a:gd name="connsiteX5875" fmla="*/ 560092 w 5317239"/>
              <a:gd name="connsiteY5875" fmla="*/ 1111946 h 3428468"/>
              <a:gd name="connsiteX5876" fmla="*/ 560016 w 5317239"/>
              <a:gd name="connsiteY5876" fmla="*/ 1112022 h 3428468"/>
              <a:gd name="connsiteX5877" fmla="*/ 553557 w 5317239"/>
              <a:gd name="connsiteY5877" fmla="*/ 1107410 h 3428468"/>
              <a:gd name="connsiteX5878" fmla="*/ 554317 w 5317239"/>
              <a:gd name="connsiteY5878" fmla="*/ 1105510 h 3428468"/>
              <a:gd name="connsiteX5879" fmla="*/ 554588 w 5317239"/>
              <a:gd name="connsiteY5879" fmla="*/ 1104532 h 3428468"/>
              <a:gd name="connsiteX5880" fmla="*/ 1900381 w 5317239"/>
              <a:gd name="connsiteY5880" fmla="*/ 1088117 h 3428468"/>
              <a:gd name="connsiteX5881" fmla="*/ 1900381 w 5317239"/>
              <a:gd name="connsiteY5881" fmla="*/ 1088121 h 3428468"/>
              <a:gd name="connsiteX5882" fmla="*/ 1900383 w 5317239"/>
              <a:gd name="connsiteY5882" fmla="*/ 1088122 h 3428468"/>
              <a:gd name="connsiteX5883" fmla="*/ 1500573 w 5317239"/>
              <a:gd name="connsiteY5883" fmla="*/ 1082933 h 3428468"/>
              <a:gd name="connsiteX5884" fmla="*/ 1501766 w 5317239"/>
              <a:gd name="connsiteY5884" fmla="*/ 1084562 h 3428468"/>
              <a:gd name="connsiteX5885" fmla="*/ 1516476 w 5317239"/>
              <a:gd name="connsiteY5885" fmla="*/ 1097424 h 3428468"/>
              <a:gd name="connsiteX5886" fmla="*/ 1519081 w 5317239"/>
              <a:gd name="connsiteY5886" fmla="*/ 1098509 h 3428468"/>
              <a:gd name="connsiteX5887" fmla="*/ 1518429 w 5317239"/>
              <a:gd name="connsiteY5887" fmla="*/ 1101548 h 3428468"/>
              <a:gd name="connsiteX5888" fmla="*/ 1520436 w 5317239"/>
              <a:gd name="connsiteY5888" fmla="*/ 1104750 h 3428468"/>
              <a:gd name="connsiteX5889" fmla="*/ 1524128 w 5317239"/>
              <a:gd name="connsiteY5889" fmla="*/ 1107137 h 3428468"/>
              <a:gd name="connsiteX5890" fmla="*/ 1524616 w 5317239"/>
              <a:gd name="connsiteY5890" fmla="*/ 1110448 h 3428468"/>
              <a:gd name="connsiteX5891" fmla="*/ 1526407 w 5317239"/>
              <a:gd name="connsiteY5891" fmla="*/ 1113433 h 3428468"/>
              <a:gd name="connsiteX5892" fmla="*/ 1529825 w 5317239"/>
              <a:gd name="connsiteY5892" fmla="*/ 1114248 h 3428468"/>
              <a:gd name="connsiteX5893" fmla="*/ 1533462 w 5317239"/>
              <a:gd name="connsiteY5893" fmla="*/ 1113596 h 3428468"/>
              <a:gd name="connsiteX5894" fmla="*/ 1532105 w 5317239"/>
              <a:gd name="connsiteY5894" fmla="*/ 1115115 h 3428468"/>
              <a:gd name="connsiteX5895" fmla="*/ 1531996 w 5317239"/>
              <a:gd name="connsiteY5895" fmla="*/ 1120923 h 3428468"/>
              <a:gd name="connsiteX5896" fmla="*/ 1534819 w 5317239"/>
              <a:gd name="connsiteY5896" fmla="*/ 1124450 h 3428468"/>
              <a:gd name="connsiteX5897" fmla="*/ 1534710 w 5317239"/>
              <a:gd name="connsiteY5897" fmla="*/ 1127435 h 3428468"/>
              <a:gd name="connsiteX5898" fmla="*/ 1531563 w 5317239"/>
              <a:gd name="connsiteY5898" fmla="*/ 1127435 h 3428468"/>
              <a:gd name="connsiteX5899" fmla="*/ 1527600 w 5317239"/>
              <a:gd name="connsiteY5899" fmla="*/ 1129606 h 3428468"/>
              <a:gd name="connsiteX5900" fmla="*/ 1527492 w 5317239"/>
              <a:gd name="connsiteY5900" fmla="*/ 1134110 h 3428468"/>
              <a:gd name="connsiteX5901" fmla="*/ 1530857 w 5317239"/>
              <a:gd name="connsiteY5901" fmla="*/ 1140351 h 3428468"/>
              <a:gd name="connsiteX5902" fmla="*/ 1529935 w 5317239"/>
              <a:gd name="connsiteY5902" fmla="*/ 1143282 h 3428468"/>
              <a:gd name="connsiteX5903" fmla="*/ 1526027 w 5317239"/>
              <a:gd name="connsiteY5903" fmla="*/ 1142686 h 3428468"/>
              <a:gd name="connsiteX5904" fmla="*/ 1511862 w 5317239"/>
              <a:gd name="connsiteY5904" fmla="*/ 1124287 h 3428468"/>
              <a:gd name="connsiteX5905" fmla="*/ 1511211 w 5317239"/>
              <a:gd name="connsiteY5905" fmla="*/ 1123582 h 3428468"/>
              <a:gd name="connsiteX5906" fmla="*/ 1511862 w 5317239"/>
              <a:gd name="connsiteY5906" fmla="*/ 1121357 h 3428468"/>
              <a:gd name="connsiteX5907" fmla="*/ 1512024 w 5317239"/>
              <a:gd name="connsiteY5907" fmla="*/ 1111968 h 3428468"/>
              <a:gd name="connsiteX5908" fmla="*/ 1512188 w 5317239"/>
              <a:gd name="connsiteY5908" fmla="*/ 1112077 h 3428468"/>
              <a:gd name="connsiteX5909" fmla="*/ 1511211 w 5317239"/>
              <a:gd name="connsiteY5909" fmla="*/ 1109200 h 3428468"/>
              <a:gd name="connsiteX5910" fmla="*/ 1504480 w 5317239"/>
              <a:gd name="connsiteY5910" fmla="*/ 1100572 h 3428468"/>
              <a:gd name="connsiteX5911" fmla="*/ 1498512 w 5317239"/>
              <a:gd name="connsiteY5911" fmla="*/ 1084019 h 3428468"/>
              <a:gd name="connsiteX5912" fmla="*/ 1468608 w 5317239"/>
              <a:gd name="connsiteY5912" fmla="*/ 1081251 h 3428468"/>
              <a:gd name="connsiteX5913" fmla="*/ 1468824 w 5317239"/>
              <a:gd name="connsiteY5913" fmla="*/ 1084833 h 3428468"/>
              <a:gd name="connsiteX5914" fmla="*/ 1471594 w 5317239"/>
              <a:gd name="connsiteY5914" fmla="*/ 1088687 h 3428468"/>
              <a:gd name="connsiteX5915" fmla="*/ 1476694 w 5317239"/>
              <a:gd name="connsiteY5915" fmla="*/ 1090803 h 3428468"/>
              <a:gd name="connsiteX5916" fmla="*/ 1480493 w 5317239"/>
              <a:gd name="connsiteY5916" fmla="*/ 1090639 h 3428468"/>
              <a:gd name="connsiteX5917" fmla="*/ 1482448 w 5317239"/>
              <a:gd name="connsiteY5917" fmla="*/ 1089663 h 3428468"/>
              <a:gd name="connsiteX5918" fmla="*/ 1486029 w 5317239"/>
              <a:gd name="connsiteY5918" fmla="*/ 1102958 h 3428468"/>
              <a:gd name="connsiteX5919" fmla="*/ 1487005 w 5317239"/>
              <a:gd name="connsiteY5919" fmla="*/ 1104750 h 3428468"/>
              <a:gd name="connsiteX5920" fmla="*/ 1503450 w 5317239"/>
              <a:gd name="connsiteY5920" fmla="*/ 1123582 h 3428468"/>
              <a:gd name="connsiteX5921" fmla="*/ 1503069 w 5317239"/>
              <a:gd name="connsiteY5921" fmla="*/ 1123418 h 3428468"/>
              <a:gd name="connsiteX5922" fmla="*/ 1499543 w 5317239"/>
              <a:gd name="connsiteY5922" fmla="*/ 1123256 h 3428468"/>
              <a:gd name="connsiteX5923" fmla="*/ 1496883 w 5317239"/>
              <a:gd name="connsiteY5923" fmla="*/ 1125698 h 3428468"/>
              <a:gd name="connsiteX5924" fmla="*/ 1496883 w 5317239"/>
              <a:gd name="connsiteY5924" fmla="*/ 1125807 h 3428468"/>
              <a:gd name="connsiteX5925" fmla="*/ 1492758 w 5317239"/>
              <a:gd name="connsiteY5925" fmla="*/ 1121954 h 3428468"/>
              <a:gd name="connsiteX5926" fmla="*/ 1487658 w 5317239"/>
              <a:gd name="connsiteY5926" fmla="*/ 1121193 h 3428468"/>
              <a:gd name="connsiteX5927" fmla="*/ 1485162 w 5317239"/>
              <a:gd name="connsiteY5927" fmla="*/ 1125698 h 3428468"/>
              <a:gd name="connsiteX5928" fmla="*/ 1485379 w 5317239"/>
              <a:gd name="connsiteY5928" fmla="*/ 1127978 h 3428468"/>
              <a:gd name="connsiteX5929" fmla="*/ 1476965 w 5317239"/>
              <a:gd name="connsiteY5929" fmla="*/ 1122333 h 3428468"/>
              <a:gd name="connsiteX5930" fmla="*/ 1474469 w 5317239"/>
              <a:gd name="connsiteY5930" fmla="*/ 1121573 h 3428468"/>
              <a:gd name="connsiteX5931" fmla="*/ 1471212 w 5317239"/>
              <a:gd name="connsiteY5931" fmla="*/ 1122930 h 3428468"/>
              <a:gd name="connsiteX5932" fmla="*/ 1469803 w 5317239"/>
              <a:gd name="connsiteY5932" fmla="*/ 1120650 h 3428468"/>
              <a:gd name="connsiteX5933" fmla="*/ 1465081 w 5317239"/>
              <a:gd name="connsiteY5933" fmla="*/ 1116581 h 3428468"/>
              <a:gd name="connsiteX5934" fmla="*/ 1467143 w 5317239"/>
              <a:gd name="connsiteY5934" fmla="*/ 1081684 h 3428468"/>
              <a:gd name="connsiteX5935" fmla="*/ 2867044 w 5317239"/>
              <a:gd name="connsiteY5935" fmla="*/ 1040957 h 3428468"/>
              <a:gd name="connsiteX5936" fmla="*/ 2867089 w 5317239"/>
              <a:gd name="connsiteY5936" fmla="*/ 1041002 h 3428468"/>
              <a:gd name="connsiteX5937" fmla="*/ 2867044 w 5317239"/>
              <a:gd name="connsiteY5937" fmla="*/ 1041011 h 3428468"/>
              <a:gd name="connsiteX5938" fmla="*/ 2869758 w 5317239"/>
              <a:gd name="connsiteY5938" fmla="*/ 1040415 h 3428468"/>
              <a:gd name="connsiteX5939" fmla="*/ 2867152 w 5317239"/>
              <a:gd name="connsiteY5939" fmla="*/ 1041066 h 3428468"/>
              <a:gd name="connsiteX5940" fmla="*/ 2867089 w 5317239"/>
              <a:gd name="connsiteY5940" fmla="*/ 1041002 h 3428468"/>
              <a:gd name="connsiteX5941" fmla="*/ 1988951 w 5317239"/>
              <a:gd name="connsiteY5941" fmla="*/ 1026901 h 3428468"/>
              <a:gd name="connsiteX5942" fmla="*/ 2008325 w 5317239"/>
              <a:gd name="connsiteY5942" fmla="*/ 1052463 h 3428468"/>
              <a:gd name="connsiteX5943" fmla="*/ 2008217 w 5317239"/>
              <a:gd name="connsiteY5943" fmla="*/ 1052463 h 3428468"/>
              <a:gd name="connsiteX5944" fmla="*/ 1125513 w 5317239"/>
              <a:gd name="connsiteY5944" fmla="*/ 1010312 h 3428468"/>
              <a:gd name="connsiteX5945" fmla="*/ 1136367 w 5317239"/>
              <a:gd name="connsiteY5945" fmla="*/ 1013461 h 3428468"/>
              <a:gd name="connsiteX5946" fmla="*/ 1142065 w 5317239"/>
              <a:gd name="connsiteY5946" fmla="*/ 1019647 h 3428468"/>
              <a:gd name="connsiteX5947" fmla="*/ 1142933 w 5317239"/>
              <a:gd name="connsiteY5947" fmla="*/ 1020353 h 3428468"/>
              <a:gd name="connsiteX5948" fmla="*/ 1147166 w 5317239"/>
              <a:gd name="connsiteY5948" fmla="*/ 1023067 h 3428468"/>
              <a:gd name="connsiteX5949" fmla="*/ 1148034 w 5317239"/>
              <a:gd name="connsiteY5949" fmla="*/ 1023500 h 3428468"/>
              <a:gd name="connsiteX5950" fmla="*/ 1168657 w 5317239"/>
              <a:gd name="connsiteY5950" fmla="*/ 1031207 h 3428468"/>
              <a:gd name="connsiteX5951" fmla="*/ 1170774 w 5317239"/>
              <a:gd name="connsiteY5951" fmla="*/ 1031478 h 3428468"/>
              <a:gd name="connsiteX5952" fmla="*/ 1173759 w 5317239"/>
              <a:gd name="connsiteY5952" fmla="*/ 1031153 h 3428468"/>
              <a:gd name="connsiteX5953" fmla="*/ 1177666 w 5317239"/>
              <a:gd name="connsiteY5953" fmla="*/ 1027463 h 3428468"/>
              <a:gd name="connsiteX5954" fmla="*/ 1177938 w 5317239"/>
              <a:gd name="connsiteY5954" fmla="*/ 1025889 h 3428468"/>
              <a:gd name="connsiteX5955" fmla="*/ 1190745 w 5317239"/>
              <a:gd name="connsiteY5955" fmla="*/ 1030068 h 3428468"/>
              <a:gd name="connsiteX5956" fmla="*/ 1189008 w 5317239"/>
              <a:gd name="connsiteY5956" fmla="*/ 1036905 h 3428468"/>
              <a:gd name="connsiteX5957" fmla="*/ 1189769 w 5317239"/>
              <a:gd name="connsiteY5957" fmla="*/ 1040759 h 3428468"/>
              <a:gd name="connsiteX5958" fmla="*/ 1193296 w 5317239"/>
              <a:gd name="connsiteY5958" fmla="*/ 1042550 h 3428468"/>
              <a:gd name="connsiteX5959" fmla="*/ 1200133 w 5317239"/>
              <a:gd name="connsiteY5959" fmla="*/ 1042658 h 3428468"/>
              <a:gd name="connsiteX5960" fmla="*/ 1205127 w 5317239"/>
              <a:gd name="connsiteY5960" fmla="*/ 1048411 h 3428468"/>
              <a:gd name="connsiteX5961" fmla="*/ 1204910 w 5317239"/>
              <a:gd name="connsiteY5961" fmla="*/ 1054327 h 3428468"/>
              <a:gd name="connsiteX5962" fmla="*/ 1206484 w 5317239"/>
              <a:gd name="connsiteY5962" fmla="*/ 1057908 h 3428468"/>
              <a:gd name="connsiteX5963" fmla="*/ 1210283 w 5317239"/>
              <a:gd name="connsiteY5963" fmla="*/ 1058939 h 3428468"/>
              <a:gd name="connsiteX5964" fmla="*/ 1217392 w 5317239"/>
              <a:gd name="connsiteY5964" fmla="*/ 1057637 h 3428468"/>
              <a:gd name="connsiteX5965" fmla="*/ 1220973 w 5317239"/>
              <a:gd name="connsiteY5965" fmla="*/ 1054164 h 3428468"/>
              <a:gd name="connsiteX5966" fmla="*/ 1221571 w 5317239"/>
              <a:gd name="connsiteY5966" fmla="*/ 1051396 h 3428468"/>
              <a:gd name="connsiteX5967" fmla="*/ 1225803 w 5317239"/>
              <a:gd name="connsiteY5967" fmla="*/ 1052807 h 3428468"/>
              <a:gd name="connsiteX5968" fmla="*/ 1229332 w 5317239"/>
              <a:gd name="connsiteY5968" fmla="*/ 1052535 h 3428468"/>
              <a:gd name="connsiteX5969" fmla="*/ 1231612 w 5317239"/>
              <a:gd name="connsiteY5969" fmla="*/ 1049822 h 3428468"/>
              <a:gd name="connsiteX5970" fmla="*/ 1235790 w 5317239"/>
              <a:gd name="connsiteY5970" fmla="*/ 1036309 h 3428468"/>
              <a:gd name="connsiteX5971" fmla="*/ 1238449 w 5317239"/>
              <a:gd name="connsiteY5971" fmla="*/ 1034082 h 3428468"/>
              <a:gd name="connsiteX5972" fmla="*/ 1243170 w 5317239"/>
              <a:gd name="connsiteY5972" fmla="*/ 1043527 h 3428468"/>
              <a:gd name="connsiteX5973" fmla="*/ 1245938 w 5317239"/>
              <a:gd name="connsiteY5973" fmla="*/ 1045860 h 3428468"/>
              <a:gd name="connsiteX5974" fmla="*/ 1249521 w 5317239"/>
              <a:gd name="connsiteY5974" fmla="*/ 1045426 h 3428468"/>
              <a:gd name="connsiteX5975" fmla="*/ 1253645 w 5317239"/>
              <a:gd name="connsiteY5975" fmla="*/ 1042983 h 3428468"/>
              <a:gd name="connsiteX5976" fmla="*/ 1255817 w 5317239"/>
              <a:gd name="connsiteY5976" fmla="*/ 1039782 h 3428468"/>
              <a:gd name="connsiteX5977" fmla="*/ 1256359 w 5317239"/>
              <a:gd name="connsiteY5977" fmla="*/ 1036200 h 3428468"/>
              <a:gd name="connsiteX5978" fmla="*/ 1256467 w 5317239"/>
              <a:gd name="connsiteY5978" fmla="*/ 1036309 h 3428468"/>
              <a:gd name="connsiteX5979" fmla="*/ 1260808 w 5317239"/>
              <a:gd name="connsiteY5979" fmla="*/ 1037393 h 3428468"/>
              <a:gd name="connsiteX5980" fmla="*/ 1263576 w 5317239"/>
              <a:gd name="connsiteY5980" fmla="*/ 1035169 h 3428468"/>
              <a:gd name="connsiteX5981" fmla="*/ 1268624 w 5317239"/>
              <a:gd name="connsiteY5981" fmla="*/ 1039999 h 3428468"/>
              <a:gd name="connsiteX5982" fmla="*/ 1272314 w 5317239"/>
              <a:gd name="connsiteY5982" fmla="*/ 1051179 h 3428468"/>
              <a:gd name="connsiteX5983" fmla="*/ 1275842 w 5317239"/>
              <a:gd name="connsiteY5983" fmla="*/ 1054219 h 3428468"/>
              <a:gd name="connsiteX5984" fmla="*/ 1280779 w 5317239"/>
              <a:gd name="connsiteY5984" fmla="*/ 1055032 h 3428468"/>
              <a:gd name="connsiteX5985" fmla="*/ 1280399 w 5317239"/>
              <a:gd name="connsiteY5985" fmla="*/ 1057745 h 3428468"/>
              <a:gd name="connsiteX5986" fmla="*/ 1282570 w 5317239"/>
              <a:gd name="connsiteY5986" fmla="*/ 1062304 h 3428468"/>
              <a:gd name="connsiteX5987" fmla="*/ 1286152 w 5317239"/>
              <a:gd name="connsiteY5987" fmla="*/ 1064420 h 3428468"/>
              <a:gd name="connsiteX5988" fmla="*/ 1285393 w 5317239"/>
              <a:gd name="connsiteY5988" fmla="*/ 1071910 h 3428468"/>
              <a:gd name="connsiteX5989" fmla="*/ 1286369 w 5317239"/>
              <a:gd name="connsiteY5989" fmla="*/ 1075220 h 3428468"/>
              <a:gd name="connsiteX5990" fmla="*/ 1304333 w 5317239"/>
              <a:gd name="connsiteY5990" fmla="*/ 1097091 h 3428468"/>
              <a:gd name="connsiteX5991" fmla="*/ 1296030 w 5317239"/>
              <a:gd name="connsiteY5991" fmla="*/ 1120862 h 3428468"/>
              <a:gd name="connsiteX5992" fmla="*/ 1294944 w 5317239"/>
              <a:gd name="connsiteY5992" fmla="*/ 1120753 h 3428468"/>
              <a:gd name="connsiteX5993" fmla="*/ 1285936 w 5317239"/>
              <a:gd name="connsiteY5993" fmla="*/ 1113481 h 3428468"/>
              <a:gd name="connsiteX5994" fmla="*/ 1280779 w 5317239"/>
              <a:gd name="connsiteY5994" fmla="*/ 1108325 h 3428468"/>
              <a:gd name="connsiteX5995" fmla="*/ 1277524 w 5317239"/>
              <a:gd name="connsiteY5995" fmla="*/ 1107023 h 3428468"/>
              <a:gd name="connsiteX5996" fmla="*/ 1274321 w 5317239"/>
              <a:gd name="connsiteY5996" fmla="*/ 1108379 h 3428468"/>
              <a:gd name="connsiteX5997" fmla="*/ 1270360 w 5317239"/>
              <a:gd name="connsiteY5997" fmla="*/ 1112450 h 3428468"/>
              <a:gd name="connsiteX5998" fmla="*/ 1267267 w 5317239"/>
              <a:gd name="connsiteY5998" fmla="*/ 1111636 h 3428468"/>
              <a:gd name="connsiteX5999" fmla="*/ 1267755 w 5317239"/>
              <a:gd name="connsiteY5999" fmla="*/ 1103550 h 3428468"/>
              <a:gd name="connsiteX6000" fmla="*/ 1265205 w 5317239"/>
              <a:gd name="connsiteY6000" fmla="*/ 1099208 h 3428468"/>
              <a:gd name="connsiteX6001" fmla="*/ 1260212 w 5317239"/>
              <a:gd name="connsiteY6001" fmla="*/ 1099913 h 3428468"/>
              <a:gd name="connsiteX6002" fmla="*/ 1256792 w 5317239"/>
              <a:gd name="connsiteY6002" fmla="*/ 1103007 h 3428468"/>
              <a:gd name="connsiteX6003" fmla="*/ 1255327 w 5317239"/>
              <a:gd name="connsiteY6003" fmla="*/ 1105883 h 3428468"/>
              <a:gd name="connsiteX6004" fmla="*/ 1254025 w 5317239"/>
              <a:gd name="connsiteY6004" fmla="*/ 1117822 h 3428468"/>
              <a:gd name="connsiteX6005" fmla="*/ 1254676 w 5317239"/>
              <a:gd name="connsiteY6005" fmla="*/ 1120699 h 3428468"/>
              <a:gd name="connsiteX6006" fmla="*/ 1256575 w 5317239"/>
              <a:gd name="connsiteY6006" fmla="*/ 1123793 h 3428468"/>
              <a:gd name="connsiteX6007" fmla="*/ 1255924 w 5317239"/>
              <a:gd name="connsiteY6007" fmla="*/ 1124986 h 3428468"/>
              <a:gd name="connsiteX6008" fmla="*/ 1255002 w 5317239"/>
              <a:gd name="connsiteY6008" fmla="*/ 1124010 h 3428468"/>
              <a:gd name="connsiteX6009" fmla="*/ 1251745 w 5317239"/>
              <a:gd name="connsiteY6009" fmla="*/ 1122653 h 3428468"/>
              <a:gd name="connsiteX6010" fmla="*/ 1248489 w 5317239"/>
              <a:gd name="connsiteY6010" fmla="*/ 1124010 h 3428468"/>
              <a:gd name="connsiteX6011" fmla="*/ 1248272 w 5317239"/>
              <a:gd name="connsiteY6011" fmla="*/ 1124172 h 3428468"/>
              <a:gd name="connsiteX6012" fmla="*/ 1248272 w 5317239"/>
              <a:gd name="connsiteY6012" fmla="*/ 1124010 h 3428468"/>
              <a:gd name="connsiteX6013" fmla="*/ 1244744 w 5317239"/>
              <a:gd name="connsiteY6013" fmla="*/ 1121296 h 3428468"/>
              <a:gd name="connsiteX6014" fmla="*/ 1242520 w 5317239"/>
              <a:gd name="connsiteY6014" fmla="*/ 1121513 h 3428468"/>
              <a:gd name="connsiteX6015" fmla="*/ 1240295 w 5317239"/>
              <a:gd name="connsiteY6015" fmla="*/ 1119777 h 3428468"/>
              <a:gd name="connsiteX6016" fmla="*/ 1235410 w 5317239"/>
              <a:gd name="connsiteY6016" fmla="*/ 1120970 h 3428468"/>
              <a:gd name="connsiteX6017" fmla="*/ 1231340 w 5317239"/>
              <a:gd name="connsiteY6017" fmla="*/ 1125475 h 3428468"/>
              <a:gd name="connsiteX6018" fmla="*/ 1227377 w 5317239"/>
              <a:gd name="connsiteY6018" fmla="*/ 1124335 h 3428468"/>
              <a:gd name="connsiteX6019" fmla="*/ 1223362 w 5317239"/>
              <a:gd name="connsiteY6019" fmla="*/ 1125095 h 3428468"/>
              <a:gd name="connsiteX6020" fmla="*/ 1221571 w 5317239"/>
              <a:gd name="connsiteY6020" fmla="*/ 1128784 h 3428468"/>
              <a:gd name="connsiteX6021" fmla="*/ 1221841 w 5317239"/>
              <a:gd name="connsiteY6021" fmla="*/ 1143003 h 3428468"/>
              <a:gd name="connsiteX6022" fmla="*/ 1221896 w 5317239"/>
              <a:gd name="connsiteY6022" fmla="*/ 1143654 h 3428468"/>
              <a:gd name="connsiteX6023" fmla="*/ 1203607 w 5317239"/>
              <a:gd name="connsiteY6023" fmla="*/ 1122056 h 3428468"/>
              <a:gd name="connsiteX6024" fmla="*/ 1202576 w 5317239"/>
              <a:gd name="connsiteY6024" fmla="*/ 1121188 h 3428468"/>
              <a:gd name="connsiteX6025" fmla="*/ 1186622 w 5317239"/>
              <a:gd name="connsiteY6025" fmla="*/ 1111039 h 3428468"/>
              <a:gd name="connsiteX6026" fmla="*/ 1184721 w 5317239"/>
              <a:gd name="connsiteY6026" fmla="*/ 1110388 h 3428468"/>
              <a:gd name="connsiteX6027" fmla="*/ 1180705 w 5317239"/>
              <a:gd name="connsiteY6027" fmla="*/ 1109899 h 3428468"/>
              <a:gd name="connsiteX6028" fmla="*/ 1170285 w 5317239"/>
              <a:gd name="connsiteY6028" fmla="*/ 1106751 h 3428468"/>
              <a:gd name="connsiteX6029" fmla="*/ 1164967 w 5317239"/>
              <a:gd name="connsiteY6029" fmla="*/ 1109031 h 3428468"/>
              <a:gd name="connsiteX6030" fmla="*/ 1162525 w 5317239"/>
              <a:gd name="connsiteY6030" fmla="*/ 1113861 h 3428468"/>
              <a:gd name="connsiteX6031" fmla="*/ 1162037 w 5317239"/>
              <a:gd name="connsiteY6031" fmla="*/ 1115652 h 3428468"/>
              <a:gd name="connsiteX6032" fmla="*/ 1161006 w 5317239"/>
              <a:gd name="connsiteY6032" fmla="*/ 1132747 h 3428468"/>
              <a:gd name="connsiteX6033" fmla="*/ 1161385 w 5317239"/>
              <a:gd name="connsiteY6033" fmla="*/ 1134864 h 3428468"/>
              <a:gd name="connsiteX6034" fmla="*/ 1162851 w 5317239"/>
              <a:gd name="connsiteY6034" fmla="*/ 1138173 h 3428468"/>
              <a:gd name="connsiteX6035" fmla="*/ 1161440 w 5317239"/>
              <a:gd name="connsiteY6035" fmla="*/ 1137794 h 3428468"/>
              <a:gd name="connsiteX6036" fmla="*/ 1159757 w 5317239"/>
              <a:gd name="connsiteY6036" fmla="*/ 1137794 h 3428468"/>
              <a:gd name="connsiteX6037" fmla="*/ 1154167 w 5317239"/>
              <a:gd name="connsiteY6037" fmla="*/ 1129491 h 3428468"/>
              <a:gd name="connsiteX6038" fmla="*/ 1152268 w 5317239"/>
              <a:gd name="connsiteY6038" fmla="*/ 1127863 h 3428468"/>
              <a:gd name="connsiteX6039" fmla="*/ 1146136 w 5317239"/>
              <a:gd name="connsiteY6039" fmla="*/ 1125149 h 3428468"/>
              <a:gd name="connsiteX6040" fmla="*/ 1141684 w 5317239"/>
              <a:gd name="connsiteY6040" fmla="*/ 1125583 h 3428468"/>
              <a:gd name="connsiteX6041" fmla="*/ 1139785 w 5317239"/>
              <a:gd name="connsiteY6041" fmla="*/ 1129599 h 3428468"/>
              <a:gd name="connsiteX6042" fmla="*/ 1140165 w 5317239"/>
              <a:gd name="connsiteY6042" fmla="*/ 1134592 h 3428468"/>
              <a:gd name="connsiteX6043" fmla="*/ 1136638 w 5317239"/>
              <a:gd name="connsiteY6043" fmla="*/ 1134538 h 3428468"/>
              <a:gd name="connsiteX6044" fmla="*/ 1133382 w 5317239"/>
              <a:gd name="connsiteY6044" fmla="*/ 1135840 h 3428468"/>
              <a:gd name="connsiteX6045" fmla="*/ 1130613 w 5317239"/>
              <a:gd name="connsiteY6045" fmla="*/ 1139422 h 3428468"/>
              <a:gd name="connsiteX6046" fmla="*/ 1129529 w 5317239"/>
              <a:gd name="connsiteY6046" fmla="*/ 1147182 h 3428468"/>
              <a:gd name="connsiteX6047" fmla="*/ 1128877 w 5317239"/>
              <a:gd name="connsiteY6047" fmla="*/ 1147345 h 3428468"/>
              <a:gd name="connsiteX6048" fmla="*/ 1127955 w 5317239"/>
              <a:gd name="connsiteY6048" fmla="*/ 1146857 h 3428468"/>
              <a:gd name="connsiteX6049" fmla="*/ 1117644 w 5317239"/>
              <a:gd name="connsiteY6049" fmla="*/ 1125583 h 3428468"/>
              <a:gd name="connsiteX6050" fmla="*/ 1118512 w 5317239"/>
              <a:gd name="connsiteY6050" fmla="*/ 1124552 h 3428468"/>
              <a:gd name="connsiteX6051" fmla="*/ 1126869 w 5317239"/>
              <a:gd name="connsiteY6051" fmla="*/ 1126723 h 3428468"/>
              <a:gd name="connsiteX6052" fmla="*/ 1130723 w 5317239"/>
              <a:gd name="connsiteY6052" fmla="*/ 1125963 h 3428468"/>
              <a:gd name="connsiteX6053" fmla="*/ 1132514 w 5317239"/>
              <a:gd name="connsiteY6053" fmla="*/ 1122436 h 3428468"/>
              <a:gd name="connsiteX6054" fmla="*/ 1132676 w 5317239"/>
              <a:gd name="connsiteY6054" fmla="*/ 1111853 h 3428468"/>
              <a:gd name="connsiteX6055" fmla="*/ 1128715 w 5317239"/>
              <a:gd name="connsiteY6055" fmla="*/ 1107294 h 3428468"/>
              <a:gd name="connsiteX6056" fmla="*/ 1125676 w 5317239"/>
              <a:gd name="connsiteY6056" fmla="*/ 1106914 h 3428468"/>
              <a:gd name="connsiteX6057" fmla="*/ 1120086 w 5317239"/>
              <a:gd name="connsiteY6057" fmla="*/ 1105069 h 3428468"/>
              <a:gd name="connsiteX6058" fmla="*/ 1109991 w 5317239"/>
              <a:gd name="connsiteY6058" fmla="*/ 1091718 h 3428468"/>
              <a:gd name="connsiteX6059" fmla="*/ 1108146 w 5317239"/>
              <a:gd name="connsiteY6059" fmla="*/ 1081462 h 3428468"/>
              <a:gd name="connsiteX6060" fmla="*/ 1105053 w 5317239"/>
              <a:gd name="connsiteY6060" fmla="*/ 1077934 h 3428468"/>
              <a:gd name="connsiteX6061" fmla="*/ 1096804 w 5317239"/>
              <a:gd name="connsiteY6061" fmla="*/ 1075329 h 3428468"/>
              <a:gd name="connsiteX6062" fmla="*/ 1096423 w 5317239"/>
              <a:gd name="connsiteY6062" fmla="*/ 1072290 h 3428468"/>
              <a:gd name="connsiteX6063" fmla="*/ 1095121 w 5317239"/>
              <a:gd name="connsiteY6063" fmla="*/ 1069631 h 3428468"/>
              <a:gd name="connsiteX6064" fmla="*/ 1095067 w 5317239"/>
              <a:gd name="connsiteY6064" fmla="*/ 1069577 h 3428468"/>
              <a:gd name="connsiteX6065" fmla="*/ 1089423 w 5317239"/>
              <a:gd name="connsiteY6065" fmla="*/ 1063932 h 3428468"/>
              <a:gd name="connsiteX6066" fmla="*/ 1087089 w 5317239"/>
              <a:gd name="connsiteY6066" fmla="*/ 1045101 h 3428468"/>
              <a:gd name="connsiteX6067" fmla="*/ 1088718 w 5317239"/>
              <a:gd name="connsiteY6067" fmla="*/ 1040650 h 3428468"/>
              <a:gd name="connsiteX6068" fmla="*/ 1090128 w 5317239"/>
              <a:gd name="connsiteY6068" fmla="*/ 1040759 h 3428468"/>
              <a:gd name="connsiteX6069" fmla="*/ 1094307 w 5317239"/>
              <a:gd name="connsiteY6069" fmla="*/ 1038588 h 3428468"/>
              <a:gd name="connsiteX6070" fmla="*/ 1097835 w 5317239"/>
              <a:gd name="connsiteY6070" fmla="*/ 1032781 h 3428468"/>
              <a:gd name="connsiteX6071" fmla="*/ 1098486 w 5317239"/>
              <a:gd name="connsiteY6071" fmla="*/ 1030176 h 3428468"/>
              <a:gd name="connsiteX6072" fmla="*/ 1098378 w 5317239"/>
              <a:gd name="connsiteY6072" fmla="*/ 1028332 h 3428468"/>
              <a:gd name="connsiteX6073" fmla="*/ 1101037 w 5317239"/>
              <a:gd name="connsiteY6073" fmla="*/ 1029796 h 3428468"/>
              <a:gd name="connsiteX6074" fmla="*/ 1104401 w 5317239"/>
              <a:gd name="connsiteY6074" fmla="*/ 1030176 h 3428468"/>
              <a:gd name="connsiteX6075" fmla="*/ 1108634 w 5317239"/>
              <a:gd name="connsiteY6075" fmla="*/ 1029036 h 3428468"/>
              <a:gd name="connsiteX6076" fmla="*/ 1110263 w 5317239"/>
              <a:gd name="connsiteY6076" fmla="*/ 1028222 h 3428468"/>
              <a:gd name="connsiteX6077" fmla="*/ 1119976 w 5317239"/>
              <a:gd name="connsiteY6077" fmla="*/ 1020570 h 3428468"/>
              <a:gd name="connsiteX6078" fmla="*/ 1121225 w 5317239"/>
              <a:gd name="connsiteY6078" fmla="*/ 1018995 h 3428468"/>
              <a:gd name="connsiteX6079" fmla="*/ 1959916 w 5317239"/>
              <a:gd name="connsiteY6079" fmla="*/ 995046 h 3428468"/>
              <a:gd name="connsiteX6080" fmla="*/ 1959373 w 5317239"/>
              <a:gd name="connsiteY6080" fmla="*/ 1000852 h 3428468"/>
              <a:gd name="connsiteX6081" fmla="*/ 1895280 w 5317239"/>
              <a:gd name="connsiteY6081" fmla="*/ 1064240 h 3428468"/>
              <a:gd name="connsiteX6082" fmla="*/ 1895280 w 5317239"/>
              <a:gd name="connsiteY6082" fmla="*/ 1064186 h 3428468"/>
              <a:gd name="connsiteX6083" fmla="*/ 1894303 w 5317239"/>
              <a:gd name="connsiteY6083" fmla="*/ 1079761 h 3428468"/>
              <a:gd name="connsiteX6084" fmla="*/ 1899024 w 5317239"/>
              <a:gd name="connsiteY6084" fmla="*/ 1096151 h 3428468"/>
              <a:gd name="connsiteX6085" fmla="*/ 1894249 w 5317239"/>
              <a:gd name="connsiteY6085" fmla="*/ 1079598 h 3428468"/>
              <a:gd name="connsiteX6086" fmla="*/ 1895226 w 5317239"/>
              <a:gd name="connsiteY6086" fmla="*/ 1064023 h 3428468"/>
              <a:gd name="connsiteX6087" fmla="*/ 1959319 w 5317239"/>
              <a:gd name="connsiteY6087" fmla="*/ 1000635 h 3428468"/>
              <a:gd name="connsiteX6088" fmla="*/ 1959916 w 5317239"/>
              <a:gd name="connsiteY6088" fmla="*/ 995046 h 3428468"/>
              <a:gd name="connsiteX6089" fmla="*/ 1946837 w 5317239"/>
              <a:gd name="connsiteY6089" fmla="*/ 975725 h 3428468"/>
              <a:gd name="connsiteX6090" fmla="*/ 1947163 w 5317239"/>
              <a:gd name="connsiteY6090" fmla="*/ 976865 h 3428468"/>
              <a:gd name="connsiteX6091" fmla="*/ 1948682 w 5317239"/>
              <a:gd name="connsiteY6091" fmla="*/ 986905 h 3428468"/>
              <a:gd name="connsiteX6092" fmla="*/ 1948628 w 5317239"/>
              <a:gd name="connsiteY6092" fmla="*/ 986905 h 3428468"/>
              <a:gd name="connsiteX6093" fmla="*/ 1947054 w 5317239"/>
              <a:gd name="connsiteY6093" fmla="*/ 976702 h 3428468"/>
              <a:gd name="connsiteX6094" fmla="*/ 1946783 w 5317239"/>
              <a:gd name="connsiteY6094" fmla="*/ 975779 h 3428468"/>
              <a:gd name="connsiteX6095" fmla="*/ 1922470 w 5317239"/>
              <a:gd name="connsiteY6095" fmla="*/ 955537 h 3428468"/>
              <a:gd name="connsiteX6096" fmla="*/ 1922849 w 5317239"/>
              <a:gd name="connsiteY6096" fmla="*/ 957165 h 3428468"/>
              <a:gd name="connsiteX6097" fmla="*/ 1922958 w 5317239"/>
              <a:gd name="connsiteY6097" fmla="*/ 960312 h 3428468"/>
              <a:gd name="connsiteX6098" fmla="*/ 1922849 w 5317239"/>
              <a:gd name="connsiteY6098" fmla="*/ 960312 h 3428468"/>
              <a:gd name="connsiteX6099" fmla="*/ 1922741 w 5317239"/>
              <a:gd name="connsiteY6099" fmla="*/ 957002 h 3428468"/>
              <a:gd name="connsiteX6100" fmla="*/ 1922470 w 5317239"/>
              <a:gd name="connsiteY6100" fmla="*/ 955537 h 3428468"/>
              <a:gd name="connsiteX6101" fmla="*/ 654338 w 5317239"/>
              <a:gd name="connsiteY6101" fmla="*/ 947577 h 3428468"/>
              <a:gd name="connsiteX6102" fmla="*/ 667038 w 5317239"/>
              <a:gd name="connsiteY6102" fmla="*/ 957237 h 3428468"/>
              <a:gd name="connsiteX6103" fmla="*/ 671215 w 5317239"/>
              <a:gd name="connsiteY6103" fmla="*/ 957943 h 3428468"/>
              <a:gd name="connsiteX6104" fmla="*/ 699436 w 5317239"/>
              <a:gd name="connsiteY6104" fmla="*/ 948500 h 3428468"/>
              <a:gd name="connsiteX6105" fmla="*/ 730152 w 5317239"/>
              <a:gd name="connsiteY6105" fmla="*/ 971131 h 3428468"/>
              <a:gd name="connsiteX6106" fmla="*/ 730696 w 5317239"/>
              <a:gd name="connsiteY6106" fmla="*/ 972270 h 3428468"/>
              <a:gd name="connsiteX6107" fmla="*/ 725648 w 5317239"/>
              <a:gd name="connsiteY6107" fmla="*/ 975527 h 3428468"/>
              <a:gd name="connsiteX6108" fmla="*/ 723586 w 5317239"/>
              <a:gd name="connsiteY6108" fmla="*/ 978837 h 3428468"/>
              <a:gd name="connsiteX6109" fmla="*/ 719896 w 5317239"/>
              <a:gd name="connsiteY6109" fmla="*/ 1011615 h 3428468"/>
              <a:gd name="connsiteX6110" fmla="*/ 720167 w 5317239"/>
              <a:gd name="connsiteY6110" fmla="*/ 1013731 h 3428468"/>
              <a:gd name="connsiteX6111" fmla="*/ 725540 w 5317239"/>
              <a:gd name="connsiteY6111" fmla="*/ 1027626 h 3428468"/>
              <a:gd name="connsiteX6112" fmla="*/ 723640 w 5317239"/>
              <a:gd name="connsiteY6112" fmla="*/ 1036470 h 3428468"/>
              <a:gd name="connsiteX6113" fmla="*/ 724617 w 5317239"/>
              <a:gd name="connsiteY6113" fmla="*/ 1040378 h 3428468"/>
              <a:gd name="connsiteX6114" fmla="*/ 727657 w 5317239"/>
              <a:gd name="connsiteY6114" fmla="*/ 1043961 h 3428468"/>
              <a:gd name="connsiteX6115" fmla="*/ 726028 w 5317239"/>
              <a:gd name="connsiteY6115" fmla="*/ 1050744 h 3428468"/>
              <a:gd name="connsiteX6116" fmla="*/ 726680 w 5317239"/>
              <a:gd name="connsiteY6116" fmla="*/ 1054326 h 3428468"/>
              <a:gd name="connsiteX6117" fmla="*/ 740031 w 5317239"/>
              <a:gd name="connsiteY6117" fmla="*/ 1074026 h 3428468"/>
              <a:gd name="connsiteX6118" fmla="*/ 742636 w 5317239"/>
              <a:gd name="connsiteY6118" fmla="*/ 1075871 h 3428468"/>
              <a:gd name="connsiteX6119" fmla="*/ 763692 w 5317239"/>
              <a:gd name="connsiteY6119" fmla="*/ 1081407 h 3428468"/>
              <a:gd name="connsiteX6120" fmla="*/ 766785 w 5317239"/>
              <a:gd name="connsiteY6120" fmla="*/ 1081081 h 3428468"/>
              <a:gd name="connsiteX6121" fmla="*/ 778724 w 5317239"/>
              <a:gd name="connsiteY6121" fmla="*/ 1075329 h 3428468"/>
              <a:gd name="connsiteX6122" fmla="*/ 779321 w 5317239"/>
              <a:gd name="connsiteY6122" fmla="*/ 1076252 h 3428468"/>
              <a:gd name="connsiteX6123" fmla="*/ 782090 w 5317239"/>
              <a:gd name="connsiteY6123" fmla="*/ 1078260 h 3428468"/>
              <a:gd name="connsiteX6124" fmla="*/ 796416 w 5317239"/>
              <a:gd name="connsiteY6124" fmla="*/ 1081733 h 3428468"/>
              <a:gd name="connsiteX6125" fmla="*/ 804232 w 5317239"/>
              <a:gd name="connsiteY6125" fmla="*/ 1087702 h 3428468"/>
              <a:gd name="connsiteX6126" fmla="*/ 807162 w 5317239"/>
              <a:gd name="connsiteY6126" fmla="*/ 1088625 h 3428468"/>
              <a:gd name="connsiteX6127" fmla="*/ 814108 w 5317239"/>
              <a:gd name="connsiteY6127" fmla="*/ 1088354 h 3428468"/>
              <a:gd name="connsiteX6128" fmla="*/ 822303 w 5317239"/>
              <a:gd name="connsiteY6128" fmla="*/ 1092912 h 3428468"/>
              <a:gd name="connsiteX6129" fmla="*/ 825940 w 5317239"/>
              <a:gd name="connsiteY6129" fmla="*/ 1093238 h 3428468"/>
              <a:gd name="connsiteX6130" fmla="*/ 833972 w 5317239"/>
              <a:gd name="connsiteY6130" fmla="*/ 1090524 h 3428468"/>
              <a:gd name="connsiteX6131" fmla="*/ 843958 w 5317239"/>
              <a:gd name="connsiteY6131" fmla="*/ 1096874 h 3428468"/>
              <a:gd name="connsiteX6132" fmla="*/ 849276 w 5317239"/>
              <a:gd name="connsiteY6132" fmla="*/ 1096548 h 3428468"/>
              <a:gd name="connsiteX6133" fmla="*/ 852804 w 5317239"/>
              <a:gd name="connsiteY6133" fmla="*/ 1093672 h 3428468"/>
              <a:gd name="connsiteX6134" fmla="*/ 854432 w 5317239"/>
              <a:gd name="connsiteY6134" fmla="*/ 1090524 h 3428468"/>
              <a:gd name="connsiteX6135" fmla="*/ 853292 w 5317239"/>
              <a:gd name="connsiteY6135" fmla="*/ 1087160 h 3428468"/>
              <a:gd name="connsiteX6136" fmla="*/ 852315 w 5317239"/>
              <a:gd name="connsiteY6136" fmla="*/ 1086074 h 3428468"/>
              <a:gd name="connsiteX6137" fmla="*/ 853509 w 5317239"/>
              <a:gd name="connsiteY6137" fmla="*/ 1084826 h 3428468"/>
              <a:gd name="connsiteX6138" fmla="*/ 861216 w 5317239"/>
              <a:gd name="connsiteY6138" fmla="*/ 1091881 h 3428468"/>
              <a:gd name="connsiteX6139" fmla="*/ 864363 w 5317239"/>
              <a:gd name="connsiteY6139" fmla="*/ 1093075 h 3428468"/>
              <a:gd name="connsiteX6140" fmla="*/ 866968 w 5317239"/>
              <a:gd name="connsiteY6140" fmla="*/ 1093021 h 3428468"/>
              <a:gd name="connsiteX6141" fmla="*/ 866968 w 5317239"/>
              <a:gd name="connsiteY6141" fmla="*/ 1093238 h 3428468"/>
              <a:gd name="connsiteX6142" fmla="*/ 868271 w 5317239"/>
              <a:gd name="connsiteY6142" fmla="*/ 1097416 h 3428468"/>
              <a:gd name="connsiteX6143" fmla="*/ 876955 w 5317239"/>
              <a:gd name="connsiteY6143" fmla="*/ 1105828 h 3428468"/>
              <a:gd name="connsiteX6144" fmla="*/ 876519 w 5317239"/>
              <a:gd name="connsiteY6144" fmla="*/ 1114132 h 3428468"/>
              <a:gd name="connsiteX6145" fmla="*/ 879614 w 5317239"/>
              <a:gd name="connsiteY6145" fmla="*/ 1118637 h 3428468"/>
              <a:gd name="connsiteX6146" fmla="*/ 886126 w 5317239"/>
              <a:gd name="connsiteY6146" fmla="*/ 1120753 h 3428468"/>
              <a:gd name="connsiteX6147" fmla="*/ 888243 w 5317239"/>
              <a:gd name="connsiteY6147" fmla="*/ 1125149 h 3428468"/>
              <a:gd name="connsiteX6148" fmla="*/ 891662 w 5317239"/>
              <a:gd name="connsiteY6148" fmla="*/ 1127645 h 3428468"/>
              <a:gd name="connsiteX6149" fmla="*/ 895678 w 5317239"/>
              <a:gd name="connsiteY6149" fmla="*/ 1126180 h 3428468"/>
              <a:gd name="connsiteX6150" fmla="*/ 900128 w 5317239"/>
              <a:gd name="connsiteY6150" fmla="*/ 1121187 h 3428468"/>
              <a:gd name="connsiteX6151" fmla="*/ 900237 w 5317239"/>
              <a:gd name="connsiteY6151" fmla="*/ 1121350 h 3428468"/>
              <a:gd name="connsiteX6152" fmla="*/ 902136 w 5317239"/>
              <a:gd name="connsiteY6152" fmla="*/ 1122653 h 3428468"/>
              <a:gd name="connsiteX6153" fmla="*/ 903166 w 5317239"/>
              <a:gd name="connsiteY6153" fmla="*/ 1125908 h 3428468"/>
              <a:gd name="connsiteX6154" fmla="*/ 907562 w 5317239"/>
              <a:gd name="connsiteY6154" fmla="*/ 1127482 h 3428468"/>
              <a:gd name="connsiteX6155" fmla="*/ 913152 w 5317239"/>
              <a:gd name="connsiteY6155" fmla="*/ 1126343 h 3428468"/>
              <a:gd name="connsiteX6156" fmla="*/ 914997 w 5317239"/>
              <a:gd name="connsiteY6156" fmla="*/ 1127862 h 3428468"/>
              <a:gd name="connsiteX6157" fmla="*/ 920642 w 5317239"/>
              <a:gd name="connsiteY6157" fmla="*/ 1127971 h 3428468"/>
              <a:gd name="connsiteX6158" fmla="*/ 926557 w 5317239"/>
              <a:gd name="connsiteY6158" fmla="*/ 1123466 h 3428468"/>
              <a:gd name="connsiteX6159" fmla="*/ 924114 w 5317239"/>
              <a:gd name="connsiteY6159" fmla="*/ 1127482 h 3428468"/>
              <a:gd name="connsiteX6160" fmla="*/ 923789 w 5317239"/>
              <a:gd name="connsiteY6160" fmla="*/ 1131444 h 3428468"/>
              <a:gd name="connsiteX6161" fmla="*/ 928782 w 5317239"/>
              <a:gd name="connsiteY6161" fmla="*/ 1144524 h 3428468"/>
              <a:gd name="connsiteX6162" fmla="*/ 930464 w 5317239"/>
              <a:gd name="connsiteY6162" fmla="*/ 1146640 h 3428468"/>
              <a:gd name="connsiteX6163" fmla="*/ 941861 w 5317239"/>
              <a:gd name="connsiteY6163" fmla="*/ 1154489 h 3428468"/>
              <a:gd name="connsiteX6164" fmla="*/ 934698 w 5317239"/>
              <a:gd name="connsiteY6164" fmla="*/ 1153891 h 3428468"/>
              <a:gd name="connsiteX6165" fmla="*/ 929922 w 5317239"/>
              <a:gd name="connsiteY6165" fmla="*/ 1157473 h 3428468"/>
              <a:gd name="connsiteX6166" fmla="*/ 928348 w 5317239"/>
              <a:gd name="connsiteY6166" fmla="*/ 1165180 h 3428468"/>
              <a:gd name="connsiteX6167" fmla="*/ 931278 w 5317239"/>
              <a:gd name="connsiteY6167" fmla="*/ 1170335 h 3428468"/>
              <a:gd name="connsiteX6168" fmla="*/ 931984 w 5317239"/>
              <a:gd name="connsiteY6168" fmla="*/ 1170607 h 3428468"/>
              <a:gd name="connsiteX6169" fmla="*/ 933558 w 5317239"/>
              <a:gd name="connsiteY6169" fmla="*/ 1179887 h 3428468"/>
              <a:gd name="connsiteX6170" fmla="*/ 934590 w 5317239"/>
              <a:gd name="connsiteY6170" fmla="*/ 1182058 h 3428468"/>
              <a:gd name="connsiteX6171" fmla="*/ 952661 w 5317239"/>
              <a:gd name="connsiteY6171" fmla="*/ 1203060 h 3428468"/>
              <a:gd name="connsiteX6172" fmla="*/ 959391 w 5317239"/>
              <a:gd name="connsiteY6172" fmla="*/ 1220481 h 3428468"/>
              <a:gd name="connsiteX6173" fmla="*/ 961182 w 5317239"/>
              <a:gd name="connsiteY6173" fmla="*/ 1222652 h 3428468"/>
              <a:gd name="connsiteX6174" fmla="*/ 971167 w 5317239"/>
              <a:gd name="connsiteY6174" fmla="*/ 1228947 h 3428468"/>
              <a:gd name="connsiteX6175" fmla="*/ 974804 w 5317239"/>
              <a:gd name="connsiteY6175" fmla="*/ 1229490 h 3428468"/>
              <a:gd name="connsiteX6176" fmla="*/ 982998 w 5317239"/>
              <a:gd name="connsiteY6176" fmla="*/ 1227156 h 3428468"/>
              <a:gd name="connsiteX6177" fmla="*/ 985386 w 5317239"/>
              <a:gd name="connsiteY6177" fmla="*/ 1234429 h 3428468"/>
              <a:gd name="connsiteX6178" fmla="*/ 986417 w 5317239"/>
              <a:gd name="connsiteY6178" fmla="*/ 1236166 h 3428468"/>
              <a:gd name="connsiteX6179" fmla="*/ 1000962 w 5317239"/>
              <a:gd name="connsiteY6179" fmla="*/ 1251144 h 3428468"/>
              <a:gd name="connsiteX6180" fmla="*/ 1002753 w 5317239"/>
              <a:gd name="connsiteY6180" fmla="*/ 1255540 h 3428468"/>
              <a:gd name="connsiteX6181" fmla="*/ 1001450 w 5317239"/>
              <a:gd name="connsiteY6181" fmla="*/ 1256951 h 3428468"/>
              <a:gd name="connsiteX6182" fmla="*/ 1000962 w 5317239"/>
              <a:gd name="connsiteY6182" fmla="*/ 1262432 h 3428468"/>
              <a:gd name="connsiteX6183" fmla="*/ 1005412 w 5317239"/>
              <a:gd name="connsiteY6183" fmla="*/ 1269487 h 3428468"/>
              <a:gd name="connsiteX6184" fmla="*/ 1001938 w 5317239"/>
              <a:gd name="connsiteY6184" fmla="*/ 1274968 h 3428468"/>
              <a:gd name="connsiteX6185" fmla="*/ 1002482 w 5317239"/>
              <a:gd name="connsiteY6185" fmla="*/ 1280504 h 3428468"/>
              <a:gd name="connsiteX6186" fmla="*/ 1022181 w 5317239"/>
              <a:gd name="connsiteY6186" fmla="*/ 1301127 h 3428468"/>
              <a:gd name="connsiteX6187" fmla="*/ 1023647 w 5317239"/>
              <a:gd name="connsiteY6187" fmla="*/ 1305740 h 3428468"/>
              <a:gd name="connsiteX6188" fmla="*/ 1021476 w 5317239"/>
              <a:gd name="connsiteY6188" fmla="*/ 1308942 h 3428468"/>
              <a:gd name="connsiteX6189" fmla="*/ 1021259 w 5317239"/>
              <a:gd name="connsiteY6189" fmla="*/ 1313664 h 3428468"/>
              <a:gd name="connsiteX6190" fmla="*/ 1038626 w 5317239"/>
              <a:gd name="connsiteY6190" fmla="*/ 1345465 h 3428468"/>
              <a:gd name="connsiteX6191" fmla="*/ 1032493 w 5317239"/>
              <a:gd name="connsiteY6191" fmla="*/ 1352684 h 3428468"/>
              <a:gd name="connsiteX6192" fmla="*/ 1011979 w 5317239"/>
              <a:gd name="connsiteY6192" fmla="*/ 1360878 h 3428468"/>
              <a:gd name="connsiteX6193" fmla="*/ 1008234 w 5317239"/>
              <a:gd name="connsiteY6193" fmla="*/ 1330921 h 3428468"/>
              <a:gd name="connsiteX6194" fmla="*/ 1005738 w 5317239"/>
              <a:gd name="connsiteY6194" fmla="*/ 1327448 h 3428468"/>
              <a:gd name="connsiteX6195" fmla="*/ 1001450 w 5317239"/>
              <a:gd name="connsiteY6195" fmla="*/ 1327611 h 3428468"/>
              <a:gd name="connsiteX6196" fmla="*/ 994178 w 5317239"/>
              <a:gd name="connsiteY6196" fmla="*/ 1331898 h 3428468"/>
              <a:gd name="connsiteX6197" fmla="*/ 992007 w 5317239"/>
              <a:gd name="connsiteY6197" fmla="*/ 1335263 h 3428468"/>
              <a:gd name="connsiteX6198" fmla="*/ 991574 w 5317239"/>
              <a:gd name="connsiteY6198" fmla="*/ 1338953 h 3428468"/>
              <a:gd name="connsiteX6199" fmla="*/ 988370 w 5317239"/>
              <a:gd name="connsiteY6199" fmla="*/ 1340799 h 3428468"/>
              <a:gd name="connsiteX6200" fmla="*/ 988100 w 5317239"/>
              <a:gd name="connsiteY6200" fmla="*/ 1339984 h 3428468"/>
              <a:gd name="connsiteX6201" fmla="*/ 986580 w 5317239"/>
              <a:gd name="connsiteY6201" fmla="*/ 1337759 h 3428468"/>
              <a:gd name="connsiteX6202" fmla="*/ 975455 w 5317239"/>
              <a:gd name="connsiteY6202" fmla="*/ 1329076 h 3428468"/>
              <a:gd name="connsiteX6203" fmla="*/ 974748 w 5317239"/>
              <a:gd name="connsiteY6203" fmla="*/ 1328642 h 3428468"/>
              <a:gd name="connsiteX6204" fmla="*/ 961887 w 5317239"/>
              <a:gd name="connsiteY6204" fmla="*/ 1321913 h 3428468"/>
              <a:gd name="connsiteX6205" fmla="*/ 960042 w 5317239"/>
              <a:gd name="connsiteY6205" fmla="*/ 1321424 h 3428468"/>
              <a:gd name="connsiteX6206" fmla="*/ 951522 w 5317239"/>
              <a:gd name="connsiteY6206" fmla="*/ 1320881 h 3428468"/>
              <a:gd name="connsiteX6207" fmla="*/ 946854 w 5317239"/>
              <a:gd name="connsiteY6207" fmla="*/ 1324246 h 3428468"/>
              <a:gd name="connsiteX6208" fmla="*/ 946203 w 5317239"/>
              <a:gd name="connsiteY6208" fmla="*/ 1326688 h 3428468"/>
              <a:gd name="connsiteX6209" fmla="*/ 940288 w 5317239"/>
              <a:gd name="connsiteY6209" fmla="*/ 1327665 h 3428468"/>
              <a:gd name="connsiteX6210" fmla="*/ 936814 w 5317239"/>
              <a:gd name="connsiteY6210" fmla="*/ 1330595 h 3428468"/>
              <a:gd name="connsiteX6211" fmla="*/ 934698 w 5317239"/>
              <a:gd name="connsiteY6211" fmla="*/ 1336402 h 3428468"/>
              <a:gd name="connsiteX6212" fmla="*/ 935077 w 5317239"/>
              <a:gd name="connsiteY6212" fmla="*/ 1340310 h 3428468"/>
              <a:gd name="connsiteX6213" fmla="*/ 945334 w 5317239"/>
              <a:gd name="connsiteY6213" fmla="*/ 1357080 h 3428468"/>
              <a:gd name="connsiteX6214" fmla="*/ 944846 w 5317239"/>
              <a:gd name="connsiteY6214" fmla="*/ 1358273 h 3428468"/>
              <a:gd name="connsiteX6215" fmla="*/ 933720 w 5317239"/>
              <a:gd name="connsiteY6215" fmla="*/ 1353552 h 3428468"/>
              <a:gd name="connsiteX6216" fmla="*/ 929867 w 5317239"/>
              <a:gd name="connsiteY6216" fmla="*/ 1346985 h 3428468"/>
              <a:gd name="connsiteX6217" fmla="*/ 931170 w 5317239"/>
              <a:gd name="connsiteY6217" fmla="*/ 1343186 h 3428468"/>
              <a:gd name="connsiteX6218" fmla="*/ 930898 w 5317239"/>
              <a:gd name="connsiteY6218" fmla="*/ 1339605 h 3428468"/>
              <a:gd name="connsiteX6219" fmla="*/ 929325 w 5317239"/>
              <a:gd name="connsiteY6219" fmla="*/ 1336511 h 3428468"/>
              <a:gd name="connsiteX6220" fmla="*/ 926449 w 5317239"/>
              <a:gd name="connsiteY6220" fmla="*/ 1334178 h 3428468"/>
              <a:gd name="connsiteX6221" fmla="*/ 924711 w 5317239"/>
              <a:gd name="connsiteY6221" fmla="*/ 1334069 h 3428468"/>
              <a:gd name="connsiteX6222" fmla="*/ 923952 w 5317239"/>
              <a:gd name="connsiteY6222" fmla="*/ 1331843 h 3428468"/>
              <a:gd name="connsiteX6223" fmla="*/ 920371 w 5317239"/>
              <a:gd name="connsiteY6223" fmla="*/ 1328805 h 3428468"/>
              <a:gd name="connsiteX6224" fmla="*/ 916029 w 5317239"/>
              <a:gd name="connsiteY6224" fmla="*/ 1330595 h 3428468"/>
              <a:gd name="connsiteX6225" fmla="*/ 910655 w 5317239"/>
              <a:gd name="connsiteY6225" fmla="*/ 1337759 h 3428468"/>
              <a:gd name="connsiteX6226" fmla="*/ 909788 w 5317239"/>
              <a:gd name="connsiteY6226" fmla="*/ 1340527 h 3428468"/>
              <a:gd name="connsiteX6227" fmla="*/ 909897 w 5317239"/>
              <a:gd name="connsiteY6227" fmla="*/ 1344760 h 3428468"/>
              <a:gd name="connsiteX6228" fmla="*/ 913424 w 5317239"/>
              <a:gd name="connsiteY6228" fmla="*/ 1349102 h 3428468"/>
              <a:gd name="connsiteX6229" fmla="*/ 916029 w 5317239"/>
              <a:gd name="connsiteY6229" fmla="*/ 1349698 h 3428468"/>
              <a:gd name="connsiteX6230" fmla="*/ 914292 w 5317239"/>
              <a:gd name="connsiteY6230" fmla="*/ 1356808 h 3428468"/>
              <a:gd name="connsiteX6231" fmla="*/ 910276 w 5317239"/>
              <a:gd name="connsiteY6231" fmla="*/ 1359848 h 3428468"/>
              <a:gd name="connsiteX6232" fmla="*/ 909897 w 5317239"/>
              <a:gd name="connsiteY6232" fmla="*/ 1360173 h 3428468"/>
              <a:gd name="connsiteX6233" fmla="*/ 909082 w 5317239"/>
              <a:gd name="connsiteY6233" fmla="*/ 1357730 h 3428468"/>
              <a:gd name="connsiteX6234" fmla="*/ 905120 w 5317239"/>
              <a:gd name="connsiteY6234" fmla="*/ 1354637 h 3428468"/>
              <a:gd name="connsiteX6235" fmla="*/ 892639 w 5317239"/>
              <a:gd name="connsiteY6235" fmla="*/ 1353714 h 3428468"/>
              <a:gd name="connsiteX6236" fmla="*/ 873264 w 5317239"/>
              <a:gd name="connsiteY6236" fmla="*/ 1343892 h 3428468"/>
              <a:gd name="connsiteX6237" fmla="*/ 868976 w 5317239"/>
              <a:gd name="connsiteY6237" fmla="*/ 1344000 h 3428468"/>
              <a:gd name="connsiteX6238" fmla="*/ 866697 w 5317239"/>
              <a:gd name="connsiteY6238" fmla="*/ 1347691 h 3428468"/>
              <a:gd name="connsiteX6239" fmla="*/ 866208 w 5317239"/>
              <a:gd name="connsiteY6239" fmla="*/ 1357513 h 3428468"/>
              <a:gd name="connsiteX6240" fmla="*/ 847920 w 5317239"/>
              <a:gd name="connsiteY6240" fmla="*/ 1360444 h 3428468"/>
              <a:gd name="connsiteX6241" fmla="*/ 844935 w 5317239"/>
              <a:gd name="connsiteY6241" fmla="*/ 1362344 h 3428468"/>
              <a:gd name="connsiteX6242" fmla="*/ 843686 w 5317239"/>
              <a:gd name="connsiteY6242" fmla="*/ 1360661 h 3428468"/>
              <a:gd name="connsiteX6243" fmla="*/ 838313 w 5317239"/>
              <a:gd name="connsiteY6243" fmla="*/ 1359196 h 3428468"/>
              <a:gd name="connsiteX6244" fmla="*/ 828057 w 5317239"/>
              <a:gd name="connsiteY6244" fmla="*/ 1363483 h 3428468"/>
              <a:gd name="connsiteX6245" fmla="*/ 826265 w 5317239"/>
              <a:gd name="connsiteY6245" fmla="*/ 1364840 h 3428468"/>
              <a:gd name="connsiteX6246" fmla="*/ 822521 w 5317239"/>
              <a:gd name="connsiteY6246" fmla="*/ 1369562 h 3428468"/>
              <a:gd name="connsiteX6247" fmla="*/ 816280 w 5317239"/>
              <a:gd name="connsiteY6247" fmla="*/ 1371678 h 3428468"/>
              <a:gd name="connsiteX6248" fmla="*/ 814164 w 5317239"/>
              <a:gd name="connsiteY6248" fmla="*/ 1373198 h 3428468"/>
              <a:gd name="connsiteX6249" fmla="*/ 813783 w 5317239"/>
              <a:gd name="connsiteY6249" fmla="*/ 1372058 h 3428468"/>
              <a:gd name="connsiteX6250" fmla="*/ 810798 w 5317239"/>
              <a:gd name="connsiteY6250" fmla="*/ 1369073 h 3428468"/>
              <a:gd name="connsiteX6251" fmla="*/ 806674 w 5317239"/>
              <a:gd name="connsiteY6251" fmla="*/ 1369887 h 3428468"/>
              <a:gd name="connsiteX6252" fmla="*/ 805263 w 5317239"/>
              <a:gd name="connsiteY6252" fmla="*/ 1371027 h 3428468"/>
              <a:gd name="connsiteX6253" fmla="*/ 802549 w 5317239"/>
              <a:gd name="connsiteY6253" fmla="*/ 1370213 h 3428468"/>
              <a:gd name="connsiteX6254" fmla="*/ 796579 w 5317239"/>
              <a:gd name="connsiteY6254" fmla="*/ 1370376 h 3428468"/>
              <a:gd name="connsiteX6255" fmla="*/ 793215 w 5317239"/>
              <a:gd name="connsiteY6255" fmla="*/ 1372058 h 3428468"/>
              <a:gd name="connsiteX6256" fmla="*/ 790936 w 5317239"/>
              <a:gd name="connsiteY6256" fmla="*/ 1374880 h 3428468"/>
              <a:gd name="connsiteX6257" fmla="*/ 788330 w 5317239"/>
              <a:gd name="connsiteY6257" fmla="*/ 1375206 h 3428468"/>
              <a:gd name="connsiteX6258" fmla="*/ 784043 w 5317239"/>
              <a:gd name="connsiteY6258" fmla="*/ 1377159 h 3428468"/>
              <a:gd name="connsiteX6259" fmla="*/ 782144 w 5317239"/>
              <a:gd name="connsiteY6259" fmla="*/ 1378788 h 3428468"/>
              <a:gd name="connsiteX6260" fmla="*/ 778724 w 5317239"/>
              <a:gd name="connsiteY6260" fmla="*/ 1383943 h 3428468"/>
              <a:gd name="connsiteX6261" fmla="*/ 778128 w 5317239"/>
              <a:gd name="connsiteY6261" fmla="*/ 1387525 h 3428468"/>
              <a:gd name="connsiteX6262" fmla="*/ 779267 w 5317239"/>
              <a:gd name="connsiteY6262" fmla="*/ 1392138 h 3428468"/>
              <a:gd name="connsiteX6263" fmla="*/ 774817 w 5317239"/>
              <a:gd name="connsiteY6263" fmla="*/ 1396588 h 3428468"/>
              <a:gd name="connsiteX6264" fmla="*/ 766080 w 5317239"/>
              <a:gd name="connsiteY6264" fmla="*/ 1392084 h 3428468"/>
              <a:gd name="connsiteX6265" fmla="*/ 761358 w 5317239"/>
              <a:gd name="connsiteY6265" fmla="*/ 1392410 h 3428468"/>
              <a:gd name="connsiteX6266" fmla="*/ 759513 w 5317239"/>
              <a:gd name="connsiteY6266" fmla="*/ 1396751 h 3428468"/>
              <a:gd name="connsiteX6267" fmla="*/ 760490 w 5317239"/>
              <a:gd name="connsiteY6267" fmla="*/ 1403481 h 3428468"/>
              <a:gd name="connsiteX6268" fmla="*/ 755334 w 5317239"/>
              <a:gd name="connsiteY6268" fmla="*/ 1406194 h 3428468"/>
              <a:gd name="connsiteX6269" fmla="*/ 753164 w 5317239"/>
              <a:gd name="connsiteY6269" fmla="*/ 1408691 h 3428468"/>
              <a:gd name="connsiteX6270" fmla="*/ 749147 w 5317239"/>
              <a:gd name="connsiteY6270" fmla="*/ 1419925 h 3428468"/>
              <a:gd name="connsiteX6271" fmla="*/ 748984 w 5317239"/>
              <a:gd name="connsiteY6271" fmla="*/ 1422530 h 3428468"/>
              <a:gd name="connsiteX6272" fmla="*/ 750504 w 5317239"/>
              <a:gd name="connsiteY6272" fmla="*/ 1428770 h 3428468"/>
              <a:gd name="connsiteX6273" fmla="*/ 743503 w 5317239"/>
              <a:gd name="connsiteY6273" fmla="*/ 1440981 h 3428468"/>
              <a:gd name="connsiteX6274" fmla="*/ 743503 w 5317239"/>
              <a:gd name="connsiteY6274" fmla="*/ 1445432 h 3428468"/>
              <a:gd name="connsiteX6275" fmla="*/ 744914 w 5317239"/>
              <a:gd name="connsiteY6275" fmla="*/ 1447982 h 3428468"/>
              <a:gd name="connsiteX6276" fmla="*/ 747844 w 5317239"/>
              <a:gd name="connsiteY6276" fmla="*/ 1450207 h 3428468"/>
              <a:gd name="connsiteX6277" fmla="*/ 753326 w 5317239"/>
              <a:gd name="connsiteY6277" fmla="*/ 1451509 h 3428468"/>
              <a:gd name="connsiteX6278" fmla="*/ 753760 w 5317239"/>
              <a:gd name="connsiteY6278" fmla="*/ 1451944 h 3428468"/>
              <a:gd name="connsiteX6279" fmla="*/ 749582 w 5317239"/>
              <a:gd name="connsiteY6279" fmla="*/ 1455960 h 3428468"/>
              <a:gd name="connsiteX6280" fmla="*/ 748225 w 5317239"/>
              <a:gd name="connsiteY6280" fmla="*/ 1459487 h 3428468"/>
              <a:gd name="connsiteX6281" fmla="*/ 745185 w 5317239"/>
              <a:gd name="connsiteY6281" fmla="*/ 1463395 h 3428468"/>
              <a:gd name="connsiteX6282" fmla="*/ 744534 w 5317239"/>
              <a:gd name="connsiteY6282" fmla="*/ 1471210 h 3428468"/>
              <a:gd name="connsiteX6283" fmla="*/ 718485 w 5317239"/>
              <a:gd name="connsiteY6283" fmla="*/ 1522604 h 3428468"/>
              <a:gd name="connsiteX6284" fmla="*/ 718160 w 5317239"/>
              <a:gd name="connsiteY6284" fmla="*/ 1523418 h 3428468"/>
              <a:gd name="connsiteX6285" fmla="*/ 706763 w 5317239"/>
              <a:gd name="connsiteY6285" fmla="*/ 1563958 h 3428468"/>
              <a:gd name="connsiteX6286" fmla="*/ 705134 w 5317239"/>
              <a:gd name="connsiteY6286" fmla="*/ 1564337 h 3428468"/>
              <a:gd name="connsiteX6287" fmla="*/ 686248 w 5317239"/>
              <a:gd name="connsiteY6287" fmla="*/ 1572967 h 3428468"/>
              <a:gd name="connsiteX6288" fmla="*/ 663618 w 5317239"/>
              <a:gd name="connsiteY6288" fmla="*/ 1571610 h 3428468"/>
              <a:gd name="connsiteX6289" fmla="*/ 661555 w 5317239"/>
              <a:gd name="connsiteY6289" fmla="*/ 1571990 h 3428468"/>
              <a:gd name="connsiteX6290" fmla="*/ 643049 w 5317239"/>
              <a:gd name="connsiteY6290" fmla="*/ 1579913 h 3428468"/>
              <a:gd name="connsiteX6291" fmla="*/ 626660 w 5317239"/>
              <a:gd name="connsiteY6291" fmla="*/ 1582518 h 3428468"/>
              <a:gd name="connsiteX6292" fmla="*/ 597027 w 5317239"/>
              <a:gd name="connsiteY6292" fmla="*/ 1570959 h 3428468"/>
              <a:gd name="connsiteX6293" fmla="*/ 595399 w 5317239"/>
              <a:gd name="connsiteY6293" fmla="*/ 1570633 h 3428468"/>
              <a:gd name="connsiteX6294" fmla="*/ 592740 w 5317239"/>
              <a:gd name="connsiteY6294" fmla="*/ 1571501 h 3428468"/>
              <a:gd name="connsiteX6295" fmla="*/ 591112 w 5317239"/>
              <a:gd name="connsiteY6295" fmla="*/ 1572695 h 3428468"/>
              <a:gd name="connsiteX6296" fmla="*/ 589701 w 5317239"/>
              <a:gd name="connsiteY6296" fmla="*/ 1571555 h 3428468"/>
              <a:gd name="connsiteX6297" fmla="*/ 561535 w 5317239"/>
              <a:gd name="connsiteY6297" fmla="*/ 1556848 h 3428468"/>
              <a:gd name="connsiteX6298" fmla="*/ 561915 w 5317239"/>
              <a:gd name="connsiteY6298" fmla="*/ 1554135 h 3428468"/>
              <a:gd name="connsiteX6299" fmla="*/ 560342 w 5317239"/>
              <a:gd name="connsiteY6299" fmla="*/ 1544692 h 3428468"/>
              <a:gd name="connsiteX6300" fmla="*/ 556271 w 5317239"/>
              <a:gd name="connsiteY6300" fmla="*/ 1540947 h 3428468"/>
              <a:gd name="connsiteX6301" fmla="*/ 553340 w 5317239"/>
              <a:gd name="connsiteY6301" fmla="*/ 1540676 h 3428468"/>
              <a:gd name="connsiteX6302" fmla="*/ 553883 w 5317239"/>
              <a:gd name="connsiteY6302" fmla="*/ 1538830 h 3428468"/>
              <a:gd name="connsiteX6303" fmla="*/ 553340 w 5317239"/>
              <a:gd name="connsiteY6303" fmla="*/ 1536389 h 3428468"/>
              <a:gd name="connsiteX6304" fmla="*/ 554588 w 5317239"/>
              <a:gd name="connsiteY6304" fmla="*/ 1535086 h 3428468"/>
              <a:gd name="connsiteX6305" fmla="*/ 557030 w 5317239"/>
              <a:gd name="connsiteY6305" fmla="*/ 1531233 h 3428468"/>
              <a:gd name="connsiteX6306" fmla="*/ 569512 w 5317239"/>
              <a:gd name="connsiteY6306" fmla="*/ 1532536 h 3428468"/>
              <a:gd name="connsiteX6307" fmla="*/ 571955 w 5317239"/>
              <a:gd name="connsiteY6307" fmla="*/ 1532101 h 3428468"/>
              <a:gd name="connsiteX6308" fmla="*/ 577545 w 5317239"/>
              <a:gd name="connsiteY6308" fmla="*/ 1529388 h 3428468"/>
              <a:gd name="connsiteX6309" fmla="*/ 580041 w 5317239"/>
              <a:gd name="connsiteY6309" fmla="*/ 1525915 h 3428468"/>
              <a:gd name="connsiteX6310" fmla="*/ 581181 w 5317239"/>
              <a:gd name="connsiteY6310" fmla="*/ 1517394 h 3428468"/>
              <a:gd name="connsiteX6311" fmla="*/ 580366 w 5317239"/>
              <a:gd name="connsiteY6311" fmla="*/ 1514137 h 3428468"/>
              <a:gd name="connsiteX6312" fmla="*/ 570110 w 5317239"/>
              <a:gd name="connsiteY6312" fmla="*/ 1500190 h 3428468"/>
              <a:gd name="connsiteX6313" fmla="*/ 567884 w 5317239"/>
              <a:gd name="connsiteY6313" fmla="*/ 1498562 h 3428468"/>
              <a:gd name="connsiteX6314" fmla="*/ 565768 w 5317239"/>
              <a:gd name="connsiteY6314" fmla="*/ 1497802 h 3428468"/>
              <a:gd name="connsiteX6315" fmla="*/ 565877 w 5317239"/>
              <a:gd name="connsiteY6315" fmla="*/ 1492972 h 3428468"/>
              <a:gd name="connsiteX6316" fmla="*/ 560178 w 5317239"/>
              <a:gd name="connsiteY6316" fmla="*/ 1483529 h 3428468"/>
              <a:gd name="connsiteX6317" fmla="*/ 557682 w 5317239"/>
              <a:gd name="connsiteY6317" fmla="*/ 1481575 h 3428468"/>
              <a:gd name="connsiteX6318" fmla="*/ 549269 w 5317239"/>
              <a:gd name="connsiteY6318" fmla="*/ 1478916 h 3428468"/>
              <a:gd name="connsiteX6319" fmla="*/ 549813 w 5317239"/>
              <a:gd name="connsiteY6319" fmla="*/ 1477776 h 3428468"/>
              <a:gd name="connsiteX6320" fmla="*/ 554642 w 5317239"/>
              <a:gd name="connsiteY6320" fmla="*/ 1476257 h 3428468"/>
              <a:gd name="connsiteX6321" fmla="*/ 557736 w 5317239"/>
              <a:gd name="connsiteY6321" fmla="*/ 1472838 h 3428468"/>
              <a:gd name="connsiteX6322" fmla="*/ 560449 w 5317239"/>
              <a:gd name="connsiteY6322" fmla="*/ 1459433 h 3428468"/>
              <a:gd name="connsiteX6323" fmla="*/ 560449 w 5317239"/>
              <a:gd name="connsiteY6323" fmla="*/ 1457697 h 3428468"/>
              <a:gd name="connsiteX6324" fmla="*/ 558333 w 5317239"/>
              <a:gd name="connsiteY6324" fmla="*/ 1446843 h 3428468"/>
              <a:gd name="connsiteX6325" fmla="*/ 557573 w 5317239"/>
              <a:gd name="connsiteY6325" fmla="*/ 1445106 h 3428468"/>
              <a:gd name="connsiteX6326" fmla="*/ 551712 w 5317239"/>
              <a:gd name="connsiteY6326" fmla="*/ 1436802 h 3428468"/>
              <a:gd name="connsiteX6327" fmla="*/ 549161 w 5317239"/>
              <a:gd name="connsiteY6327" fmla="*/ 1435011 h 3428468"/>
              <a:gd name="connsiteX6328" fmla="*/ 539989 w 5317239"/>
              <a:gd name="connsiteY6328" fmla="*/ 1432624 h 3428468"/>
              <a:gd name="connsiteX6329" fmla="*/ 532283 w 5317239"/>
              <a:gd name="connsiteY6329" fmla="*/ 1424320 h 3428468"/>
              <a:gd name="connsiteX6330" fmla="*/ 529949 w 5317239"/>
              <a:gd name="connsiteY6330" fmla="*/ 1422963 h 3428468"/>
              <a:gd name="connsiteX6331" fmla="*/ 530546 w 5317239"/>
              <a:gd name="connsiteY6331" fmla="*/ 1420576 h 3428468"/>
              <a:gd name="connsiteX6332" fmla="*/ 541726 w 5317239"/>
              <a:gd name="connsiteY6332" fmla="*/ 1413195 h 3428468"/>
              <a:gd name="connsiteX6333" fmla="*/ 543625 w 5317239"/>
              <a:gd name="connsiteY6333" fmla="*/ 1410427 h 3428468"/>
              <a:gd name="connsiteX6334" fmla="*/ 544765 w 5317239"/>
              <a:gd name="connsiteY6334" fmla="*/ 1405326 h 3428468"/>
              <a:gd name="connsiteX6335" fmla="*/ 543083 w 5317239"/>
              <a:gd name="connsiteY6335" fmla="*/ 1400713 h 3428468"/>
              <a:gd name="connsiteX6336" fmla="*/ 539555 w 5317239"/>
              <a:gd name="connsiteY6336" fmla="*/ 1398054 h 3428468"/>
              <a:gd name="connsiteX6337" fmla="*/ 539447 w 5317239"/>
              <a:gd name="connsiteY6337" fmla="*/ 1394146 h 3428468"/>
              <a:gd name="connsiteX6338" fmla="*/ 538850 w 5317239"/>
              <a:gd name="connsiteY6338" fmla="*/ 1393278 h 3428468"/>
              <a:gd name="connsiteX6339" fmla="*/ 539881 w 5317239"/>
              <a:gd name="connsiteY6339" fmla="*/ 1391161 h 3428468"/>
              <a:gd name="connsiteX6340" fmla="*/ 540749 w 5317239"/>
              <a:gd name="connsiteY6340" fmla="*/ 1386331 h 3428468"/>
              <a:gd name="connsiteX6341" fmla="*/ 539664 w 5317239"/>
              <a:gd name="connsiteY6341" fmla="*/ 1382532 h 3428468"/>
              <a:gd name="connsiteX6342" fmla="*/ 537981 w 5317239"/>
              <a:gd name="connsiteY6342" fmla="*/ 1381338 h 3428468"/>
              <a:gd name="connsiteX6343" fmla="*/ 540370 w 5317239"/>
              <a:gd name="connsiteY6343" fmla="*/ 1363212 h 3428468"/>
              <a:gd name="connsiteX6344" fmla="*/ 540370 w 5317239"/>
              <a:gd name="connsiteY6344" fmla="*/ 1362018 h 3428468"/>
              <a:gd name="connsiteX6345" fmla="*/ 537222 w 5317239"/>
              <a:gd name="connsiteY6345" fmla="*/ 1338899 h 3428468"/>
              <a:gd name="connsiteX6346" fmla="*/ 536896 w 5317239"/>
              <a:gd name="connsiteY6346" fmla="*/ 1337705 h 3428468"/>
              <a:gd name="connsiteX6347" fmla="*/ 533152 w 5317239"/>
              <a:gd name="connsiteY6347" fmla="*/ 1329021 h 3428468"/>
              <a:gd name="connsiteX6348" fmla="*/ 531252 w 5317239"/>
              <a:gd name="connsiteY6348" fmla="*/ 1326905 h 3428468"/>
              <a:gd name="connsiteX6349" fmla="*/ 526259 w 5317239"/>
              <a:gd name="connsiteY6349" fmla="*/ 1324083 h 3428468"/>
              <a:gd name="connsiteX6350" fmla="*/ 526476 w 5317239"/>
              <a:gd name="connsiteY6350" fmla="*/ 1321587 h 3428468"/>
              <a:gd name="connsiteX6351" fmla="*/ 523220 w 5317239"/>
              <a:gd name="connsiteY6351" fmla="*/ 1316811 h 3428468"/>
              <a:gd name="connsiteX6352" fmla="*/ 522135 w 5317239"/>
              <a:gd name="connsiteY6352" fmla="*/ 1316486 h 3428468"/>
              <a:gd name="connsiteX6353" fmla="*/ 523003 w 5317239"/>
              <a:gd name="connsiteY6353" fmla="*/ 1313501 h 3428468"/>
              <a:gd name="connsiteX6354" fmla="*/ 522786 w 5317239"/>
              <a:gd name="connsiteY6354" fmla="*/ 1310353 h 3428468"/>
              <a:gd name="connsiteX6355" fmla="*/ 514646 w 5317239"/>
              <a:gd name="connsiteY6355" fmla="*/ 1292389 h 3428468"/>
              <a:gd name="connsiteX6356" fmla="*/ 513994 w 5317239"/>
              <a:gd name="connsiteY6356" fmla="*/ 1291358 h 3428468"/>
              <a:gd name="connsiteX6357" fmla="*/ 487185 w 5317239"/>
              <a:gd name="connsiteY6357" fmla="*/ 1258742 h 3428468"/>
              <a:gd name="connsiteX6358" fmla="*/ 485502 w 5317239"/>
              <a:gd name="connsiteY6358" fmla="*/ 1257494 h 3428468"/>
              <a:gd name="connsiteX6359" fmla="*/ 459615 w 5317239"/>
              <a:gd name="connsiteY6359" fmla="*/ 1246096 h 3428468"/>
              <a:gd name="connsiteX6360" fmla="*/ 456855 w 5317239"/>
              <a:gd name="connsiteY6360" fmla="*/ 1245826 h 3428468"/>
              <a:gd name="connsiteX6361" fmla="*/ 425977 w 5317239"/>
              <a:gd name="connsiteY6361" fmla="*/ 1252555 h 3428468"/>
              <a:gd name="connsiteX6362" fmla="*/ 423534 w 5317239"/>
              <a:gd name="connsiteY6362" fmla="*/ 1254020 h 3428468"/>
              <a:gd name="connsiteX6363" fmla="*/ 417836 w 5317239"/>
              <a:gd name="connsiteY6363" fmla="*/ 1260587 h 3428468"/>
              <a:gd name="connsiteX6364" fmla="*/ 416745 w 5317239"/>
              <a:gd name="connsiteY6364" fmla="*/ 1262921 h 3428468"/>
              <a:gd name="connsiteX6365" fmla="*/ 413922 w 5317239"/>
              <a:gd name="connsiteY6365" fmla="*/ 1264332 h 3428468"/>
              <a:gd name="connsiteX6366" fmla="*/ 413438 w 5317239"/>
              <a:gd name="connsiteY6366" fmla="*/ 1264874 h 3428468"/>
              <a:gd name="connsiteX6367" fmla="*/ 411486 w 5317239"/>
              <a:gd name="connsiteY6367" fmla="*/ 1262921 h 3428468"/>
              <a:gd name="connsiteX6368" fmla="*/ 393410 w 5317239"/>
              <a:gd name="connsiteY6368" fmla="*/ 1253912 h 3428468"/>
              <a:gd name="connsiteX6369" fmla="*/ 389453 w 5317239"/>
              <a:gd name="connsiteY6369" fmla="*/ 1253912 h 3428468"/>
              <a:gd name="connsiteX6370" fmla="*/ 374305 w 5317239"/>
              <a:gd name="connsiteY6370" fmla="*/ 1261021 h 3428468"/>
              <a:gd name="connsiteX6371" fmla="*/ 371753 w 5317239"/>
              <a:gd name="connsiteY6371" fmla="*/ 1264494 h 3428468"/>
              <a:gd name="connsiteX6372" fmla="*/ 371156 w 5317239"/>
              <a:gd name="connsiteY6372" fmla="*/ 1268945 h 3428468"/>
              <a:gd name="connsiteX6373" fmla="*/ 369426 w 5317239"/>
              <a:gd name="connsiteY6373" fmla="*/ 1270247 h 3428468"/>
              <a:gd name="connsiteX6374" fmla="*/ 350486 w 5317239"/>
              <a:gd name="connsiteY6374" fmla="*/ 1269053 h 3428468"/>
              <a:gd name="connsiteX6375" fmla="*/ 347390 w 5317239"/>
              <a:gd name="connsiteY6375" fmla="*/ 1270030 h 3428468"/>
              <a:gd name="connsiteX6376" fmla="*/ 343424 w 5317239"/>
              <a:gd name="connsiteY6376" fmla="*/ 1273178 h 3428468"/>
              <a:gd name="connsiteX6377" fmla="*/ 337511 w 5317239"/>
              <a:gd name="connsiteY6377" fmla="*/ 1271983 h 3428468"/>
              <a:gd name="connsiteX6378" fmla="*/ 334469 w 5317239"/>
              <a:gd name="connsiteY6378" fmla="*/ 1272472 h 3428468"/>
              <a:gd name="connsiteX6379" fmla="*/ 328880 w 5317239"/>
              <a:gd name="connsiteY6379" fmla="*/ 1275566 h 3428468"/>
              <a:gd name="connsiteX6380" fmla="*/ 319384 w 5317239"/>
              <a:gd name="connsiteY6380" fmla="*/ 1273829 h 3428468"/>
              <a:gd name="connsiteX6381" fmla="*/ 318948 w 5317239"/>
              <a:gd name="connsiteY6381" fmla="*/ 1272472 h 3428468"/>
              <a:gd name="connsiteX6382" fmla="*/ 314176 w 5317239"/>
              <a:gd name="connsiteY6382" fmla="*/ 1269433 h 3428468"/>
              <a:gd name="connsiteX6383" fmla="*/ 301094 w 5317239"/>
              <a:gd name="connsiteY6383" fmla="*/ 1270844 h 3428468"/>
              <a:gd name="connsiteX6384" fmla="*/ 298439 w 5317239"/>
              <a:gd name="connsiteY6384" fmla="*/ 1265362 h 3428468"/>
              <a:gd name="connsiteX6385" fmla="*/ 297404 w 5317239"/>
              <a:gd name="connsiteY6385" fmla="*/ 1263951 h 3428468"/>
              <a:gd name="connsiteX6386" fmla="*/ 293116 w 5317239"/>
              <a:gd name="connsiteY6386" fmla="*/ 1260098 h 3428468"/>
              <a:gd name="connsiteX6387" fmla="*/ 289592 w 5317239"/>
              <a:gd name="connsiteY6387" fmla="*/ 1258959 h 3428468"/>
              <a:gd name="connsiteX6388" fmla="*/ 287149 w 5317239"/>
              <a:gd name="connsiteY6388" fmla="*/ 1259230 h 3428468"/>
              <a:gd name="connsiteX6389" fmla="*/ 283673 w 5317239"/>
              <a:gd name="connsiteY6389" fmla="*/ 1253423 h 3428468"/>
              <a:gd name="connsiteX6390" fmla="*/ 279819 w 5317239"/>
              <a:gd name="connsiteY6390" fmla="*/ 1251253 h 3428468"/>
              <a:gd name="connsiteX6391" fmla="*/ 275261 w 5317239"/>
              <a:gd name="connsiteY6391" fmla="*/ 1251253 h 3428468"/>
              <a:gd name="connsiteX6392" fmla="*/ 272552 w 5317239"/>
              <a:gd name="connsiteY6392" fmla="*/ 1234592 h 3428468"/>
              <a:gd name="connsiteX6393" fmla="*/ 269670 w 5317239"/>
              <a:gd name="connsiteY6393" fmla="*/ 1231064 h 3428468"/>
              <a:gd name="connsiteX6394" fmla="*/ 229348 w 5317239"/>
              <a:gd name="connsiteY6394" fmla="*/ 1215923 h 3428468"/>
              <a:gd name="connsiteX6395" fmla="*/ 228154 w 5317239"/>
              <a:gd name="connsiteY6395" fmla="*/ 1215651 h 3428468"/>
              <a:gd name="connsiteX6396" fmla="*/ 213284 w 5317239"/>
              <a:gd name="connsiteY6396" fmla="*/ 1214295 h 3428468"/>
              <a:gd name="connsiteX6397" fmla="*/ 210412 w 5317239"/>
              <a:gd name="connsiteY6397" fmla="*/ 1209356 h 3428468"/>
              <a:gd name="connsiteX6398" fmla="*/ 207532 w 5317239"/>
              <a:gd name="connsiteY6398" fmla="*/ 1207239 h 3428468"/>
              <a:gd name="connsiteX6399" fmla="*/ 204009 w 5317239"/>
              <a:gd name="connsiteY6399" fmla="*/ 1207836 h 3428468"/>
              <a:gd name="connsiteX6400" fmla="*/ 203902 w 5317239"/>
              <a:gd name="connsiteY6400" fmla="*/ 1207565 h 3428468"/>
              <a:gd name="connsiteX6401" fmla="*/ 200421 w 5317239"/>
              <a:gd name="connsiteY6401" fmla="*/ 1209844 h 3428468"/>
              <a:gd name="connsiteX6402" fmla="*/ 194399 w 5317239"/>
              <a:gd name="connsiteY6402" fmla="*/ 1203060 h 3428468"/>
              <a:gd name="connsiteX6403" fmla="*/ 196948 w 5317239"/>
              <a:gd name="connsiteY6403" fmla="*/ 1201323 h 3428468"/>
              <a:gd name="connsiteX6404" fmla="*/ 198794 w 5317239"/>
              <a:gd name="connsiteY6404" fmla="*/ 1198719 h 3428468"/>
              <a:gd name="connsiteX6405" fmla="*/ 201780 w 5317239"/>
              <a:gd name="connsiteY6405" fmla="*/ 1186997 h 3428468"/>
              <a:gd name="connsiteX6406" fmla="*/ 200263 w 5317239"/>
              <a:gd name="connsiteY6406" fmla="*/ 1182383 h 3428468"/>
              <a:gd name="connsiteX6407" fmla="*/ 199227 w 5317239"/>
              <a:gd name="connsiteY6407" fmla="*/ 1181570 h 3428468"/>
              <a:gd name="connsiteX6408" fmla="*/ 200263 w 5317239"/>
              <a:gd name="connsiteY6408" fmla="*/ 1181081 h 3428468"/>
              <a:gd name="connsiteX6409" fmla="*/ 208948 w 5317239"/>
              <a:gd name="connsiteY6409" fmla="*/ 1183143 h 3428468"/>
              <a:gd name="connsiteX6410" fmla="*/ 212802 w 5317239"/>
              <a:gd name="connsiteY6410" fmla="*/ 1182329 h 3428468"/>
              <a:gd name="connsiteX6411" fmla="*/ 217356 w 5317239"/>
              <a:gd name="connsiteY6411" fmla="*/ 1178747 h 3428468"/>
              <a:gd name="connsiteX6412" fmla="*/ 224029 w 5317239"/>
              <a:gd name="connsiteY6412" fmla="*/ 1176577 h 3428468"/>
              <a:gd name="connsiteX6413" fmla="*/ 224409 w 5317239"/>
              <a:gd name="connsiteY6413" fmla="*/ 1177554 h 3428468"/>
              <a:gd name="connsiteX6414" fmla="*/ 226852 w 5317239"/>
              <a:gd name="connsiteY6414" fmla="*/ 1180050 h 3428468"/>
              <a:gd name="connsiteX6415" fmla="*/ 240372 w 5317239"/>
              <a:gd name="connsiteY6415" fmla="*/ 1185857 h 3428468"/>
              <a:gd name="connsiteX6416" fmla="*/ 242590 w 5317239"/>
              <a:gd name="connsiteY6416" fmla="*/ 1186182 h 3428468"/>
              <a:gd name="connsiteX6417" fmla="*/ 263653 w 5317239"/>
              <a:gd name="connsiteY6417" fmla="*/ 1184066 h 3428468"/>
              <a:gd name="connsiteX6418" fmla="*/ 270376 w 5317239"/>
              <a:gd name="connsiteY6418" fmla="*/ 1189493 h 3428468"/>
              <a:gd name="connsiteX6419" fmla="*/ 272605 w 5317239"/>
              <a:gd name="connsiteY6419" fmla="*/ 1190469 h 3428468"/>
              <a:gd name="connsiteX6420" fmla="*/ 324270 w 5317239"/>
              <a:gd name="connsiteY6420" fmla="*/ 1197199 h 3428468"/>
              <a:gd name="connsiteX6421" fmla="*/ 326491 w 5317239"/>
              <a:gd name="connsiteY6421" fmla="*/ 1196928 h 3428468"/>
              <a:gd name="connsiteX6422" fmla="*/ 337297 w 5317239"/>
              <a:gd name="connsiteY6422" fmla="*/ 1192695 h 3428468"/>
              <a:gd name="connsiteX6423" fmla="*/ 352650 w 5317239"/>
              <a:gd name="connsiteY6423" fmla="*/ 1194323 h 3428468"/>
              <a:gd name="connsiteX6424" fmla="*/ 356236 w 5317239"/>
              <a:gd name="connsiteY6424" fmla="*/ 1193129 h 3428468"/>
              <a:gd name="connsiteX6425" fmla="*/ 366652 w 5317239"/>
              <a:gd name="connsiteY6425" fmla="*/ 1183360 h 3428468"/>
              <a:gd name="connsiteX6426" fmla="*/ 371270 w 5317239"/>
              <a:gd name="connsiteY6426" fmla="*/ 1183360 h 3428468"/>
              <a:gd name="connsiteX6427" fmla="*/ 373821 w 5317239"/>
              <a:gd name="connsiteY6427" fmla="*/ 1182546 h 3428468"/>
              <a:gd name="connsiteX6428" fmla="*/ 383967 w 5317239"/>
              <a:gd name="connsiteY6428" fmla="*/ 1175599 h 3428468"/>
              <a:gd name="connsiteX6429" fmla="*/ 399322 w 5317239"/>
              <a:gd name="connsiteY6429" fmla="*/ 1180972 h 3428468"/>
              <a:gd name="connsiteX6430" fmla="*/ 403228 w 5317239"/>
              <a:gd name="connsiteY6430" fmla="*/ 1180538 h 3428468"/>
              <a:gd name="connsiteX6431" fmla="*/ 414464 w 5317239"/>
              <a:gd name="connsiteY6431" fmla="*/ 1173429 h 3428468"/>
              <a:gd name="connsiteX6432" fmla="*/ 445460 w 5317239"/>
              <a:gd name="connsiteY6432" fmla="*/ 1189058 h 3428468"/>
              <a:gd name="connsiteX6433" fmla="*/ 450282 w 5317239"/>
              <a:gd name="connsiteY6433" fmla="*/ 1192803 h 3428468"/>
              <a:gd name="connsiteX6434" fmla="*/ 451476 w 5317239"/>
              <a:gd name="connsiteY6434" fmla="*/ 1193454 h 3428468"/>
              <a:gd name="connsiteX6435" fmla="*/ 464283 w 5317239"/>
              <a:gd name="connsiteY6435" fmla="*/ 1198285 h 3428468"/>
              <a:gd name="connsiteX6436" fmla="*/ 466616 w 5317239"/>
              <a:gd name="connsiteY6436" fmla="*/ 1198501 h 3428468"/>
              <a:gd name="connsiteX6437" fmla="*/ 484688 w 5317239"/>
              <a:gd name="connsiteY6437" fmla="*/ 1195625 h 3428468"/>
              <a:gd name="connsiteX6438" fmla="*/ 487347 w 5317239"/>
              <a:gd name="connsiteY6438" fmla="*/ 1194214 h 3428468"/>
              <a:gd name="connsiteX6439" fmla="*/ 502597 w 5317239"/>
              <a:gd name="connsiteY6439" fmla="*/ 1177282 h 3428468"/>
              <a:gd name="connsiteX6440" fmla="*/ 503358 w 5317239"/>
              <a:gd name="connsiteY6440" fmla="*/ 1176088 h 3428468"/>
              <a:gd name="connsiteX6441" fmla="*/ 510087 w 5317239"/>
              <a:gd name="connsiteY6441" fmla="*/ 1161110 h 3428468"/>
              <a:gd name="connsiteX6442" fmla="*/ 510467 w 5317239"/>
              <a:gd name="connsiteY6442" fmla="*/ 1159699 h 3428468"/>
              <a:gd name="connsiteX6443" fmla="*/ 511227 w 5317239"/>
              <a:gd name="connsiteY6443" fmla="*/ 1152263 h 3428468"/>
              <a:gd name="connsiteX6444" fmla="*/ 519042 w 5317239"/>
              <a:gd name="connsiteY6444" fmla="*/ 1157636 h 3428468"/>
              <a:gd name="connsiteX6445" fmla="*/ 522948 w 5317239"/>
              <a:gd name="connsiteY6445" fmla="*/ 1158233 h 3428468"/>
              <a:gd name="connsiteX6446" fmla="*/ 532663 w 5317239"/>
              <a:gd name="connsiteY6446" fmla="*/ 1155139 h 3428468"/>
              <a:gd name="connsiteX6447" fmla="*/ 535649 w 5317239"/>
              <a:gd name="connsiteY6447" fmla="*/ 1152155 h 3428468"/>
              <a:gd name="connsiteX6448" fmla="*/ 536299 w 5317239"/>
              <a:gd name="connsiteY6448" fmla="*/ 1151992 h 3428468"/>
              <a:gd name="connsiteX6449" fmla="*/ 546719 w 5317239"/>
              <a:gd name="connsiteY6449" fmla="*/ 1148899 h 3428468"/>
              <a:gd name="connsiteX6450" fmla="*/ 549432 w 5317239"/>
              <a:gd name="connsiteY6450" fmla="*/ 1146748 h 3428468"/>
              <a:gd name="connsiteX6451" fmla="*/ 549758 w 5317239"/>
              <a:gd name="connsiteY6451" fmla="*/ 1143275 h 3428468"/>
              <a:gd name="connsiteX6452" fmla="*/ 547479 w 5317239"/>
              <a:gd name="connsiteY6452" fmla="*/ 1135731 h 3428468"/>
              <a:gd name="connsiteX6453" fmla="*/ 543137 w 5317239"/>
              <a:gd name="connsiteY6453" fmla="*/ 1132529 h 3428468"/>
              <a:gd name="connsiteX6454" fmla="*/ 539664 w 5317239"/>
              <a:gd name="connsiteY6454" fmla="*/ 1132529 h 3428468"/>
              <a:gd name="connsiteX6455" fmla="*/ 524686 w 5317239"/>
              <a:gd name="connsiteY6455" fmla="*/ 1109031 h 3428468"/>
              <a:gd name="connsiteX6456" fmla="*/ 524251 w 5317239"/>
              <a:gd name="connsiteY6456" fmla="*/ 1100890 h 3428468"/>
              <a:gd name="connsiteX6457" fmla="*/ 538470 w 5317239"/>
              <a:gd name="connsiteY6457" fmla="*/ 1105557 h 3428468"/>
              <a:gd name="connsiteX6458" fmla="*/ 540858 w 5317239"/>
              <a:gd name="connsiteY6458" fmla="*/ 1105666 h 3428468"/>
              <a:gd name="connsiteX6459" fmla="*/ 544874 w 5317239"/>
              <a:gd name="connsiteY6459" fmla="*/ 1104743 h 3428468"/>
              <a:gd name="connsiteX6460" fmla="*/ 543897 w 5317239"/>
              <a:gd name="connsiteY6460" fmla="*/ 1107240 h 3428468"/>
              <a:gd name="connsiteX6461" fmla="*/ 545472 w 5317239"/>
              <a:gd name="connsiteY6461" fmla="*/ 1112558 h 3428468"/>
              <a:gd name="connsiteX6462" fmla="*/ 557465 w 5317239"/>
              <a:gd name="connsiteY6462" fmla="*/ 1121133 h 3428468"/>
              <a:gd name="connsiteX6463" fmla="*/ 562784 w 5317239"/>
              <a:gd name="connsiteY6463" fmla="*/ 1121133 h 3428468"/>
              <a:gd name="connsiteX6464" fmla="*/ 575156 w 5317239"/>
              <a:gd name="connsiteY6464" fmla="*/ 1111907 h 3428468"/>
              <a:gd name="connsiteX6465" fmla="*/ 576676 w 5317239"/>
              <a:gd name="connsiteY6465" fmla="*/ 1106643 h 3428468"/>
              <a:gd name="connsiteX6466" fmla="*/ 572064 w 5317239"/>
              <a:gd name="connsiteY6466" fmla="*/ 1103767 h 3428468"/>
              <a:gd name="connsiteX6467" fmla="*/ 567450 w 5317239"/>
              <a:gd name="connsiteY6467" fmla="*/ 1104200 h 3428468"/>
              <a:gd name="connsiteX6468" fmla="*/ 567179 w 5317239"/>
              <a:gd name="connsiteY6468" fmla="*/ 1102681 h 3428468"/>
              <a:gd name="connsiteX6469" fmla="*/ 565334 w 5317239"/>
              <a:gd name="connsiteY6469" fmla="*/ 1099859 h 3428468"/>
              <a:gd name="connsiteX6470" fmla="*/ 560938 w 5317239"/>
              <a:gd name="connsiteY6470" fmla="*/ 1096766 h 3428468"/>
              <a:gd name="connsiteX6471" fmla="*/ 561100 w 5317239"/>
              <a:gd name="connsiteY6471" fmla="*/ 1095246 h 3428468"/>
              <a:gd name="connsiteX6472" fmla="*/ 571032 w 5317239"/>
              <a:gd name="connsiteY6472" fmla="*/ 1086943 h 3428468"/>
              <a:gd name="connsiteX6473" fmla="*/ 572606 w 5317239"/>
              <a:gd name="connsiteY6473" fmla="*/ 1082927 h 3428468"/>
              <a:gd name="connsiteX6474" fmla="*/ 570055 w 5317239"/>
              <a:gd name="connsiteY6474" fmla="*/ 1079398 h 3428468"/>
              <a:gd name="connsiteX6475" fmla="*/ 566094 w 5317239"/>
              <a:gd name="connsiteY6475" fmla="*/ 1077500 h 3428468"/>
              <a:gd name="connsiteX6476" fmla="*/ 567613 w 5317239"/>
              <a:gd name="connsiteY6476" fmla="*/ 1074733 h 3428468"/>
              <a:gd name="connsiteX6477" fmla="*/ 566963 w 5317239"/>
              <a:gd name="connsiteY6477" fmla="*/ 1071693 h 3428468"/>
              <a:gd name="connsiteX6478" fmla="*/ 568644 w 5317239"/>
              <a:gd name="connsiteY6478" fmla="*/ 1069631 h 3428468"/>
              <a:gd name="connsiteX6479" fmla="*/ 567179 w 5317239"/>
              <a:gd name="connsiteY6479" fmla="*/ 1064312 h 3428468"/>
              <a:gd name="connsiteX6480" fmla="*/ 560992 w 5317239"/>
              <a:gd name="connsiteY6480" fmla="*/ 1059645 h 3428468"/>
              <a:gd name="connsiteX6481" fmla="*/ 561209 w 5317239"/>
              <a:gd name="connsiteY6481" fmla="*/ 1056497 h 3428468"/>
              <a:gd name="connsiteX6482" fmla="*/ 559581 w 5317239"/>
              <a:gd name="connsiteY6482" fmla="*/ 1050799 h 3428468"/>
              <a:gd name="connsiteX6483" fmla="*/ 563435 w 5317239"/>
              <a:gd name="connsiteY6483" fmla="*/ 1050799 h 3428468"/>
              <a:gd name="connsiteX6484" fmla="*/ 565713 w 5317239"/>
              <a:gd name="connsiteY6484" fmla="*/ 1048410 h 3428468"/>
              <a:gd name="connsiteX6485" fmla="*/ 568644 w 5317239"/>
              <a:gd name="connsiteY6485" fmla="*/ 1050093 h 3428468"/>
              <a:gd name="connsiteX6486" fmla="*/ 570272 w 5317239"/>
              <a:gd name="connsiteY6486" fmla="*/ 1050636 h 3428468"/>
              <a:gd name="connsiteX6487" fmla="*/ 584709 w 5317239"/>
              <a:gd name="connsiteY6487" fmla="*/ 1052644 h 3428468"/>
              <a:gd name="connsiteX6488" fmla="*/ 598331 w 5317239"/>
              <a:gd name="connsiteY6488" fmla="*/ 1060621 h 3428468"/>
              <a:gd name="connsiteX6489" fmla="*/ 603323 w 5317239"/>
              <a:gd name="connsiteY6489" fmla="*/ 1060351 h 3428468"/>
              <a:gd name="connsiteX6490" fmla="*/ 605059 w 5317239"/>
              <a:gd name="connsiteY6490" fmla="*/ 1055684 h 3428468"/>
              <a:gd name="connsiteX6491" fmla="*/ 604408 w 5317239"/>
              <a:gd name="connsiteY6491" fmla="*/ 1052861 h 3428468"/>
              <a:gd name="connsiteX6492" fmla="*/ 605657 w 5317239"/>
              <a:gd name="connsiteY6492" fmla="*/ 1052644 h 3428468"/>
              <a:gd name="connsiteX6493" fmla="*/ 609456 w 5317239"/>
              <a:gd name="connsiteY6493" fmla="*/ 1048031 h 3428468"/>
              <a:gd name="connsiteX6494" fmla="*/ 609293 w 5317239"/>
              <a:gd name="connsiteY6494" fmla="*/ 1042495 h 3428468"/>
              <a:gd name="connsiteX6495" fmla="*/ 605602 w 5317239"/>
              <a:gd name="connsiteY6495" fmla="*/ 1038208 h 3428468"/>
              <a:gd name="connsiteX6496" fmla="*/ 603648 w 5317239"/>
              <a:gd name="connsiteY6496" fmla="*/ 1037881 h 3428468"/>
              <a:gd name="connsiteX6497" fmla="*/ 603648 w 5317239"/>
              <a:gd name="connsiteY6497" fmla="*/ 1037773 h 3428468"/>
              <a:gd name="connsiteX6498" fmla="*/ 603486 w 5317239"/>
              <a:gd name="connsiteY6498" fmla="*/ 1037013 h 3428468"/>
              <a:gd name="connsiteX6499" fmla="*/ 612820 w 5317239"/>
              <a:gd name="connsiteY6499" fmla="*/ 1036743 h 3428468"/>
              <a:gd name="connsiteX6500" fmla="*/ 614829 w 5317239"/>
              <a:gd name="connsiteY6500" fmla="*/ 1038913 h 3428468"/>
              <a:gd name="connsiteX6501" fmla="*/ 619441 w 5317239"/>
              <a:gd name="connsiteY6501" fmla="*/ 1040161 h 3428468"/>
              <a:gd name="connsiteX6502" fmla="*/ 624814 w 5317239"/>
              <a:gd name="connsiteY6502" fmla="*/ 1038587 h 3428468"/>
              <a:gd name="connsiteX6503" fmla="*/ 625682 w 5317239"/>
              <a:gd name="connsiteY6503" fmla="*/ 1039292 h 3428468"/>
              <a:gd name="connsiteX6504" fmla="*/ 631870 w 5317239"/>
              <a:gd name="connsiteY6504" fmla="*/ 1038967 h 3428468"/>
              <a:gd name="connsiteX6505" fmla="*/ 640389 w 5317239"/>
              <a:gd name="connsiteY6505" fmla="*/ 1030122 h 3428468"/>
              <a:gd name="connsiteX6506" fmla="*/ 641638 w 5317239"/>
              <a:gd name="connsiteY6506" fmla="*/ 1026866 h 3428468"/>
              <a:gd name="connsiteX6507" fmla="*/ 640661 w 5317239"/>
              <a:gd name="connsiteY6507" fmla="*/ 986814 h 3428468"/>
              <a:gd name="connsiteX6508" fmla="*/ 646468 w 5317239"/>
              <a:gd name="connsiteY6508" fmla="*/ 947686 h 3428468"/>
              <a:gd name="connsiteX6509" fmla="*/ 648096 w 5317239"/>
              <a:gd name="connsiteY6509" fmla="*/ 947903 h 3428468"/>
              <a:gd name="connsiteX6510" fmla="*/ 1917151 w 5317239"/>
              <a:gd name="connsiteY6510" fmla="*/ 941264 h 3428468"/>
              <a:gd name="connsiteX6511" fmla="*/ 1917097 w 5317239"/>
              <a:gd name="connsiteY6511" fmla="*/ 941318 h 3428468"/>
              <a:gd name="connsiteX6512" fmla="*/ 1917097 w 5317239"/>
              <a:gd name="connsiteY6512" fmla="*/ 941315 h 3428468"/>
              <a:gd name="connsiteX6513" fmla="*/ 2228446 w 5317239"/>
              <a:gd name="connsiteY6513" fmla="*/ 917383 h 3428468"/>
              <a:gd name="connsiteX6514" fmla="*/ 2229042 w 5317239"/>
              <a:gd name="connsiteY6514" fmla="*/ 917383 h 3428468"/>
              <a:gd name="connsiteX6515" fmla="*/ 2206900 w 5317239"/>
              <a:gd name="connsiteY6515" fmla="*/ 922321 h 3428468"/>
              <a:gd name="connsiteX6516" fmla="*/ 2205706 w 5317239"/>
              <a:gd name="connsiteY6516" fmla="*/ 922810 h 3428468"/>
              <a:gd name="connsiteX6517" fmla="*/ 2189208 w 5317239"/>
              <a:gd name="connsiteY6517" fmla="*/ 932036 h 3428468"/>
              <a:gd name="connsiteX6518" fmla="*/ 2188448 w 5317239"/>
              <a:gd name="connsiteY6518" fmla="*/ 932036 h 3428468"/>
              <a:gd name="connsiteX6519" fmla="*/ 2204783 w 5317239"/>
              <a:gd name="connsiteY6519" fmla="*/ 922972 h 3428468"/>
              <a:gd name="connsiteX6520" fmla="*/ 2205977 w 5317239"/>
              <a:gd name="connsiteY6520" fmla="*/ 922539 h 3428468"/>
              <a:gd name="connsiteX6521" fmla="*/ 2205977 w 5317239"/>
              <a:gd name="connsiteY6521" fmla="*/ 922484 h 3428468"/>
              <a:gd name="connsiteX6522" fmla="*/ 1923556 w 5317239"/>
              <a:gd name="connsiteY6522" fmla="*/ 897694 h 3428468"/>
              <a:gd name="connsiteX6523" fmla="*/ 1923609 w 5317239"/>
              <a:gd name="connsiteY6523" fmla="*/ 897793 h 3428468"/>
              <a:gd name="connsiteX6524" fmla="*/ 1925563 w 5317239"/>
              <a:gd name="connsiteY6524" fmla="*/ 910601 h 3428468"/>
              <a:gd name="connsiteX6525" fmla="*/ 1924857 w 5317239"/>
              <a:gd name="connsiteY6525" fmla="*/ 913803 h 3428468"/>
              <a:gd name="connsiteX6526" fmla="*/ 1916717 w 5317239"/>
              <a:gd name="connsiteY6526" fmla="*/ 926068 h 3428468"/>
              <a:gd name="connsiteX6527" fmla="*/ 1913569 w 5317239"/>
              <a:gd name="connsiteY6527" fmla="*/ 928022 h 3428468"/>
              <a:gd name="connsiteX6528" fmla="*/ 1912646 w 5317239"/>
              <a:gd name="connsiteY6528" fmla="*/ 928131 h 3428468"/>
              <a:gd name="connsiteX6529" fmla="*/ 1917042 w 5317239"/>
              <a:gd name="connsiteY6529" fmla="*/ 937682 h 3428468"/>
              <a:gd name="connsiteX6530" fmla="*/ 1917097 w 5317239"/>
              <a:gd name="connsiteY6530" fmla="*/ 941315 h 3428468"/>
              <a:gd name="connsiteX6531" fmla="*/ 1914492 w 5317239"/>
              <a:gd name="connsiteY6531" fmla="*/ 943760 h 3428468"/>
              <a:gd name="connsiteX6532" fmla="*/ 1913352 w 5317239"/>
              <a:gd name="connsiteY6532" fmla="*/ 944194 h 3428468"/>
              <a:gd name="connsiteX6533" fmla="*/ 1913244 w 5317239"/>
              <a:gd name="connsiteY6533" fmla="*/ 944086 h 3428468"/>
              <a:gd name="connsiteX6534" fmla="*/ 1914329 w 5317239"/>
              <a:gd name="connsiteY6534" fmla="*/ 943706 h 3428468"/>
              <a:gd name="connsiteX6535" fmla="*/ 1916988 w 5317239"/>
              <a:gd name="connsiteY6535" fmla="*/ 941209 h 3428468"/>
              <a:gd name="connsiteX6536" fmla="*/ 1916988 w 5317239"/>
              <a:gd name="connsiteY6536" fmla="*/ 937574 h 3428468"/>
              <a:gd name="connsiteX6537" fmla="*/ 1912592 w 5317239"/>
              <a:gd name="connsiteY6537" fmla="*/ 928022 h 3428468"/>
              <a:gd name="connsiteX6538" fmla="*/ 1913515 w 5317239"/>
              <a:gd name="connsiteY6538" fmla="*/ 927913 h 3428468"/>
              <a:gd name="connsiteX6539" fmla="*/ 1916662 w 5317239"/>
              <a:gd name="connsiteY6539" fmla="*/ 925959 h 3428468"/>
              <a:gd name="connsiteX6540" fmla="*/ 1924803 w 5317239"/>
              <a:gd name="connsiteY6540" fmla="*/ 913694 h 3428468"/>
              <a:gd name="connsiteX6541" fmla="*/ 1925509 w 5317239"/>
              <a:gd name="connsiteY6541" fmla="*/ 910493 h 3428468"/>
              <a:gd name="connsiteX6542" fmla="*/ 1922212 w 5317239"/>
              <a:gd name="connsiteY6542" fmla="*/ 895159 h 3428468"/>
              <a:gd name="connsiteX6543" fmla="*/ 1923555 w 5317239"/>
              <a:gd name="connsiteY6543" fmla="*/ 897685 h 3428468"/>
              <a:gd name="connsiteX6544" fmla="*/ 1923556 w 5317239"/>
              <a:gd name="connsiteY6544" fmla="*/ 897694 h 3428468"/>
              <a:gd name="connsiteX6545" fmla="*/ 2290825 w 5317239"/>
              <a:gd name="connsiteY6545" fmla="*/ 852472 h 3428468"/>
              <a:gd name="connsiteX6546" fmla="*/ 2266435 w 5317239"/>
              <a:gd name="connsiteY6546" fmla="*/ 860620 h 3428468"/>
              <a:gd name="connsiteX6547" fmla="*/ 2263396 w 5317239"/>
              <a:gd name="connsiteY6547" fmla="*/ 864148 h 3428468"/>
              <a:gd name="connsiteX6548" fmla="*/ 2263422 w 5317239"/>
              <a:gd name="connsiteY6548" fmla="*/ 864214 h 3428468"/>
              <a:gd name="connsiteX6549" fmla="*/ 2266380 w 5317239"/>
              <a:gd name="connsiteY6549" fmla="*/ 860780 h 3428468"/>
              <a:gd name="connsiteX6550" fmla="*/ 2290910 w 5317239"/>
              <a:gd name="connsiteY6550" fmla="*/ 852585 h 3428468"/>
              <a:gd name="connsiteX6551" fmla="*/ 4226981 w 5317239"/>
              <a:gd name="connsiteY6551" fmla="*/ 846714 h 3428468"/>
              <a:gd name="connsiteX6552" fmla="*/ 4226948 w 5317239"/>
              <a:gd name="connsiteY6552" fmla="*/ 846746 h 3428468"/>
              <a:gd name="connsiteX6553" fmla="*/ 4224267 w 5317239"/>
              <a:gd name="connsiteY6553" fmla="*/ 855648 h 3428468"/>
              <a:gd name="connsiteX6554" fmla="*/ 4224290 w 5317239"/>
              <a:gd name="connsiteY6554" fmla="*/ 855646 h 3428468"/>
              <a:gd name="connsiteX6555" fmla="*/ 2620602 w 5317239"/>
              <a:gd name="connsiteY6555" fmla="*/ 845529 h 3428468"/>
              <a:gd name="connsiteX6556" fmla="*/ 2620657 w 5317239"/>
              <a:gd name="connsiteY6556" fmla="*/ 845529 h 3428468"/>
              <a:gd name="connsiteX6557" fmla="*/ 2621801 w 5317239"/>
              <a:gd name="connsiteY6557" fmla="*/ 845671 h 3428468"/>
              <a:gd name="connsiteX6558" fmla="*/ 4261401 w 5317239"/>
              <a:gd name="connsiteY6558" fmla="*/ 817942 h 3428468"/>
              <a:gd name="connsiteX6559" fmla="*/ 4261356 w 5317239"/>
              <a:gd name="connsiteY6559" fmla="*/ 817984 h 3428468"/>
              <a:gd name="connsiteX6560" fmla="*/ 4257503 w 5317239"/>
              <a:gd name="connsiteY6560" fmla="*/ 847289 h 3428468"/>
              <a:gd name="connsiteX6561" fmla="*/ 4258045 w 5317239"/>
              <a:gd name="connsiteY6561" fmla="*/ 850056 h 3428468"/>
              <a:gd name="connsiteX6562" fmla="*/ 4260534 w 5317239"/>
              <a:gd name="connsiteY6562" fmla="*/ 854601 h 3428468"/>
              <a:gd name="connsiteX6563" fmla="*/ 4260596 w 5317239"/>
              <a:gd name="connsiteY6563" fmla="*/ 854506 h 3428468"/>
              <a:gd name="connsiteX6564" fmla="*/ 4258100 w 5317239"/>
              <a:gd name="connsiteY6564" fmla="*/ 849948 h 3428468"/>
              <a:gd name="connsiteX6565" fmla="*/ 4257557 w 5317239"/>
              <a:gd name="connsiteY6565" fmla="*/ 847180 h 3428468"/>
              <a:gd name="connsiteX6566" fmla="*/ 1683025 w 5317239"/>
              <a:gd name="connsiteY6566" fmla="*/ 799230 h 3428468"/>
              <a:gd name="connsiteX6567" fmla="*/ 1693340 w 5317239"/>
              <a:gd name="connsiteY6567" fmla="*/ 814596 h 3428468"/>
              <a:gd name="connsiteX6568" fmla="*/ 1694046 w 5317239"/>
              <a:gd name="connsiteY6568" fmla="*/ 817744 h 3428468"/>
              <a:gd name="connsiteX6569" fmla="*/ 1693449 w 5317239"/>
              <a:gd name="connsiteY6569" fmla="*/ 822141 h 3428468"/>
              <a:gd name="connsiteX6570" fmla="*/ 1694307 w 5317239"/>
              <a:gd name="connsiteY6570" fmla="*/ 822028 h 3428468"/>
              <a:gd name="connsiteX6571" fmla="*/ 1694807 w 5317239"/>
              <a:gd name="connsiteY6571" fmla="*/ 818344 h 3428468"/>
              <a:gd name="connsiteX6572" fmla="*/ 1694102 w 5317239"/>
              <a:gd name="connsiteY6572" fmla="*/ 815195 h 3428468"/>
              <a:gd name="connsiteX6573" fmla="*/ 1683573 w 5317239"/>
              <a:gd name="connsiteY6573" fmla="*/ 799511 h 3428468"/>
              <a:gd name="connsiteX6574" fmla="*/ 2287057 w 5317239"/>
              <a:gd name="connsiteY6574" fmla="*/ 797158 h 3428468"/>
              <a:gd name="connsiteX6575" fmla="*/ 2279026 w 5317239"/>
              <a:gd name="connsiteY6575" fmla="*/ 818126 h 3428468"/>
              <a:gd name="connsiteX6576" fmla="*/ 2279017 w 5317239"/>
              <a:gd name="connsiteY6576" fmla="*/ 818166 h 3428468"/>
              <a:gd name="connsiteX6577" fmla="*/ 2287057 w 5317239"/>
              <a:gd name="connsiteY6577" fmla="*/ 797175 h 3428468"/>
              <a:gd name="connsiteX6578" fmla="*/ 2586032 w 5317239"/>
              <a:gd name="connsiteY6578" fmla="*/ 781706 h 3428468"/>
              <a:gd name="connsiteX6579" fmla="*/ 2586087 w 5317239"/>
              <a:gd name="connsiteY6579" fmla="*/ 781761 h 3428468"/>
              <a:gd name="connsiteX6580" fmla="*/ 2588149 w 5317239"/>
              <a:gd name="connsiteY6580" fmla="*/ 781815 h 3428468"/>
              <a:gd name="connsiteX6581" fmla="*/ 2586575 w 5317239"/>
              <a:gd name="connsiteY6581" fmla="*/ 781815 h 3428468"/>
              <a:gd name="connsiteX6582" fmla="*/ 2576318 w 5317239"/>
              <a:gd name="connsiteY6582" fmla="*/ 784040 h 3428468"/>
              <a:gd name="connsiteX6583" fmla="*/ 2576318 w 5317239"/>
              <a:gd name="connsiteY6583" fmla="*/ 783822 h 3428468"/>
              <a:gd name="connsiteX6584" fmla="*/ 3440301 w 5317239"/>
              <a:gd name="connsiteY6584" fmla="*/ 771798 h 3428468"/>
              <a:gd name="connsiteX6585" fmla="*/ 3448333 w 5317239"/>
              <a:gd name="connsiteY6585" fmla="*/ 771906 h 3428468"/>
              <a:gd name="connsiteX6586" fmla="*/ 3448333 w 5317239"/>
              <a:gd name="connsiteY6586" fmla="*/ 771852 h 3428468"/>
              <a:gd name="connsiteX6587" fmla="*/ 3451481 w 5317239"/>
              <a:gd name="connsiteY6587" fmla="*/ 773154 h 3428468"/>
              <a:gd name="connsiteX6588" fmla="*/ 3451915 w 5317239"/>
              <a:gd name="connsiteY6588" fmla="*/ 773588 h 3428468"/>
              <a:gd name="connsiteX6589" fmla="*/ 3450721 w 5317239"/>
              <a:gd name="connsiteY6589" fmla="*/ 773317 h 3428468"/>
              <a:gd name="connsiteX6590" fmla="*/ 3438076 w 5317239"/>
              <a:gd name="connsiteY6590" fmla="*/ 773208 h 3428468"/>
              <a:gd name="connsiteX6591" fmla="*/ 3438076 w 5317239"/>
              <a:gd name="connsiteY6591" fmla="*/ 773100 h 3428468"/>
              <a:gd name="connsiteX6592" fmla="*/ 2288350 w 5317239"/>
              <a:gd name="connsiteY6592" fmla="*/ 771158 h 3428468"/>
              <a:gd name="connsiteX6593" fmla="*/ 2286786 w 5317239"/>
              <a:gd name="connsiteY6593" fmla="*/ 774547 h 3428468"/>
              <a:gd name="connsiteX6594" fmla="*/ 2286787 w 5317239"/>
              <a:gd name="connsiteY6594" fmla="*/ 774587 h 3428468"/>
              <a:gd name="connsiteX6595" fmla="*/ 2288360 w 5317239"/>
              <a:gd name="connsiteY6595" fmla="*/ 771180 h 3428468"/>
              <a:gd name="connsiteX6596" fmla="*/ 1637668 w 5317239"/>
              <a:gd name="connsiteY6596" fmla="*/ 746760 h 3428468"/>
              <a:gd name="connsiteX6597" fmla="*/ 1641567 w 5317239"/>
              <a:gd name="connsiteY6597" fmla="*/ 750612 h 3428468"/>
              <a:gd name="connsiteX6598" fmla="*/ 1642109 w 5317239"/>
              <a:gd name="connsiteY6598" fmla="*/ 798098 h 3428468"/>
              <a:gd name="connsiteX6599" fmla="*/ 1642863 w 5317239"/>
              <a:gd name="connsiteY6599" fmla="*/ 798074 h 3428468"/>
              <a:gd name="connsiteX6600" fmla="*/ 1642328 w 5317239"/>
              <a:gd name="connsiteY6600" fmla="*/ 751210 h 3428468"/>
              <a:gd name="connsiteX6601" fmla="*/ 1637824 w 5317239"/>
              <a:gd name="connsiteY6601" fmla="*/ 746760 h 3428468"/>
              <a:gd name="connsiteX6602" fmla="*/ 4245618 w 5317239"/>
              <a:gd name="connsiteY6602" fmla="*/ 742817 h 3428468"/>
              <a:gd name="connsiteX6603" fmla="*/ 4246052 w 5317239"/>
              <a:gd name="connsiteY6603" fmla="*/ 742980 h 3428468"/>
              <a:gd name="connsiteX6604" fmla="*/ 4252022 w 5317239"/>
              <a:gd name="connsiteY6604" fmla="*/ 749493 h 3428468"/>
              <a:gd name="connsiteX6605" fmla="*/ 4260434 w 5317239"/>
              <a:gd name="connsiteY6605" fmla="*/ 768651 h 3428468"/>
              <a:gd name="connsiteX6606" fmla="*/ 4252402 w 5317239"/>
              <a:gd name="connsiteY6606" fmla="*/ 784932 h 3428468"/>
              <a:gd name="connsiteX6607" fmla="*/ 4253052 w 5317239"/>
              <a:gd name="connsiteY6607" fmla="*/ 789925 h 3428468"/>
              <a:gd name="connsiteX6608" fmla="*/ 4258588 w 5317239"/>
              <a:gd name="connsiteY6608" fmla="*/ 796220 h 3428468"/>
              <a:gd name="connsiteX6609" fmla="*/ 4259240 w 5317239"/>
              <a:gd name="connsiteY6609" fmla="*/ 796817 h 3428468"/>
              <a:gd name="connsiteX6610" fmla="*/ 4257720 w 5317239"/>
              <a:gd name="connsiteY6610" fmla="*/ 795732 h 3428468"/>
              <a:gd name="connsiteX6611" fmla="*/ 4252185 w 5317239"/>
              <a:gd name="connsiteY6611" fmla="*/ 789437 h 3428468"/>
              <a:gd name="connsiteX6612" fmla="*/ 4251533 w 5317239"/>
              <a:gd name="connsiteY6612" fmla="*/ 784444 h 3428468"/>
              <a:gd name="connsiteX6613" fmla="*/ 4259565 w 5317239"/>
              <a:gd name="connsiteY6613" fmla="*/ 768162 h 3428468"/>
              <a:gd name="connsiteX6614" fmla="*/ 4259565 w 5317239"/>
              <a:gd name="connsiteY6614" fmla="*/ 768108 h 3428468"/>
              <a:gd name="connsiteX6615" fmla="*/ 4251153 w 5317239"/>
              <a:gd name="connsiteY6615" fmla="*/ 748949 h 3428468"/>
              <a:gd name="connsiteX6616" fmla="*/ 2449977 w 5317239"/>
              <a:gd name="connsiteY6616" fmla="*/ 741709 h 3428468"/>
              <a:gd name="connsiteX6617" fmla="*/ 2453613 w 5317239"/>
              <a:gd name="connsiteY6617" fmla="*/ 741872 h 3428468"/>
              <a:gd name="connsiteX6618" fmla="*/ 2455295 w 5317239"/>
              <a:gd name="connsiteY6618" fmla="*/ 742306 h 3428468"/>
              <a:gd name="connsiteX6619" fmla="*/ 2454319 w 5317239"/>
              <a:gd name="connsiteY6619" fmla="*/ 742090 h 3428468"/>
              <a:gd name="connsiteX6620" fmla="*/ 2449977 w 5317239"/>
              <a:gd name="connsiteY6620" fmla="*/ 741872 h 3428468"/>
              <a:gd name="connsiteX6621" fmla="*/ 2359183 w 5317239"/>
              <a:gd name="connsiteY6621" fmla="*/ 724885 h 3428468"/>
              <a:gd name="connsiteX6622" fmla="*/ 2377743 w 5317239"/>
              <a:gd name="connsiteY6622" fmla="*/ 725102 h 3428468"/>
              <a:gd name="connsiteX6623" fmla="*/ 2378178 w 5317239"/>
              <a:gd name="connsiteY6623" fmla="*/ 725211 h 3428468"/>
              <a:gd name="connsiteX6624" fmla="*/ 2539686 w 5317239"/>
              <a:gd name="connsiteY6624" fmla="*/ 720389 h 3428468"/>
              <a:gd name="connsiteX6625" fmla="*/ 2546144 w 5317239"/>
              <a:gd name="connsiteY6625" fmla="*/ 721964 h 3428468"/>
              <a:gd name="connsiteX6626" fmla="*/ 2562425 w 5317239"/>
              <a:gd name="connsiteY6626" fmla="*/ 725979 h 3428468"/>
              <a:gd name="connsiteX6627" fmla="*/ 2565247 w 5317239"/>
              <a:gd name="connsiteY6627" fmla="*/ 725762 h 3428468"/>
              <a:gd name="connsiteX6628" fmla="*/ 2570457 w 5317239"/>
              <a:gd name="connsiteY6628" fmla="*/ 723591 h 3428468"/>
              <a:gd name="connsiteX6629" fmla="*/ 2565627 w 5317239"/>
              <a:gd name="connsiteY6629" fmla="*/ 751052 h 3428468"/>
              <a:gd name="connsiteX6630" fmla="*/ 2565573 w 5317239"/>
              <a:gd name="connsiteY6630" fmla="*/ 751867 h 3428468"/>
              <a:gd name="connsiteX6631" fmla="*/ 2565682 w 5317239"/>
              <a:gd name="connsiteY6631" fmla="*/ 777482 h 3428468"/>
              <a:gd name="connsiteX6632" fmla="*/ 2565682 w 5317239"/>
              <a:gd name="connsiteY6632" fmla="*/ 778024 h 3428468"/>
              <a:gd name="connsiteX6633" fmla="*/ 2567093 w 5317239"/>
              <a:gd name="connsiteY6633" fmla="*/ 789693 h 3428468"/>
              <a:gd name="connsiteX6634" fmla="*/ 2568937 w 5317239"/>
              <a:gd name="connsiteY6634" fmla="*/ 792840 h 3428468"/>
              <a:gd name="connsiteX6635" fmla="*/ 2571000 w 5317239"/>
              <a:gd name="connsiteY6635" fmla="*/ 793600 h 3428468"/>
              <a:gd name="connsiteX6636" fmla="*/ 2573007 w 5317239"/>
              <a:gd name="connsiteY6636" fmla="*/ 793600 h 3428468"/>
              <a:gd name="connsiteX6637" fmla="*/ 2582180 w 5317239"/>
              <a:gd name="connsiteY6637" fmla="*/ 791646 h 3428468"/>
              <a:gd name="connsiteX6638" fmla="*/ 2582668 w 5317239"/>
              <a:gd name="connsiteY6638" fmla="*/ 820845 h 3428468"/>
              <a:gd name="connsiteX6639" fmla="*/ 2585273 w 5317239"/>
              <a:gd name="connsiteY6639" fmla="*/ 824860 h 3428468"/>
              <a:gd name="connsiteX6640" fmla="*/ 2585490 w 5317239"/>
              <a:gd name="connsiteY6640" fmla="*/ 824969 h 3428468"/>
              <a:gd name="connsiteX6641" fmla="*/ 2583156 w 5317239"/>
              <a:gd name="connsiteY6641" fmla="*/ 830722 h 3428468"/>
              <a:gd name="connsiteX6642" fmla="*/ 2585164 w 5317239"/>
              <a:gd name="connsiteY6642" fmla="*/ 836365 h 3428468"/>
              <a:gd name="connsiteX6643" fmla="*/ 2616207 w 5317239"/>
              <a:gd name="connsiteY6643" fmla="*/ 853569 h 3428468"/>
              <a:gd name="connsiteX6644" fmla="*/ 2617835 w 5317239"/>
              <a:gd name="connsiteY6644" fmla="*/ 854111 h 3428468"/>
              <a:gd name="connsiteX6645" fmla="*/ 2618106 w 5317239"/>
              <a:gd name="connsiteY6645" fmla="*/ 854111 h 3428468"/>
              <a:gd name="connsiteX6646" fmla="*/ 2618269 w 5317239"/>
              <a:gd name="connsiteY6646" fmla="*/ 854111 h 3428468"/>
              <a:gd name="connsiteX6647" fmla="*/ 2632759 w 5317239"/>
              <a:gd name="connsiteY6647" fmla="*/ 855849 h 3428468"/>
              <a:gd name="connsiteX6648" fmla="*/ 2636558 w 5317239"/>
              <a:gd name="connsiteY6648" fmla="*/ 854491 h 3428468"/>
              <a:gd name="connsiteX6649" fmla="*/ 2638186 w 5317239"/>
              <a:gd name="connsiteY6649" fmla="*/ 852809 h 3428468"/>
              <a:gd name="connsiteX6650" fmla="*/ 2645676 w 5317239"/>
              <a:gd name="connsiteY6650" fmla="*/ 861331 h 3428468"/>
              <a:gd name="connsiteX6651" fmla="*/ 2648823 w 5317239"/>
              <a:gd name="connsiteY6651" fmla="*/ 862795 h 3428468"/>
              <a:gd name="connsiteX6652" fmla="*/ 2651862 w 5317239"/>
              <a:gd name="connsiteY6652" fmla="*/ 862198 h 3428468"/>
              <a:gd name="connsiteX6653" fmla="*/ 2656693 w 5317239"/>
              <a:gd name="connsiteY6653" fmla="*/ 859268 h 3428468"/>
              <a:gd name="connsiteX6654" fmla="*/ 2660057 w 5317239"/>
              <a:gd name="connsiteY6654" fmla="*/ 869850 h 3428468"/>
              <a:gd name="connsiteX6655" fmla="*/ 2661143 w 5317239"/>
              <a:gd name="connsiteY6655" fmla="*/ 871695 h 3428468"/>
              <a:gd name="connsiteX6656" fmla="*/ 2672920 w 5317239"/>
              <a:gd name="connsiteY6656" fmla="*/ 883526 h 3428468"/>
              <a:gd name="connsiteX6657" fmla="*/ 2674656 w 5317239"/>
              <a:gd name="connsiteY6657" fmla="*/ 892373 h 3428468"/>
              <a:gd name="connsiteX6658" fmla="*/ 2675633 w 5317239"/>
              <a:gd name="connsiteY6658" fmla="*/ 894381 h 3428468"/>
              <a:gd name="connsiteX6659" fmla="*/ 2695984 w 5317239"/>
              <a:gd name="connsiteY6659" fmla="*/ 918693 h 3428468"/>
              <a:gd name="connsiteX6660" fmla="*/ 2697884 w 5317239"/>
              <a:gd name="connsiteY6660" fmla="*/ 920051 h 3428468"/>
              <a:gd name="connsiteX6661" fmla="*/ 2734625 w 5317239"/>
              <a:gd name="connsiteY6661" fmla="*/ 933455 h 3428468"/>
              <a:gd name="connsiteX6662" fmla="*/ 2736253 w 5317239"/>
              <a:gd name="connsiteY6662" fmla="*/ 933726 h 3428468"/>
              <a:gd name="connsiteX6663" fmla="*/ 2736633 w 5317239"/>
              <a:gd name="connsiteY6663" fmla="*/ 933726 h 3428468"/>
              <a:gd name="connsiteX6664" fmla="*/ 2736741 w 5317239"/>
              <a:gd name="connsiteY6664" fmla="*/ 933726 h 3428468"/>
              <a:gd name="connsiteX6665" fmla="*/ 2759643 w 5317239"/>
              <a:gd name="connsiteY6665" fmla="*/ 933183 h 3428468"/>
              <a:gd name="connsiteX6666" fmla="*/ 2762411 w 5317239"/>
              <a:gd name="connsiteY6666" fmla="*/ 932152 h 3428468"/>
              <a:gd name="connsiteX6667" fmla="*/ 2763714 w 5317239"/>
              <a:gd name="connsiteY6667" fmla="*/ 931121 h 3428468"/>
              <a:gd name="connsiteX6668" fmla="*/ 2767512 w 5317239"/>
              <a:gd name="connsiteY6668" fmla="*/ 938393 h 3428468"/>
              <a:gd name="connsiteX6669" fmla="*/ 2771800 w 5317239"/>
              <a:gd name="connsiteY6669" fmla="*/ 940782 h 3428468"/>
              <a:gd name="connsiteX6670" fmla="*/ 2773754 w 5317239"/>
              <a:gd name="connsiteY6670" fmla="*/ 940510 h 3428468"/>
              <a:gd name="connsiteX6671" fmla="*/ 2780483 w 5317239"/>
              <a:gd name="connsiteY6671" fmla="*/ 937742 h 3428468"/>
              <a:gd name="connsiteX6672" fmla="*/ 2795787 w 5317239"/>
              <a:gd name="connsiteY6672" fmla="*/ 948596 h 3428468"/>
              <a:gd name="connsiteX6673" fmla="*/ 2798609 w 5317239"/>
              <a:gd name="connsiteY6673" fmla="*/ 949411 h 3428468"/>
              <a:gd name="connsiteX6674" fmla="*/ 2799749 w 5317239"/>
              <a:gd name="connsiteY6674" fmla="*/ 949356 h 3428468"/>
              <a:gd name="connsiteX6675" fmla="*/ 2805393 w 5317239"/>
              <a:gd name="connsiteY6675" fmla="*/ 948162 h 3428468"/>
              <a:gd name="connsiteX6676" fmla="*/ 2809843 w 5317239"/>
              <a:gd name="connsiteY6676" fmla="*/ 949790 h 3428468"/>
              <a:gd name="connsiteX6677" fmla="*/ 2802951 w 5317239"/>
              <a:gd name="connsiteY6677" fmla="*/ 956900 h 3428468"/>
              <a:gd name="connsiteX6678" fmla="*/ 2801920 w 5317239"/>
              <a:gd name="connsiteY6678" fmla="*/ 958636 h 3428468"/>
              <a:gd name="connsiteX6679" fmla="*/ 2798230 w 5317239"/>
              <a:gd name="connsiteY6679" fmla="*/ 969707 h 3428468"/>
              <a:gd name="connsiteX6680" fmla="*/ 2798663 w 5317239"/>
              <a:gd name="connsiteY6680" fmla="*/ 973506 h 3428468"/>
              <a:gd name="connsiteX6681" fmla="*/ 2813751 w 5317239"/>
              <a:gd name="connsiteY6681" fmla="*/ 997657 h 3428468"/>
              <a:gd name="connsiteX6682" fmla="*/ 2807998 w 5317239"/>
              <a:gd name="connsiteY6682" fmla="*/ 1000695 h 3428468"/>
              <a:gd name="connsiteX6683" fmla="*/ 2805773 w 5317239"/>
              <a:gd name="connsiteY6683" fmla="*/ 1003464 h 3428468"/>
              <a:gd name="connsiteX6684" fmla="*/ 2806207 w 5317239"/>
              <a:gd name="connsiteY6684" fmla="*/ 1006991 h 3428468"/>
              <a:gd name="connsiteX6685" fmla="*/ 2814402 w 5317239"/>
              <a:gd name="connsiteY6685" fmla="*/ 1020939 h 3428468"/>
              <a:gd name="connsiteX6686" fmla="*/ 2813046 w 5317239"/>
              <a:gd name="connsiteY6686" fmla="*/ 1023544 h 3428468"/>
              <a:gd name="connsiteX6687" fmla="*/ 2812991 w 5317239"/>
              <a:gd name="connsiteY6687" fmla="*/ 1027614 h 3428468"/>
              <a:gd name="connsiteX6688" fmla="*/ 2816247 w 5317239"/>
              <a:gd name="connsiteY6688" fmla="*/ 1030056 h 3428468"/>
              <a:gd name="connsiteX6689" fmla="*/ 2834102 w 5317239"/>
              <a:gd name="connsiteY6689" fmla="*/ 1033258 h 3428468"/>
              <a:gd name="connsiteX6690" fmla="*/ 2832962 w 5317239"/>
              <a:gd name="connsiteY6690" fmla="*/ 1039336 h 3428468"/>
              <a:gd name="connsiteX6691" fmla="*/ 2833885 w 5317239"/>
              <a:gd name="connsiteY6691" fmla="*/ 1043026 h 3428468"/>
              <a:gd name="connsiteX6692" fmla="*/ 2837304 w 5317239"/>
              <a:gd name="connsiteY6692" fmla="*/ 1044709 h 3428468"/>
              <a:gd name="connsiteX6693" fmla="*/ 2857493 w 5317239"/>
              <a:gd name="connsiteY6693" fmla="*/ 1045035 h 3428468"/>
              <a:gd name="connsiteX6694" fmla="*/ 2864059 w 5317239"/>
              <a:gd name="connsiteY6694" fmla="*/ 1050462 h 3428468"/>
              <a:gd name="connsiteX6695" fmla="*/ 2865688 w 5317239"/>
              <a:gd name="connsiteY6695" fmla="*/ 1051330 h 3428468"/>
              <a:gd name="connsiteX6696" fmla="*/ 2867641 w 5317239"/>
              <a:gd name="connsiteY6696" fmla="*/ 1051547 h 3428468"/>
              <a:gd name="connsiteX6697" fmla="*/ 2870626 w 5317239"/>
              <a:gd name="connsiteY6697" fmla="*/ 1049973 h 3428468"/>
              <a:gd name="connsiteX6698" fmla="*/ 2872037 w 5317239"/>
              <a:gd name="connsiteY6698" fmla="*/ 1050462 h 3428468"/>
              <a:gd name="connsiteX6699" fmla="*/ 2872471 w 5317239"/>
              <a:gd name="connsiteY6699" fmla="*/ 1051221 h 3428468"/>
              <a:gd name="connsiteX6700" fmla="*/ 2867478 w 5317239"/>
              <a:gd name="connsiteY6700" fmla="*/ 1055129 h 3428468"/>
              <a:gd name="connsiteX6701" fmla="*/ 2865742 w 5317239"/>
              <a:gd name="connsiteY6701" fmla="*/ 1059090 h 3428468"/>
              <a:gd name="connsiteX6702" fmla="*/ 2868129 w 5317239"/>
              <a:gd name="connsiteY6702" fmla="*/ 1062672 h 3428468"/>
              <a:gd name="connsiteX6703" fmla="*/ 2876867 w 5317239"/>
              <a:gd name="connsiteY6703" fmla="*/ 1067286 h 3428468"/>
              <a:gd name="connsiteX6704" fmla="*/ 2879310 w 5317239"/>
              <a:gd name="connsiteY6704" fmla="*/ 1072658 h 3428468"/>
              <a:gd name="connsiteX6705" fmla="*/ 2882728 w 5317239"/>
              <a:gd name="connsiteY6705" fmla="*/ 1075263 h 3428468"/>
              <a:gd name="connsiteX6706" fmla="*/ 2888698 w 5317239"/>
              <a:gd name="connsiteY6706" fmla="*/ 1076186 h 3428468"/>
              <a:gd name="connsiteX6707" fmla="*/ 2888047 w 5317239"/>
              <a:gd name="connsiteY6707" fmla="*/ 1078302 h 3428468"/>
              <a:gd name="connsiteX6708" fmla="*/ 2888047 w 5317239"/>
              <a:gd name="connsiteY6708" fmla="*/ 1080962 h 3428468"/>
              <a:gd name="connsiteX6709" fmla="*/ 2890652 w 5317239"/>
              <a:gd name="connsiteY6709" fmla="*/ 1089536 h 3428468"/>
              <a:gd name="connsiteX6710" fmla="*/ 2893094 w 5317239"/>
              <a:gd name="connsiteY6710" fmla="*/ 1092304 h 3428468"/>
              <a:gd name="connsiteX6711" fmla="*/ 2896784 w 5317239"/>
              <a:gd name="connsiteY6711" fmla="*/ 1092304 h 3428468"/>
              <a:gd name="connsiteX6712" fmla="*/ 2899226 w 5317239"/>
              <a:gd name="connsiteY6712" fmla="*/ 1091219 h 3428468"/>
              <a:gd name="connsiteX6713" fmla="*/ 2916702 w 5317239"/>
              <a:gd name="connsiteY6713" fmla="*/ 1099739 h 3428468"/>
              <a:gd name="connsiteX6714" fmla="*/ 2887233 w 5317239"/>
              <a:gd name="connsiteY6714" fmla="*/ 1116129 h 3428468"/>
              <a:gd name="connsiteX6715" fmla="*/ 2885062 w 5317239"/>
              <a:gd name="connsiteY6715" fmla="*/ 1119005 h 3428468"/>
              <a:gd name="connsiteX6716" fmla="*/ 2885659 w 5317239"/>
              <a:gd name="connsiteY6716" fmla="*/ 1122587 h 3428468"/>
              <a:gd name="connsiteX6717" fmla="*/ 2905414 w 5317239"/>
              <a:gd name="connsiteY6717" fmla="*/ 1152915 h 3428468"/>
              <a:gd name="connsiteX6718" fmla="*/ 2898304 w 5317239"/>
              <a:gd name="connsiteY6718" fmla="*/ 1207403 h 3428468"/>
              <a:gd name="connsiteX6719" fmla="*/ 2862485 w 5317239"/>
              <a:gd name="connsiteY6719" fmla="*/ 1228785 h 3428468"/>
              <a:gd name="connsiteX6720" fmla="*/ 2860478 w 5317239"/>
              <a:gd name="connsiteY6720" fmla="*/ 1231444 h 3428468"/>
              <a:gd name="connsiteX6721" fmla="*/ 2852880 w 5317239"/>
              <a:gd name="connsiteY6721" fmla="*/ 1258036 h 3428468"/>
              <a:gd name="connsiteX6722" fmla="*/ 2848701 w 5317239"/>
              <a:gd name="connsiteY6722" fmla="*/ 1258959 h 3428468"/>
              <a:gd name="connsiteX6723" fmla="*/ 2845391 w 5317239"/>
              <a:gd name="connsiteY6723" fmla="*/ 1261890 h 3428468"/>
              <a:gd name="connsiteX6724" fmla="*/ 2842785 w 5317239"/>
              <a:gd name="connsiteY6724" fmla="*/ 1269433 h 3428468"/>
              <a:gd name="connsiteX6725" fmla="*/ 2842514 w 5317239"/>
              <a:gd name="connsiteY6725" fmla="*/ 1271062 h 3428468"/>
              <a:gd name="connsiteX6726" fmla="*/ 2845010 w 5317239"/>
              <a:gd name="connsiteY6726" fmla="*/ 1274969 h 3428468"/>
              <a:gd name="connsiteX6727" fmla="*/ 2849243 w 5317239"/>
              <a:gd name="connsiteY6727" fmla="*/ 1277085 h 3428468"/>
              <a:gd name="connsiteX6728" fmla="*/ 2855431 w 5317239"/>
              <a:gd name="connsiteY6728" fmla="*/ 1292987 h 3428468"/>
              <a:gd name="connsiteX6729" fmla="*/ 2858415 w 5317239"/>
              <a:gd name="connsiteY6729" fmla="*/ 1295700 h 3428468"/>
              <a:gd name="connsiteX6730" fmla="*/ 2866990 w 5317239"/>
              <a:gd name="connsiteY6730" fmla="*/ 1298088 h 3428468"/>
              <a:gd name="connsiteX6731" fmla="*/ 2870084 w 5317239"/>
              <a:gd name="connsiteY6731" fmla="*/ 1297816 h 3428468"/>
              <a:gd name="connsiteX6732" fmla="*/ 2875185 w 5317239"/>
              <a:gd name="connsiteY6732" fmla="*/ 1304546 h 3428468"/>
              <a:gd name="connsiteX6733" fmla="*/ 2871223 w 5317239"/>
              <a:gd name="connsiteY6733" fmla="*/ 1306934 h 3428468"/>
              <a:gd name="connsiteX6734" fmla="*/ 2869161 w 5317239"/>
              <a:gd name="connsiteY6734" fmla="*/ 1309864 h 3428468"/>
              <a:gd name="connsiteX6735" fmla="*/ 2869052 w 5317239"/>
              <a:gd name="connsiteY6735" fmla="*/ 1310788 h 3428468"/>
              <a:gd name="connsiteX6736" fmla="*/ 2869866 w 5317239"/>
              <a:gd name="connsiteY6736" fmla="*/ 1313392 h 3428468"/>
              <a:gd name="connsiteX6737" fmla="*/ 2873339 w 5317239"/>
              <a:gd name="connsiteY6737" fmla="*/ 1318385 h 3428468"/>
              <a:gd name="connsiteX6738" fmla="*/ 2866719 w 5317239"/>
              <a:gd name="connsiteY6738" fmla="*/ 1325549 h 3428468"/>
              <a:gd name="connsiteX6739" fmla="*/ 2865959 w 5317239"/>
              <a:gd name="connsiteY6739" fmla="*/ 1326634 h 3428468"/>
              <a:gd name="connsiteX6740" fmla="*/ 2856299 w 5317239"/>
              <a:gd name="connsiteY6740" fmla="*/ 1346117 h 3428468"/>
              <a:gd name="connsiteX6741" fmla="*/ 2856571 w 5317239"/>
              <a:gd name="connsiteY6741" fmla="*/ 1350621 h 3428468"/>
              <a:gd name="connsiteX6742" fmla="*/ 2860369 w 5317239"/>
              <a:gd name="connsiteY6742" fmla="*/ 1356320 h 3428468"/>
              <a:gd name="connsiteX6743" fmla="*/ 2845173 w 5317239"/>
              <a:gd name="connsiteY6743" fmla="*/ 1367500 h 3428468"/>
              <a:gd name="connsiteX6744" fmla="*/ 2843328 w 5317239"/>
              <a:gd name="connsiteY6744" fmla="*/ 1371135 h 3428468"/>
              <a:gd name="connsiteX6745" fmla="*/ 2843328 w 5317239"/>
              <a:gd name="connsiteY6745" fmla="*/ 1377974 h 3428468"/>
              <a:gd name="connsiteX6746" fmla="*/ 2832311 w 5317239"/>
              <a:gd name="connsiteY6746" fmla="*/ 1393984 h 3428468"/>
              <a:gd name="connsiteX6747" fmla="*/ 2832040 w 5317239"/>
              <a:gd name="connsiteY6747" fmla="*/ 1394092 h 3428468"/>
              <a:gd name="connsiteX6748" fmla="*/ 2819938 w 5317239"/>
              <a:gd name="connsiteY6748" fmla="*/ 1387960 h 3428468"/>
              <a:gd name="connsiteX6749" fmla="*/ 2816410 w 5317239"/>
              <a:gd name="connsiteY6749" fmla="*/ 1387742 h 3428468"/>
              <a:gd name="connsiteX6750" fmla="*/ 2813805 w 5317239"/>
              <a:gd name="connsiteY6750" fmla="*/ 1390076 h 3428468"/>
              <a:gd name="connsiteX6751" fmla="*/ 2808432 w 5317239"/>
              <a:gd name="connsiteY6751" fmla="*/ 1401473 h 3428468"/>
              <a:gd name="connsiteX6752" fmla="*/ 2808269 w 5317239"/>
              <a:gd name="connsiteY6752" fmla="*/ 1404892 h 3428468"/>
              <a:gd name="connsiteX6753" fmla="*/ 2816572 w 5317239"/>
              <a:gd name="connsiteY6753" fmla="*/ 1428662 h 3428468"/>
              <a:gd name="connsiteX6754" fmla="*/ 2818906 w 5317239"/>
              <a:gd name="connsiteY6754" fmla="*/ 1431267 h 3428468"/>
              <a:gd name="connsiteX6755" fmla="*/ 2824659 w 5317239"/>
              <a:gd name="connsiteY6755" fmla="*/ 1433981 h 3428468"/>
              <a:gd name="connsiteX6756" fmla="*/ 2836653 w 5317239"/>
              <a:gd name="connsiteY6756" fmla="*/ 1456015 h 3428468"/>
              <a:gd name="connsiteX6757" fmla="*/ 2826776 w 5317239"/>
              <a:gd name="connsiteY6757" fmla="*/ 1461605 h 3428468"/>
              <a:gd name="connsiteX6758" fmla="*/ 2824496 w 5317239"/>
              <a:gd name="connsiteY6758" fmla="*/ 1465729 h 3428468"/>
              <a:gd name="connsiteX6759" fmla="*/ 2825093 w 5317239"/>
              <a:gd name="connsiteY6759" fmla="*/ 1480925 h 3428468"/>
              <a:gd name="connsiteX6760" fmla="*/ 2812557 w 5317239"/>
              <a:gd name="connsiteY6760" fmla="*/ 1509254 h 3428468"/>
              <a:gd name="connsiteX6761" fmla="*/ 2812177 w 5317239"/>
              <a:gd name="connsiteY6761" fmla="*/ 1511587 h 3428468"/>
              <a:gd name="connsiteX6762" fmla="*/ 2813263 w 5317239"/>
              <a:gd name="connsiteY6762" fmla="*/ 1521898 h 3428468"/>
              <a:gd name="connsiteX6763" fmla="*/ 2797307 w 5317239"/>
              <a:gd name="connsiteY6763" fmla="*/ 1523418 h 3428468"/>
              <a:gd name="connsiteX6764" fmla="*/ 2787755 w 5317239"/>
              <a:gd name="connsiteY6764" fmla="*/ 1524287 h 3428468"/>
              <a:gd name="connsiteX6765" fmla="*/ 2785639 w 5317239"/>
              <a:gd name="connsiteY6765" fmla="*/ 1525046 h 3428468"/>
              <a:gd name="connsiteX6766" fmla="*/ 2777172 w 5317239"/>
              <a:gd name="connsiteY6766" fmla="*/ 1530853 h 3428468"/>
              <a:gd name="connsiteX6767" fmla="*/ 2757038 w 5317239"/>
              <a:gd name="connsiteY6767" fmla="*/ 1525372 h 3428468"/>
              <a:gd name="connsiteX6768" fmla="*/ 2756224 w 5317239"/>
              <a:gd name="connsiteY6768" fmla="*/ 1525209 h 3428468"/>
              <a:gd name="connsiteX6769" fmla="*/ 2718786 w 5317239"/>
              <a:gd name="connsiteY6769" fmla="*/ 1522201 h 3428468"/>
              <a:gd name="connsiteX6770" fmla="*/ 2718886 w 5317239"/>
              <a:gd name="connsiteY6770" fmla="*/ 1522442 h 3428468"/>
              <a:gd name="connsiteX6771" fmla="*/ 2756712 w 5317239"/>
              <a:gd name="connsiteY6771" fmla="*/ 1525481 h 3428468"/>
              <a:gd name="connsiteX6772" fmla="*/ 2756766 w 5317239"/>
              <a:gd name="connsiteY6772" fmla="*/ 1525481 h 3428468"/>
              <a:gd name="connsiteX6773" fmla="*/ 2757581 w 5317239"/>
              <a:gd name="connsiteY6773" fmla="*/ 1525644 h 3428468"/>
              <a:gd name="connsiteX6774" fmla="*/ 2777715 w 5317239"/>
              <a:gd name="connsiteY6774" fmla="*/ 1531125 h 3428468"/>
              <a:gd name="connsiteX6775" fmla="*/ 2777552 w 5317239"/>
              <a:gd name="connsiteY6775" fmla="*/ 1531233 h 3428468"/>
              <a:gd name="connsiteX6776" fmla="*/ 2757309 w 5317239"/>
              <a:gd name="connsiteY6776" fmla="*/ 1525644 h 3428468"/>
              <a:gd name="connsiteX6777" fmla="*/ 2756441 w 5317239"/>
              <a:gd name="connsiteY6777" fmla="*/ 1525481 h 3428468"/>
              <a:gd name="connsiteX6778" fmla="*/ 2718560 w 5317239"/>
              <a:gd name="connsiteY6778" fmla="*/ 1522550 h 3428468"/>
              <a:gd name="connsiteX6779" fmla="*/ 2718408 w 5317239"/>
              <a:gd name="connsiteY6779" fmla="*/ 1522171 h 3428468"/>
              <a:gd name="connsiteX6780" fmla="*/ 2718398 w 5317239"/>
              <a:gd name="connsiteY6780" fmla="*/ 1522170 h 3428468"/>
              <a:gd name="connsiteX6781" fmla="*/ 2717368 w 5317239"/>
              <a:gd name="connsiteY6781" fmla="*/ 1519686 h 3428468"/>
              <a:gd name="connsiteX6782" fmla="*/ 2713893 w 5317239"/>
              <a:gd name="connsiteY6782" fmla="*/ 1516960 h 3428468"/>
              <a:gd name="connsiteX6783" fmla="*/ 2704233 w 5317239"/>
              <a:gd name="connsiteY6783" fmla="*/ 1515549 h 3428468"/>
              <a:gd name="connsiteX6784" fmla="*/ 2701845 w 5317239"/>
              <a:gd name="connsiteY6784" fmla="*/ 1515875 h 3428468"/>
              <a:gd name="connsiteX6785" fmla="*/ 2704504 w 5317239"/>
              <a:gd name="connsiteY6785" fmla="*/ 1515440 h 3428468"/>
              <a:gd name="connsiteX6786" fmla="*/ 2713998 w 5317239"/>
              <a:gd name="connsiteY6786" fmla="*/ 1516827 h 3428468"/>
              <a:gd name="connsiteX6787" fmla="*/ 2713677 w 5317239"/>
              <a:gd name="connsiteY6787" fmla="*/ 1516580 h 3428468"/>
              <a:gd name="connsiteX6788" fmla="*/ 2704016 w 5317239"/>
              <a:gd name="connsiteY6788" fmla="*/ 1515169 h 3428468"/>
              <a:gd name="connsiteX6789" fmla="*/ 2701357 w 5317239"/>
              <a:gd name="connsiteY6789" fmla="*/ 1515603 h 3428468"/>
              <a:gd name="connsiteX6790" fmla="*/ 2699186 w 5317239"/>
              <a:gd name="connsiteY6790" fmla="*/ 1517449 h 3428468"/>
              <a:gd name="connsiteX6791" fmla="*/ 2699512 w 5317239"/>
              <a:gd name="connsiteY6791" fmla="*/ 1522496 h 3428468"/>
              <a:gd name="connsiteX6792" fmla="*/ 2701249 w 5317239"/>
              <a:gd name="connsiteY6792" fmla="*/ 1524720 h 3428468"/>
              <a:gd name="connsiteX6793" fmla="*/ 2692891 w 5317239"/>
              <a:gd name="connsiteY6793" fmla="*/ 1530908 h 3428468"/>
              <a:gd name="connsiteX6794" fmla="*/ 2691208 w 5317239"/>
              <a:gd name="connsiteY6794" fmla="*/ 1533350 h 3428468"/>
              <a:gd name="connsiteX6795" fmla="*/ 2687952 w 5317239"/>
              <a:gd name="connsiteY6795" fmla="*/ 1545126 h 3428468"/>
              <a:gd name="connsiteX6796" fmla="*/ 2683502 w 5317239"/>
              <a:gd name="connsiteY6796" fmla="*/ 1546320 h 3428468"/>
              <a:gd name="connsiteX6797" fmla="*/ 2676827 w 5317239"/>
              <a:gd name="connsiteY6797" fmla="*/ 1548057 h 3428468"/>
              <a:gd name="connsiteX6798" fmla="*/ 2673680 w 5317239"/>
              <a:gd name="connsiteY6798" fmla="*/ 1546929 h 3428468"/>
              <a:gd name="connsiteX6799" fmla="*/ 2673679 w 5317239"/>
              <a:gd name="connsiteY6799" fmla="*/ 1546971 h 3428468"/>
              <a:gd name="connsiteX6800" fmla="*/ 2677315 w 5317239"/>
              <a:gd name="connsiteY6800" fmla="*/ 1548274 h 3428468"/>
              <a:gd name="connsiteX6801" fmla="*/ 2677207 w 5317239"/>
              <a:gd name="connsiteY6801" fmla="*/ 1548274 h 3428468"/>
              <a:gd name="connsiteX6802" fmla="*/ 2673462 w 5317239"/>
              <a:gd name="connsiteY6802" fmla="*/ 1546971 h 3428468"/>
              <a:gd name="connsiteX6803" fmla="*/ 2673466 w 5317239"/>
              <a:gd name="connsiteY6803" fmla="*/ 1546853 h 3428468"/>
              <a:gd name="connsiteX6804" fmla="*/ 2673191 w 5317239"/>
              <a:gd name="connsiteY6804" fmla="*/ 1546754 h 3428468"/>
              <a:gd name="connsiteX6805" fmla="*/ 2673354 w 5317239"/>
              <a:gd name="connsiteY6805" fmla="*/ 1542087 h 3428468"/>
              <a:gd name="connsiteX6806" fmla="*/ 2671888 w 5317239"/>
              <a:gd name="connsiteY6806" fmla="*/ 1538684 h 3428468"/>
              <a:gd name="connsiteX6807" fmla="*/ 2669446 w 5317239"/>
              <a:gd name="connsiteY6807" fmla="*/ 1537637 h 3428468"/>
              <a:gd name="connsiteX6808" fmla="*/ 2671856 w 5317239"/>
              <a:gd name="connsiteY6808" fmla="*/ 1538611 h 3428468"/>
              <a:gd name="connsiteX6809" fmla="*/ 2671834 w 5317239"/>
              <a:gd name="connsiteY6809" fmla="*/ 1538559 h 3428468"/>
              <a:gd name="connsiteX6810" fmla="*/ 2669012 w 5317239"/>
              <a:gd name="connsiteY6810" fmla="*/ 1537420 h 3428468"/>
              <a:gd name="connsiteX6811" fmla="*/ 2667981 w 5317239"/>
              <a:gd name="connsiteY6811" fmla="*/ 1537420 h 3428468"/>
              <a:gd name="connsiteX6812" fmla="*/ 2659406 w 5317239"/>
              <a:gd name="connsiteY6812" fmla="*/ 1538722 h 3428468"/>
              <a:gd name="connsiteX6813" fmla="*/ 2656258 w 5317239"/>
              <a:gd name="connsiteY6813" fmla="*/ 1540785 h 3428468"/>
              <a:gd name="connsiteX6814" fmla="*/ 2652242 w 5317239"/>
              <a:gd name="connsiteY6814" fmla="*/ 1547189 h 3428468"/>
              <a:gd name="connsiteX6815" fmla="*/ 2643776 w 5317239"/>
              <a:gd name="connsiteY6815" fmla="*/ 1545343 h 3428468"/>
              <a:gd name="connsiteX6816" fmla="*/ 2642148 w 5317239"/>
              <a:gd name="connsiteY6816" fmla="*/ 1545289 h 3428468"/>
              <a:gd name="connsiteX6817" fmla="*/ 2638512 w 5317239"/>
              <a:gd name="connsiteY6817" fmla="*/ 1548057 h 3428468"/>
              <a:gd name="connsiteX6818" fmla="*/ 2633031 w 5317239"/>
              <a:gd name="connsiteY6818" fmla="*/ 1561570 h 3428468"/>
              <a:gd name="connsiteX6819" fmla="*/ 2625596 w 5317239"/>
              <a:gd name="connsiteY6819" fmla="*/ 1562493 h 3428468"/>
              <a:gd name="connsiteX6820" fmla="*/ 2622231 w 5317239"/>
              <a:gd name="connsiteY6820" fmla="*/ 1564718 h 3428468"/>
              <a:gd name="connsiteX6821" fmla="*/ 2620061 w 5317239"/>
              <a:gd name="connsiteY6821" fmla="*/ 1568462 h 3428468"/>
              <a:gd name="connsiteX6822" fmla="*/ 2619572 w 5317239"/>
              <a:gd name="connsiteY6822" fmla="*/ 1569765 h 3428468"/>
              <a:gd name="connsiteX6823" fmla="*/ 2615882 w 5317239"/>
              <a:gd name="connsiteY6823" fmla="*/ 1586372 h 3428468"/>
              <a:gd name="connsiteX6824" fmla="*/ 2609694 w 5317239"/>
              <a:gd name="connsiteY6824" fmla="*/ 1588651 h 3428468"/>
              <a:gd name="connsiteX6825" fmla="*/ 2606872 w 5317239"/>
              <a:gd name="connsiteY6825" fmla="*/ 1591962 h 3428468"/>
              <a:gd name="connsiteX6826" fmla="*/ 2601228 w 5317239"/>
              <a:gd name="connsiteY6826" fmla="*/ 1618283 h 3428468"/>
              <a:gd name="connsiteX6827" fmla="*/ 2598515 w 5317239"/>
              <a:gd name="connsiteY6827" fmla="*/ 1618391 h 3428468"/>
              <a:gd name="connsiteX6828" fmla="*/ 2595585 w 5317239"/>
              <a:gd name="connsiteY6828" fmla="*/ 1619585 h 3428468"/>
              <a:gd name="connsiteX6829" fmla="*/ 2591894 w 5317239"/>
              <a:gd name="connsiteY6829" fmla="*/ 1623058 h 3428468"/>
              <a:gd name="connsiteX6830" fmla="*/ 2591569 w 5317239"/>
              <a:gd name="connsiteY6830" fmla="*/ 1622950 h 3428468"/>
              <a:gd name="connsiteX6831" fmla="*/ 2591569 w 5317239"/>
              <a:gd name="connsiteY6831" fmla="*/ 1620888 h 3428468"/>
              <a:gd name="connsiteX6832" fmla="*/ 2590917 w 5317239"/>
              <a:gd name="connsiteY6832" fmla="*/ 1619314 h 3428468"/>
              <a:gd name="connsiteX6833" fmla="*/ 2585979 w 5317239"/>
              <a:gd name="connsiteY6833" fmla="*/ 1611933 h 3428468"/>
              <a:gd name="connsiteX6834" fmla="*/ 2585979 w 5317239"/>
              <a:gd name="connsiteY6834" fmla="*/ 1602110 h 3428468"/>
              <a:gd name="connsiteX6835" fmla="*/ 2583231 w 5317239"/>
              <a:gd name="connsiteY6835" fmla="*/ 1598066 h 3428468"/>
              <a:gd name="connsiteX6836" fmla="*/ 2582234 w 5317239"/>
              <a:gd name="connsiteY6836" fmla="*/ 1597606 h 3428468"/>
              <a:gd name="connsiteX6837" fmla="*/ 2583188 w 5317239"/>
              <a:gd name="connsiteY6837" fmla="*/ 1598003 h 3428468"/>
              <a:gd name="connsiteX6838" fmla="*/ 2583102 w 5317239"/>
              <a:gd name="connsiteY6838" fmla="*/ 1597877 h 3428468"/>
              <a:gd name="connsiteX6839" fmla="*/ 2581800 w 5317239"/>
              <a:gd name="connsiteY6839" fmla="*/ 1597334 h 3428468"/>
              <a:gd name="connsiteX6840" fmla="*/ 2578706 w 5317239"/>
              <a:gd name="connsiteY6840" fmla="*/ 1582736 h 3428468"/>
              <a:gd name="connsiteX6841" fmla="*/ 2577132 w 5317239"/>
              <a:gd name="connsiteY6841" fmla="*/ 1562439 h 3428468"/>
              <a:gd name="connsiteX6842" fmla="*/ 2585381 w 5317239"/>
              <a:gd name="connsiteY6842" fmla="*/ 1522278 h 3428468"/>
              <a:gd name="connsiteX6843" fmla="*/ 2587010 w 5317239"/>
              <a:gd name="connsiteY6843" fmla="*/ 1514246 h 3428468"/>
              <a:gd name="connsiteX6844" fmla="*/ 2587118 w 5317239"/>
              <a:gd name="connsiteY6844" fmla="*/ 1513215 h 3428468"/>
              <a:gd name="connsiteX6845" fmla="*/ 2586087 w 5317239"/>
              <a:gd name="connsiteY6845" fmla="*/ 1510448 h 3428468"/>
              <a:gd name="connsiteX6846" fmla="*/ 2573317 w 5317239"/>
              <a:gd name="connsiteY6846" fmla="*/ 1495166 h 3428468"/>
              <a:gd name="connsiteX6847" fmla="*/ 2573116 w 5317239"/>
              <a:gd name="connsiteY6847" fmla="*/ 1494926 h 3428468"/>
              <a:gd name="connsiteX6848" fmla="*/ 2571054 w 5317239"/>
              <a:gd name="connsiteY6848" fmla="*/ 1493515 h 3428468"/>
              <a:gd name="connsiteX6849" fmla="*/ 2559386 w 5317239"/>
              <a:gd name="connsiteY6849" fmla="*/ 1489750 h 3428468"/>
              <a:gd name="connsiteX6850" fmla="*/ 2559115 w 5317239"/>
              <a:gd name="connsiteY6850" fmla="*/ 1489662 h 3428468"/>
              <a:gd name="connsiteX6851" fmla="*/ 2558192 w 5317239"/>
              <a:gd name="connsiteY6851" fmla="*/ 1485592 h 3428468"/>
              <a:gd name="connsiteX6852" fmla="*/ 2555441 w 5317239"/>
              <a:gd name="connsiteY6852" fmla="*/ 1482596 h 3428468"/>
              <a:gd name="connsiteX6853" fmla="*/ 2555153 w 5317239"/>
              <a:gd name="connsiteY6853" fmla="*/ 1482281 h 3428468"/>
              <a:gd name="connsiteX6854" fmla="*/ 2545289 w 5317239"/>
              <a:gd name="connsiteY6854" fmla="*/ 1479209 h 3428468"/>
              <a:gd name="connsiteX6855" fmla="*/ 2545547 w 5317239"/>
              <a:gd name="connsiteY6855" fmla="*/ 1479514 h 3428468"/>
              <a:gd name="connsiteX6856" fmla="*/ 2555441 w 5317239"/>
              <a:gd name="connsiteY6856" fmla="*/ 1482596 h 3428468"/>
              <a:gd name="connsiteX6857" fmla="*/ 2545493 w 5317239"/>
              <a:gd name="connsiteY6857" fmla="*/ 1479514 h 3428468"/>
              <a:gd name="connsiteX6858" fmla="*/ 2540391 w 5317239"/>
              <a:gd name="connsiteY6858" fmla="*/ 1473490 h 3428468"/>
              <a:gd name="connsiteX6859" fmla="*/ 2537623 w 5317239"/>
              <a:gd name="connsiteY6859" fmla="*/ 1471970 h 3428468"/>
              <a:gd name="connsiteX6860" fmla="*/ 2540407 w 5317239"/>
              <a:gd name="connsiteY6860" fmla="*/ 1473493 h 3428468"/>
              <a:gd name="connsiteX6861" fmla="*/ 2540174 w 5317239"/>
              <a:gd name="connsiteY6861" fmla="*/ 1473218 h 3428468"/>
              <a:gd name="connsiteX6862" fmla="*/ 2537298 w 5317239"/>
              <a:gd name="connsiteY6862" fmla="*/ 1471644 h 3428468"/>
              <a:gd name="connsiteX6863" fmla="*/ 2534205 w 5317239"/>
              <a:gd name="connsiteY6863" fmla="*/ 1472296 h 3428468"/>
              <a:gd name="connsiteX6864" fmla="*/ 2510271 w 5317239"/>
              <a:gd name="connsiteY6864" fmla="*/ 1487437 h 3428468"/>
              <a:gd name="connsiteX6865" fmla="*/ 2508914 w 5317239"/>
              <a:gd name="connsiteY6865" fmla="*/ 1488794 h 3428468"/>
              <a:gd name="connsiteX6866" fmla="*/ 2496975 w 5317239"/>
              <a:gd name="connsiteY6866" fmla="*/ 1507028 h 3428468"/>
              <a:gd name="connsiteX6867" fmla="*/ 2487749 w 5317239"/>
              <a:gd name="connsiteY6867" fmla="*/ 1509362 h 3428468"/>
              <a:gd name="connsiteX6868" fmla="*/ 2484881 w 5317239"/>
              <a:gd name="connsiteY6868" fmla="*/ 1505758 h 3428468"/>
              <a:gd name="connsiteX6869" fmla="*/ 2487966 w 5317239"/>
              <a:gd name="connsiteY6869" fmla="*/ 1509688 h 3428468"/>
              <a:gd name="connsiteX6870" fmla="*/ 2485958 w 5317239"/>
              <a:gd name="connsiteY6870" fmla="*/ 1507137 h 3428468"/>
              <a:gd name="connsiteX6871" fmla="*/ 2484074 w 5317239"/>
              <a:gd name="connsiteY6871" fmla="*/ 1504744 h 3428468"/>
              <a:gd name="connsiteX6872" fmla="*/ 2483960 w 5317239"/>
              <a:gd name="connsiteY6872" fmla="*/ 1504600 h 3428468"/>
              <a:gd name="connsiteX6873" fmla="*/ 2483299 w 5317239"/>
              <a:gd name="connsiteY6873" fmla="*/ 1503990 h 3428468"/>
              <a:gd name="connsiteX6874" fmla="*/ 2483945 w 5317239"/>
              <a:gd name="connsiteY6874" fmla="*/ 1504581 h 3428468"/>
              <a:gd name="connsiteX6875" fmla="*/ 2483733 w 5317239"/>
              <a:gd name="connsiteY6875" fmla="*/ 1504315 h 3428468"/>
              <a:gd name="connsiteX6876" fmla="*/ 2483082 w 5317239"/>
              <a:gd name="connsiteY6876" fmla="*/ 1503718 h 3428468"/>
              <a:gd name="connsiteX6877" fmla="*/ 2482757 w 5317239"/>
              <a:gd name="connsiteY6877" fmla="*/ 1503392 h 3428468"/>
              <a:gd name="connsiteX6878" fmla="*/ 2481833 w 5317239"/>
              <a:gd name="connsiteY6878" fmla="*/ 1502958 h 3428468"/>
              <a:gd name="connsiteX6879" fmla="*/ 2481508 w 5317239"/>
              <a:gd name="connsiteY6879" fmla="*/ 1502795 h 3428468"/>
              <a:gd name="connsiteX6880" fmla="*/ 2480422 w 5317239"/>
              <a:gd name="connsiteY6880" fmla="*/ 1502633 h 3428468"/>
              <a:gd name="connsiteX6881" fmla="*/ 2480152 w 5317239"/>
              <a:gd name="connsiteY6881" fmla="*/ 1502633 h 3428468"/>
              <a:gd name="connsiteX6882" fmla="*/ 2478795 w 5317239"/>
              <a:gd name="connsiteY6882" fmla="*/ 1502850 h 3428468"/>
              <a:gd name="connsiteX6883" fmla="*/ 2459529 w 5317239"/>
              <a:gd name="connsiteY6883" fmla="*/ 1509145 h 3428468"/>
              <a:gd name="connsiteX6884" fmla="*/ 2444713 w 5317239"/>
              <a:gd name="connsiteY6884" fmla="*/ 1498942 h 3428468"/>
              <a:gd name="connsiteX6885" fmla="*/ 2442705 w 5317239"/>
              <a:gd name="connsiteY6885" fmla="*/ 1498183 h 3428468"/>
              <a:gd name="connsiteX6886" fmla="*/ 2434944 w 5317239"/>
              <a:gd name="connsiteY6886" fmla="*/ 1497260 h 3428468"/>
              <a:gd name="connsiteX6887" fmla="*/ 2425664 w 5317239"/>
              <a:gd name="connsiteY6887" fmla="*/ 1486948 h 3428468"/>
              <a:gd name="connsiteX6888" fmla="*/ 2420671 w 5317239"/>
              <a:gd name="connsiteY6888" fmla="*/ 1485755 h 3428468"/>
              <a:gd name="connsiteX6889" fmla="*/ 2409057 w 5317239"/>
              <a:gd name="connsiteY6889" fmla="*/ 1490314 h 3428468"/>
              <a:gd name="connsiteX6890" fmla="*/ 2389683 w 5317239"/>
              <a:gd name="connsiteY6890" fmla="*/ 1481250 h 3428468"/>
              <a:gd name="connsiteX6891" fmla="*/ 2383713 w 5317239"/>
              <a:gd name="connsiteY6891" fmla="*/ 1483313 h 3428468"/>
              <a:gd name="connsiteX6892" fmla="*/ 2363199 w 5317239"/>
              <a:gd name="connsiteY6892" fmla="*/ 1523581 h 3428468"/>
              <a:gd name="connsiteX6893" fmla="*/ 2320760 w 5317239"/>
              <a:gd name="connsiteY6893" fmla="*/ 1543878 h 3428468"/>
              <a:gd name="connsiteX6894" fmla="*/ 2319566 w 5317239"/>
              <a:gd name="connsiteY6894" fmla="*/ 1544692 h 3428468"/>
              <a:gd name="connsiteX6895" fmla="*/ 2313053 w 5317239"/>
              <a:gd name="connsiteY6895" fmla="*/ 1550879 h 3428468"/>
              <a:gd name="connsiteX6896" fmla="*/ 2295297 w 5317239"/>
              <a:gd name="connsiteY6896" fmla="*/ 1553516 h 3428468"/>
              <a:gd name="connsiteX6897" fmla="*/ 2295343 w 5317239"/>
              <a:gd name="connsiteY6897" fmla="*/ 1553804 h 3428468"/>
              <a:gd name="connsiteX6898" fmla="*/ 2295307 w 5317239"/>
              <a:gd name="connsiteY6898" fmla="*/ 1553809 h 3428468"/>
              <a:gd name="connsiteX6899" fmla="*/ 2295264 w 5317239"/>
              <a:gd name="connsiteY6899" fmla="*/ 1553520 h 3428468"/>
              <a:gd name="connsiteX6900" fmla="*/ 2295144 w 5317239"/>
              <a:gd name="connsiteY6900" fmla="*/ 1553538 h 3428468"/>
              <a:gd name="connsiteX6901" fmla="*/ 2294601 w 5317239"/>
              <a:gd name="connsiteY6901" fmla="*/ 1550228 h 3428468"/>
              <a:gd name="connsiteX6902" fmla="*/ 2294601 w 5317239"/>
              <a:gd name="connsiteY6902" fmla="*/ 1550011 h 3428468"/>
              <a:gd name="connsiteX6903" fmla="*/ 2294547 w 5317239"/>
              <a:gd name="connsiteY6903" fmla="*/ 1549794 h 3428468"/>
              <a:gd name="connsiteX6904" fmla="*/ 2294275 w 5317239"/>
              <a:gd name="connsiteY6904" fmla="*/ 1548925 h 3428468"/>
              <a:gd name="connsiteX6905" fmla="*/ 2294058 w 5317239"/>
              <a:gd name="connsiteY6905" fmla="*/ 1548545 h 3428468"/>
              <a:gd name="connsiteX6906" fmla="*/ 2293733 w 5317239"/>
              <a:gd name="connsiteY6906" fmla="*/ 1547948 h 3428468"/>
              <a:gd name="connsiteX6907" fmla="*/ 2293407 w 5317239"/>
              <a:gd name="connsiteY6907" fmla="*/ 1547569 h 3428468"/>
              <a:gd name="connsiteX6908" fmla="*/ 2292973 w 5317239"/>
              <a:gd name="connsiteY6908" fmla="*/ 1547134 h 3428468"/>
              <a:gd name="connsiteX6909" fmla="*/ 2292539 w 5317239"/>
              <a:gd name="connsiteY6909" fmla="*/ 1546863 h 3428468"/>
              <a:gd name="connsiteX6910" fmla="*/ 2292051 w 5317239"/>
              <a:gd name="connsiteY6910" fmla="*/ 1546537 h 3428468"/>
              <a:gd name="connsiteX6911" fmla="*/ 2304750 w 5317239"/>
              <a:gd name="connsiteY6911" fmla="*/ 1533838 h 3428468"/>
              <a:gd name="connsiteX6912" fmla="*/ 2304858 w 5317239"/>
              <a:gd name="connsiteY6912" fmla="*/ 1527542 h 3428468"/>
              <a:gd name="connsiteX6913" fmla="*/ 2283910 w 5317239"/>
              <a:gd name="connsiteY6913" fmla="*/ 1505021 h 3428468"/>
              <a:gd name="connsiteX6914" fmla="*/ 2282988 w 5317239"/>
              <a:gd name="connsiteY6914" fmla="*/ 1504261 h 3428468"/>
              <a:gd name="connsiteX6915" fmla="*/ 2275444 w 5317239"/>
              <a:gd name="connsiteY6915" fmla="*/ 1499648 h 3428468"/>
              <a:gd name="connsiteX6916" fmla="*/ 2274739 w 5317239"/>
              <a:gd name="connsiteY6916" fmla="*/ 1499376 h 3428468"/>
              <a:gd name="connsiteX6917" fmla="*/ 2272621 w 5317239"/>
              <a:gd name="connsiteY6917" fmla="*/ 1499051 h 3428468"/>
              <a:gd name="connsiteX6918" fmla="*/ 2266652 w 5317239"/>
              <a:gd name="connsiteY6918" fmla="*/ 1499648 h 3428468"/>
              <a:gd name="connsiteX6919" fmla="*/ 2264535 w 5317239"/>
              <a:gd name="connsiteY6919" fmla="*/ 1500407 h 3428468"/>
              <a:gd name="connsiteX6920" fmla="*/ 2256232 w 5317239"/>
              <a:gd name="connsiteY6920" fmla="*/ 1506215 h 3428468"/>
              <a:gd name="connsiteX6921" fmla="*/ 2254821 w 5317239"/>
              <a:gd name="connsiteY6921" fmla="*/ 1507843 h 3428468"/>
              <a:gd name="connsiteX6922" fmla="*/ 2254550 w 5317239"/>
              <a:gd name="connsiteY6922" fmla="*/ 1508385 h 3428468"/>
              <a:gd name="connsiteX6923" fmla="*/ 2248526 w 5317239"/>
              <a:gd name="connsiteY6923" fmla="*/ 1519891 h 3428468"/>
              <a:gd name="connsiteX6924" fmla="*/ 2217049 w 5317239"/>
              <a:gd name="connsiteY6924" fmla="*/ 1538017 h 3428468"/>
              <a:gd name="connsiteX6925" fmla="*/ 2216289 w 5317239"/>
              <a:gd name="connsiteY6925" fmla="*/ 1538559 h 3428468"/>
              <a:gd name="connsiteX6926" fmla="*/ 2215692 w 5317239"/>
              <a:gd name="connsiteY6926" fmla="*/ 1539211 h 3428468"/>
              <a:gd name="connsiteX6927" fmla="*/ 2215638 w 5317239"/>
              <a:gd name="connsiteY6927" fmla="*/ 1539265 h 3428468"/>
              <a:gd name="connsiteX6928" fmla="*/ 2215204 w 5317239"/>
              <a:gd name="connsiteY6928" fmla="*/ 1539971 h 3428468"/>
              <a:gd name="connsiteX6929" fmla="*/ 2215149 w 5317239"/>
              <a:gd name="connsiteY6929" fmla="*/ 1540079 h 3428468"/>
              <a:gd name="connsiteX6930" fmla="*/ 2214878 w 5317239"/>
              <a:gd name="connsiteY6930" fmla="*/ 1541001 h 3428468"/>
              <a:gd name="connsiteX6931" fmla="*/ 2207117 w 5317239"/>
              <a:gd name="connsiteY6931" fmla="*/ 1579751 h 3428468"/>
              <a:gd name="connsiteX6932" fmla="*/ 2198814 w 5317239"/>
              <a:gd name="connsiteY6932" fmla="*/ 1590116 h 3428468"/>
              <a:gd name="connsiteX6933" fmla="*/ 2197186 w 5317239"/>
              <a:gd name="connsiteY6933" fmla="*/ 1592125 h 3428468"/>
              <a:gd name="connsiteX6934" fmla="*/ 2174284 w 5317239"/>
              <a:gd name="connsiteY6934" fmla="*/ 1598745 h 3428468"/>
              <a:gd name="connsiteX6935" fmla="*/ 2173198 w 5317239"/>
              <a:gd name="connsiteY6935" fmla="*/ 1599234 h 3428468"/>
              <a:gd name="connsiteX6936" fmla="*/ 2161367 w 5317239"/>
              <a:gd name="connsiteY6936" fmla="*/ 1606397 h 3428468"/>
              <a:gd name="connsiteX6937" fmla="*/ 2161042 w 5317239"/>
              <a:gd name="connsiteY6937" fmla="*/ 1606614 h 3428468"/>
              <a:gd name="connsiteX6938" fmla="*/ 2138791 w 5317239"/>
              <a:gd name="connsiteY6938" fmla="*/ 1622896 h 3428468"/>
              <a:gd name="connsiteX6939" fmla="*/ 2138086 w 5317239"/>
              <a:gd name="connsiteY6939" fmla="*/ 1623601 h 3428468"/>
              <a:gd name="connsiteX6940" fmla="*/ 2137814 w 5317239"/>
              <a:gd name="connsiteY6940" fmla="*/ 1623926 h 3428468"/>
              <a:gd name="connsiteX6941" fmla="*/ 2137163 w 5317239"/>
              <a:gd name="connsiteY6941" fmla="*/ 1625229 h 3428468"/>
              <a:gd name="connsiteX6942" fmla="*/ 2135481 w 5317239"/>
              <a:gd name="connsiteY6942" fmla="*/ 1630494 h 3428468"/>
              <a:gd name="connsiteX6943" fmla="*/ 2113827 w 5317239"/>
              <a:gd name="connsiteY6943" fmla="*/ 1619856 h 3428468"/>
              <a:gd name="connsiteX6944" fmla="*/ 2112796 w 5317239"/>
              <a:gd name="connsiteY6944" fmla="*/ 1619477 h 3428468"/>
              <a:gd name="connsiteX6945" fmla="*/ 2055486 w 5317239"/>
              <a:gd name="connsiteY6945" fmla="*/ 1606777 h 3428468"/>
              <a:gd name="connsiteX6946" fmla="*/ 2015272 w 5317239"/>
              <a:gd name="connsiteY6946" fmla="*/ 1587946 h 3428468"/>
              <a:gd name="connsiteX6947" fmla="*/ 2011853 w 5317239"/>
              <a:gd name="connsiteY6947" fmla="*/ 1587783 h 3428468"/>
              <a:gd name="connsiteX6948" fmla="*/ 1974840 w 5317239"/>
              <a:gd name="connsiteY6948" fmla="*/ 1600699 h 3428468"/>
              <a:gd name="connsiteX6949" fmla="*/ 1934221 w 5317239"/>
              <a:gd name="connsiteY6949" fmla="*/ 1565743 h 3428468"/>
              <a:gd name="connsiteX6950" fmla="*/ 1934192 w 5317239"/>
              <a:gd name="connsiteY6950" fmla="*/ 1565803 h 3428468"/>
              <a:gd name="connsiteX6951" fmla="*/ 1933812 w 5317239"/>
              <a:gd name="connsiteY6951" fmla="*/ 1565477 h 3428468"/>
              <a:gd name="connsiteX6952" fmla="*/ 1954218 w 5317239"/>
              <a:gd name="connsiteY6952" fmla="*/ 1523038 h 3428468"/>
              <a:gd name="connsiteX6953" fmla="*/ 1954651 w 5317239"/>
              <a:gd name="connsiteY6953" fmla="*/ 1521519 h 3428468"/>
              <a:gd name="connsiteX6954" fmla="*/ 1955303 w 5317239"/>
              <a:gd name="connsiteY6954" fmla="*/ 1514464 h 3428468"/>
              <a:gd name="connsiteX6955" fmla="*/ 1960893 w 5317239"/>
              <a:gd name="connsiteY6955" fmla="*/ 1510557 h 3428468"/>
              <a:gd name="connsiteX6956" fmla="*/ 1962465 w 5317239"/>
              <a:gd name="connsiteY6956" fmla="*/ 1505135 h 3428468"/>
              <a:gd name="connsiteX6957" fmla="*/ 1956063 w 5317239"/>
              <a:gd name="connsiteY6957" fmla="*/ 1489716 h 3428468"/>
              <a:gd name="connsiteX6958" fmla="*/ 1955791 w 5317239"/>
              <a:gd name="connsiteY6958" fmla="*/ 1489390 h 3428468"/>
              <a:gd name="connsiteX6959" fmla="*/ 1955791 w 5317239"/>
              <a:gd name="connsiteY6959" fmla="*/ 1489174 h 3428468"/>
              <a:gd name="connsiteX6960" fmla="*/ 1955303 w 5317239"/>
              <a:gd name="connsiteY6960" fmla="*/ 1488251 h 3428468"/>
              <a:gd name="connsiteX6961" fmla="*/ 1947434 w 5317239"/>
              <a:gd name="connsiteY6961" fmla="*/ 1477180 h 3428468"/>
              <a:gd name="connsiteX6962" fmla="*/ 1941247 w 5317239"/>
              <a:gd name="connsiteY6962" fmla="*/ 1476040 h 3428468"/>
              <a:gd name="connsiteX6963" fmla="*/ 1931533 w 5317239"/>
              <a:gd name="connsiteY6963" fmla="*/ 1482444 h 3428468"/>
              <a:gd name="connsiteX6964" fmla="*/ 1930339 w 5317239"/>
              <a:gd name="connsiteY6964" fmla="*/ 1483584 h 3428468"/>
              <a:gd name="connsiteX6965" fmla="*/ 1922958 w 5317239"/>
              <a:gd name="connsiteY6965" fmla="*/ 1493678 h 3428468"/>
              <a:gd name="connsiteX6966" fmla="*/ 1922661 w 5317239"/>
              <a:gd name="connsiteY6966" fmla="*/ 1493296 h 3428468"/>
              <a:gd name="connsiteX6967" fmla="*/ 1922741 w 5317239"/>
              <a:gd name="connsiteY6967" fmla="*/ 1493407 h 3428468"/>
              <a:gd name="connsiteX6968" fmla="*/ 1922657 w 5317239"/>
              <a:gd name="connsiteY6968" fmla="*/ 1493289 h 3428468"/>
              <a:gd name="connsiteX6969" fmla="*/ 1922579 w 5317239"/>
              <a:gd name="connsiteY6969" fmla="*/ 1493190 h 3428468"/>
              <a:gd name="connsiteX6970" fmla="*/ 1921331 w 5317239"/>
              <a:gd name="connsiteY6970" fmla="*/ 1491444 h 3428468"/>
              <a:gd name="connsiteX6971" fmla="*/ 1916228 w 5317239"/>
              <a:gd name="connsiteY6971" fmla="*/ 1484344 h 3428468"/>
              <a:gd name="connsiteX6972" fmla="*/ 1916312 w 5317239"/>
              <a:gd name="connsiteY6972" fmla="*/ 1484427 h 3428468"/>
              <a:gd name="connsiteX6973" fmla="*/ 1916174 w 5317239"/>
              <a:gd name="connsiteY6973" fmla="*/ 1484235 h 3428468"/>
              <a:gd name="connsiteX6974" fmla="*/ 1916066 w 5317239"/>
              <a:gd name="connsiteY6974" fmla="*/ 1484126 h 3428468"/>
              <a:gd name="connsiteX6975" fmla="*/ 1915849 w 5317239"/>
              <a:gd name="connsiteY6975" fmla="*/ 1483801 h 3428468"/>
              <a:gd name="connsiteX6976" fmla="*/ 1910096 w 5317239"/>
              <a:gd name="connsiteY6976" fmla="*/ 1482444 h 3428468"/>
              <a:gd name="connsiteX6977" fmla="*/ 1897342 w 5317239"/>
              <a:gd name="connsiteY6977" fmla="*/ 1489011 h 3428468"/>
              <a:gd name="connsiteX6978" fmla="*/ 1896023 w 5317239"/>
              <a:gd name="connsiteY6978" fmla="*/ 1488694 h 3428468"/>
              <a:gd name="connsiteX6979" fmla="*/ 1896094 w 5317239"/>
              <a:gd name="connsiteY6979" fmla="*/ 1488848 h 3428468"/>
              <a:gd name="connsiteX6980" fmla="*/ 1895931 w 5317239"/>
              <a:gd name="connsiteY6980" fmla="*/ 1488848 h 3428468"/>
              <a:gd name="connsiteX6981" fmla="*/ 1891592 w 5317239"/>
              <a:gd name="connsiteY6981" fmla="*/ 1479405 h 3428468"/>
              <a:gd name="connsiteX6982" fmla="*/ 1891161 w 5317239"/>
              <a:gd name="connsiteY6982" fmla="*/ 1478703 h 3428468"/>
              <a:gd name="connsiteX6983" fmla="*/ 1891049 w 5317239"/>
              <a:gd name="connsiteY6983" fmla="*/ 1478536 h 3428468"/>
              <a:gd name="connsiteX6984" fmla="*/ 1888119 w 5317239"/>
              <a:gd name="connsiteY6984" fmla="*/ 1476692 h 3428468"/>
              <a:gd name="connsiteX6985" fmla="*/ 1887114 w 5317239"/>
              <a:gd name="connsiteY6985" fmla="*/ 1476692 h 3428468"/>
              <a:gd name="connsiteX6986" fmla="*/ 1887088 w 5317239"/>
              <a:gd name="connsiteY6986" fmla="*/ 1476854 h 3428468"/>
              <a:gd name="connsiteX6987" fmla="*/ 1886762 w 5317239"/>
              <a:gd name="connsiteY6987" fmla="*/ 1476854 h 3428468"/>
              <a:gd name="connsiteX6988" fmla="*/ 1888010 w 5317239"/>
              <a:gd name="connsiteY6988" fmla="*/ 1468931 h 3428468"/>
              <a:gd name="connsiteX6989" fmla="*/ 1890669 w 5317239"/>
              <a:gd name="connsiteY6989" fmla="*/ 1466651 h 3428468"/>
              <a:gd name="connsiteX6990" fmla="*/ 1901413 w 5317239"/>
              <a:gd name="connsiteY6990" fmla="*/ 1467899 h 3428468"/>
              <a:gd name="connsiteX6991" fmla="*/ 1905863 w 5317239"/>
              <a:gd name="connsiteY6991" fmla="*/ 1465620 h 3428468"/>
              <a:gd name="connsiteX6992" fmla="*/ 1912212 w 5317239"/>
              <a:gd name="connsiteY6992" fmla="*/ 1454332 h 3428468"/>
              <a:gd name="connsiteX6993" fmla="*/ 1934626 w 5317239"/>
              <a:gd name="connsiteY6993" fmla="*/ 1435934 h 3428468"/>
              <a:gd name="connsiteX6994" fmla="*/ 1936255 w 5317239"/>
              <a:gd name="connsiteY6994" fmla="*/ 1432678 h 3428468"/>
              <a:gd name="connsiteX6995" fmla="*/ 1957094 w 5317239"/>
              <a:gd name="connsiteY6995" fmla="*/ 1428390 h 3428468"/>
              <a:gd name="connsiteX6996" fmla="*/ 1960676 w 5317239"/>
              <a:gd name="connsiteY6996" fmla="*/ 1423398 h 3428468"/>
              <a:gd name="connsiteX6997" fmla="*/ 1959537 w 5317239"/>
              <a:gd name="connsiteY6997" fmla="*/ 1414281 h 3428468"/>
              <a:gd name="connsiteX6998" fmla="*/ 1959225 w 5317239"/>
              <a:gd name="connsiteY6998" fmla="*/ 1413311 h 3428468"/>
              <a:gd name="connsiteX6999" fmla="*/ 1958940 w 5317239"/>
              <a:gd name="connsiteY6999" fmla="*/ 1412599 h 3428468"/>
              <a:gd name="connsiteX7000" fmla="*/ 1955087 w 5317239"/>
              <a:gd name="connsiteY7000" fmla="*/ 1410156 h 3428468"/>
              <a:gd name="connsiteX7001" fmla="*/ 1939782 w 5317239"/>
              <a:gd name="connsiteY7001" fmla="*/ 1409722 h 3428468"/>
              <a:gd name="connsiteX7002" fmla="*/ 1931804 w 5317239"/>
              <a:gd name="connsiteY7002" fmla="*/ 1394146 h 3428468"/>
              <a:gd name="connsiteX7003" fmla="*/ 1930711 w 5317239"/>
              <a:gd name="connsiteY7003" fmla="*/ 1392804 h 3428468"/>
              <a:gd name="connsiteX7004" fmla="*/ 1930664 w 5317239"/>
              <a:gd name="connsiteY7004" fmla="*/ 1392898 h 3428468"/>
              <a:gd name="connsiteX7005" fmla="*/ 1931858 w 5317239"/>
              <a:gd name="connsiteY7005" fmla="*/ 1394363 h 3428468"/>
              <a:gd name="connsiteX7006" fmla="*/ 1939836 w 5317239"/>
              <a:gd name="connsiteY7006" fmla="*/ 1409939 h 3428468"/>
              <a:gd name="connsiteX7007" fmla="*/ 1939727 w 5317239"/>
              <a:gd name="connsiteY7007" fmla="*/ 1409939 h 3428468"/>
              <a:gd name="connsiteX7008" fmla="*/ 1931478 w 5317239"/>
              <a:gd name="connsiteY7008" fmla="*/ 1394038 h 3428468"/>
              <a:gd name="connsiteX7009" fmla="*/ 1930284 w 5317239"/>
              <a:gd name="connsiteY7009" fmla="*/ 1392573 h 3428468"/>
              <a:gd name="connsiteX7010" fmla="*/ 1936797 w 5317239"/>
              <a:gd name="connsiteY7010" fmla="*/ 1381610 h 3428468"/>
              <a:gd name="connsiteX7011" fmla="*/ 1937339 w 5317239"/>
              <a:gd name="connsiteY7011" fmla="*/ 1380199 h 3428468"/>
              <a:gd name="connsiteX7012" fmla="*/ 1939456 w 5317239"/>
              <a:gd name="connsiteY7012" fmla="*/ 1369779 h 3428468"/>
              <a:gd name="connsiteX7013" fmla="*/ 1939510 w 5317239"/>
              <a:gd name="connsiteY7013" fmla="*/ 1369182 h 3428468"/>
              <a:gd name="connsiteX7014" fmla="*/ 1939944 w 5317239"/>
              <a:gd name="connsiteY7014" fmla="*/ 1362018 h 3428468"/>
              <a:gd name="connsiteX7015" fmla="*/ 1938696 w 5317239"/>
              <a:gd name="connsiteY7015" fmla="*/ 1358654 h 3428468"/>
              <a:gd name="connsiteX7016" fmla="*/ 1937176 w 5317239"/>
              <a:gd name="connsiteY7016" fmla="*/ 1357026 h 3428468"/>
              <a:gd name="connsiteX7017" fmla="*/ 1938099 w 5317239"/>
              <a:gd name="connsiteY7017" fmla="*/ 1356211 h 3428468"/>
              <a:gd name="connsiteX7018" fmla="*/ 1972561 w 5317239"/>
              <a:gd name="connsiteY7018" fmla="*/ 1361638 h 3428468"/>
              <a:gd name="connsiteX7019" fmla="*/ 1977662 w 5317239"/>
              <a:gd name="connsiteY7019" fmla="*/ 1358220 h 3428468"/>
              <a:gd name="connsiteX7020" fmla="*/ 1982547 w 5317239"/>
              <a:gd name="connsiteY7020" fmla="*/ 1337868 h 3428468"/>
              <a:gd name="connsiteX7021" fmla="*/ 1982438 w 5317239"/>
              <a:gd name="connsiteY7021" fmla="*/ 1335318 h 3428468"/>
              <a:gd name="connsiteX7022" fmla="*/ 1978422 w 5317239"/>
              <a:gd name="connsiteY7022" fmla="*/ 1323595 h 3428468"/>
              <a:gd name="connsiteX7023" fmla="*/ 1976740 w 5317239"/>
              <a:gd name="connsiteY7023" fmla="*/ 1321370 h 3428468"/>
              <a:gd name="connsiteX7024" fmla="*/ 1976921 w 5317239"/>
              <a:gd name="connsiteY7024" fmla="*/ 1321460 h 3428468"/>
              <a:gd name="connsiteX7025" fmla="*/ 1976849 w 5317239"/>
              <a:gd name="connsiteY7025" fmla="*/ 1321370 h 3428468"/>
              <a:gd name="connsiteX7026" fmla="*/ 1976632 w 5317239"/>
              <a:gd name="connsiteY7026" fmla="*/ 1321261 h 3428468"/>
              <a:gd name="connsiteX7027" fmla="*/ 1976469 w 5317239"/>
              <a:gd name="connsiteY7027" fmla="*/ 1321153 h 3428468"/>
              <a:gd name="connsiteX7028" fmla="*/ 1971910 w 5317239"/>
              <a:gd name="connsiteY7028" fmla="*/ 1318276 h 3428468"/>
              <a:gd name="connsiteX7029" fmla="*/ 1967623 w 5317239"/>
              <a:gd name="connsiteY7029" fmla="*/ 1317951 h 3428468"/>
              <a:gd name="connsiteX7030" fmla="*/ 1967197 w 5317239"/>
              <a:gd name="connsiteY7030" fmla="*/ 1318148 h 3428468"/>
              <a:gd name="connsiteX7031" fmla="*/ 1967134 w 5317239"/>
              <a:gd name="connsiteY7031" fmla="*/ 1318331 h 3428468"/>
              <a:gd name="connsiteX7032" fmla="*/ 1966700 w 5317239"/>
              <a:gd name="connsiteY7032" fmla="*/ 1318494 h 3428468"/>
              <a:gd name="connsiteX7033" fmla="*/ 1967677 w 5317239"/>
              <a:gd name="connsiteY7033" fmla="*/ 1315617 h 3428468"/>
              <a:gd name="connsiteX7034" fmla="*/ 1965928 w 5317239"/>
              <a:gd name="connsiteY7034" fmla="*/ 1310475 h 3428468"/>
              <a:gd name="connsiteX7035" fmla="*/ 1965723 w 5317239"/>
              <a:gd name="connsiteY7035" fmla="*/ 1310353 h 3428468"/>
              <a:gd name="connsiteX7036" fmla="*/ 1965723 w 5317239"/>
              <a:gd name="connsiteY7036" fmla="*/ 1310299 h 3428468"/>
              <a:gd name="connsiteX7037" fmla="*/ 1965615 w 5317239"/>
              <a:gd name="connsiteY7037" fmla="*/ 1310299 h 3428468"/>
              <a:gd name="connsiteX7038" fmla="*/ 1953350 w 5317239"/>
              <a:gd name="connsiteY7038" fmla="*/ 1302158 h 3428468"/>
              <a:gd name="connsiteX7039" fmla="*/ 1953372 w 5317239"/>
              <a:gd name="connsiteY7039" fmla="*/ 1302008 h 3428468"/>
              <a:gd name="connsiteX7040" fmla="*/ 1953186 w 5317239"/>
              <a:gd name="connsiteY7040" fmla="*/ 1301886 h 3428468"/>
              <a:gd name="connsiteX7041" fmla="*/ 1953295 w 5317239"/>
              <a:gd name="connsiteY7041" fmla="*/ 1301453 h 3428468"/>
              <a:gd name="connsiteX7042" fmla="*/ 1954970 w 5317239"/>
              <a:gd name="connsiteY7042" fmla="*/ 1289300 h 3428468"/>
              <a:gd name="connsiteX7043" fmla="*/ 1953187 w 5317239"/>
              <a:gd name="connsiteY7043" fmla="*/ 1285226 h 3428468"/>
              <a:gd name="connsiteX7044" fmla="*/ 1952915 w 5317239"/>
              <a:gd name="connsiteY7044" fmla="*/ 1285063 h 3428468"/>
              <a:gd name="connsiteX7045" fmla="*/ 1952807 w 5317239"/>
              <a:gd name="connsiteY7045" fmla="*/ 1285009 h 3428468"/>
              <a:gd name="connsiteX7046" fmla="*/ 1942821 w 5317239"/>
              <a:gd name="connsiteY7046" fmla="*/ 1278117 h 3428468"/>
              <a:gd name="connsiteX7047" fmla="*/ 1942496 w 5317239"/>
              <a:gd name="connsiteY7047" fmla="*/ 1277900 h 3428468"/>
              <a:gd name="connsiteX7048" fmla="*/ 1942535 w 5317239"/>
              <a:gd name="connsiteY7048" fmla="*/ 1277766 h 3428468"/>
              <a:gd name="connsiteX7049" fmla="*/ 1942495 w 5317239"/>
              <a:gd name="connsiteY7049" fmla="*/ 1277737 h 3428468"/>
              <a:gd name="connsiteX7050" fmla="*/ 1943092 w 5317239"/>
              <a:gd name="connsiteY7050" fmla="*/ 1275620 h 3428468"/>
              <a:gd name="connsiteX7051" fmla="*/ 1948193 w 5317239"/>
              <a:gd name="connsiteY7051" fmla="*/ 1271984 h 3428468"/>
              <a:gd name="connsiteX7052" fmla="*/ 1949983 w 5317239"/>
              <a:gd name="connsiteY7052" fmla="*/ 1267377 h 3428468"/>
              <a:gd name="connsiteX7053" fmla="*/ 1948303 w 5317239"/>
              <a:gd name="connsiteY7053" fmla="*/ 1259556 h 3428468"/>
              <a:gd name="connsiteX7054" fmla="*/ 1946729 w 5317239"/>
              <a:gd name="connsiteY7054" fmla="*/ 1257005 h 3428468"/>
              <a:gd name="connsiteX7055" fmla="*/ 1945643 w 5317239"/>
              <a:gd name="connsiteY7055" fmla="*/ 1256192 h 3428468"/>
              <a:gd name="connsiteX7056" fmla="*/ 1941682 w 5317239"/>
              <a:gd name="connsiteY7056" fmla="*/ 1256192 h 3428468"/>
              <a:gd name="connsiteX7057" fmla="*/ 1938208 w 5317239"/>
              <a:gd name="connsiteY7057" fmla="*/ 1257928 h 3428468"/>
              <a:gd name="connsiteX7058" fmla="*/ 1930665 w 5317239"/>
              <a:gd name="connsiteY7058" fmla="*/ 1254672 h 3428468"/>
              <a:gd name="connsiteX7059" fmla="*/ 1930676 w 5317239"/>
              <a:gd name="connsiteY7059" fmla="*/ 1254650 h 3428468"/>
              <a:gd name="connsiteX7060" fmla="*/ 1930502 w 5317239"/>
              <a:gd name="connsiteY7060" fmla="*/ 1254563 h 3428468"/>
              <a:gd name="connsiteX7061" fmla="*/ 1934517 w 5317239"/>
              <a:gd name="connsiteY7061" fmla="*/ 1246857 h 3428468"/>
              <a:gd name="connsiteX7062" fmla="*/ 1934789 w 5317239"/>
              <a:gd name="connsiteY7062" fmla="*/ 1243329 h 3428468"/>
              <a:gd name="connsiteX7063" fmla="*/ 1930067 w 5317239"/>
              <a:gd name="connsiteY7063" fmla="*/ 1229219 h 3428468"/>
              <a:gd name="connsiteX7064" fmla="*/ 1934409 w 5317239"/>
              <a:gd name="connsiteY7064" fmla="*/ 1215977 h 3428468"/>
              <a:gd name="connsiteX7065" fmla="*/ 1932238 w 5317239"/>
              <a:gd name="connsiteY7065" fmla="*/ 1210658 h 3428468"/>
              <a:gd name="connsiteX7066" fmla="*/ 1932185 w 5317239"/>
              <a:gd name="connsiteY7066" fmla="*/ 1210658 h 3428468"/>
              <a:gd name="connsiteX7067" fmla="*/ 1931967 w 5317239"/>
              <a:gd name="connsiteY7067" fmla="*/ 1210496 h 3428468"/>
              <a:gd name="connsiteX7068" fmla="*/ 1912864 w 5317239"/>
              <a:gd name="connsiteY7068" fmla="*/ 1201433 h 3428468"/>
              <a:gd name="connsiteX7069" fmla="*/ 1898754 w 5317239"/>
              <a:gd name="connsiteY7069" fmla="*/ 1183306 h 3428468"/>
              <a:gd name="connsiteX7070" fmla="*/ 1898747 w 5317239"/>
              <a:gd name="connsiteY7070" fmla="*/ 1183289 h 3428468"/>
              <a:gd name="connsiteX7071" fmla="*/ 1898591 w 5317239"/>
              <a:gd name="connsiteY7071" fmla="*/ 1183089 h 3428468"/>
              <a:gd name="connsiteX7072" fmla="*/ 1892892 w 5317239"/>
              <a:gd name="connsiteY7072" fmla="*/ 1170227 h 3428468"/>
              <a:gd name="connsiteX7073" fmla="*/ 1891212 w 5317239"/>
              <a:gd name="connsiteY7073" fmla="*/ 1164257 h 3428468"/>
              <a:gd name="connsiteX7074" fmla="*/ 1892947 w 5317239"/>
              <a:gd name="connsiteY7074" fmla="*/ 1161815 h 3428468"/>
              <a:gd name="connsiteX7075" fmla="*/ 1893272 w 5317239"/>
              <a:gd name="connsiteY7075" fmla="*/ 1157148 h 3428468"/>
              <a:gd name="connsiteX7076" fmla="*/ 1882475 w 5317239"/>
              <a:gd name="connsiteY7076" fmla="*/ 1135825 h 3428468"/>
              <a:gd name="connsiteX7077" fmla="*/ 1890941 w 5317239"/>
              <a:gd name="connsiteY7077" fmla="*/ 1128824 h 3428468"/>
              <a:gd name="connsiteX7078" fmla="*/ 1892353 w 5317239"/>
              <a:gd name="connsiteY7078" fmla="*/ 1126762 h 3428468"/>
              <a:gd name="connsiteX7079" fmla="*/ 1899459 w 5317239"/>
              <a:gd name="connsiteY7079" fmla="*/ 1105379 h 3428468"/>
              <a:gd name="connsiteX7080" fmla="*/ 1899535 w 5317239"/>
              <a:gd name="connsiteY7080" fmla="*/ 1105379 h 3428468"/>
              <a:gd name="connsiteX7081" fmla="*/ 1899622 w 5317239"/>
              <a:gd name="connsiteY7081" fmla="*/ 1105112 h 3428468"/>
              <a:gd name="connsiteX7082" fmla="*/ 1908034 w 5317239"/>
              <a:gd name="connsiteY7082" fmla="*/ 1102941 h 3428468"/>
              <a:gd name="connsiteX7083" fmla="*/ 1908088 w 5317239"/>
              <a:gd name="connsiteY7083" fmla="*/ 1102941 h 3428468"/>
              <a:gd name="connsiteX7084" fmla="*/ 1908359 w 5317239"/>
              <a:gd name="connsiteY7084" fmla="*/ 1102832 h 3428468"/>
              <a:gd name="connsiteX7085" fmla="*/ 1908902 w 5317239"/>
              <a:gd name="connsiteY7085" fmla="*/ 1102670 h 3428468"/>
              <a:gd name="connsiteX7086" fmla="*/ 1909119 w 5317239"/>
              <a:gd name="connsiteY7086" fmla="*/ 1102561 h 3428468"/>
              <a:gd name="connsiteX7087" fmla="*/ 1909662 w 5317239"/>
              <a:gd name="connsiteY7087" fmla="*/ 1102236 h 3428468"/>
              <a:gd name="connsiteX7088" fmla="*/ 1909770 w 5317239"/>
              <a:gd name="connsiteY7088" fmla="*/ 1102127 h 3428468"/>
              <a:gd name="connsiteX7089" fmla="*/ 1910259 w 5317239"/>
              <a:gd name="connsiteY7089" fmla="*/ 1101692 h 3428468"/>
              <a:gd name="connsiteX7090" fmla="*/ 1910314 w 5317239"/>
              <a:gd name="connsiteY7090" fmla="*/ 1101584 h 3428468"/>
              <a:gd name="connsiteX7091" fmla="*/ 1910747 w 5317239"/>
              <a:gd name="connsiteY7091" fmla="*/ 1101042 h 3428468"/>
              <a:gd name="connsiteX7092" fmla="*/ 1910802 w 5317239"/>
              <a:gd name="connsiteY7092" fmla="*/ 1100933 h 3428468"/>
              <a:gd name="connsiteX7093" fmla="*/ 1911127 w 5317239"/>
              <a:gd name="connsiteY7093" fmla="*/ 1100336 h 3428468"/>
              <a:gd name="connsiteX7094" fmla="*/ 1911127 w 5317239"/>
              <a:gd name="connsiteY7094" fmla="*/ 1100227 h 3428468"/>
              <a:gd name="connsiteX7095" fmla="*/ 1911345 w 5317239"/>
              <a:gd name="connsiteY7095" fmla="*/ 1099576 h 3428468"/>
              <a:gd name="connsiteX7096" fmla="*/ 1911345 w 5317239"/>
              <a:gd name="connsiteY7096" fmla="*/ 1099305 h 3428468"/>
              <a:gd name="connsiteX7097" fmla="*/ 1911399 w 5317239"/>
              <a:gd name="connsiteY7097" fmla="*/ 1098708 h 3428468"/>
              <a:gd name="connsiteX7098" fmla="*/ 1911399 w 5317239"/>
              <a:gd name="connsiteY7098" fmla="*/ 1098220 h 3428468"/>
              <a:gd name="connsiteX7099" fmla="*/ 1911399 w 5317239"/>
              <a:gd name="connsiteY7099" fmla="*/ 1097839 h 3428468"/>
              <a:gd name="connsiteX7100" fmla="*/ 1911399 w 5317239"/>
              <a:gd name="connsiteY7100" fmla="*/ 1097731 h 3428468"/>
              <a:gd name="connsiteX7101" fmla="*/ 1909933 w 5317239"/>
              <a:gd name="connsiteY7101" fmla="*/ 1089536 h 3428468"/>
              <a:gd name="connsiteX7102" fmla="*/ 1924803 w 5317239"/>
              <a:gd name="connsiteY7102" fmla="*/ 1082047 h 3428468"/>
              <a:gd name="connsiteX7103" fmla="*/ 1926595 w 5317239"/>
              <a:gd name="connsiteY7103" fmla="*/ 1080365 h 3428468"/>
              <a:gd name="connsiteX7104" fmla="*/ 1947597 w 5317239"/>
              <a:gd name="connsiteY7104" fmla="*/ 1046174 h 3428468"/>
              <a:gd name="connsiteX7105" fmla="*/ 1957746 w 5317239"/>
              <a:gd name="connsiteY7105" fmla="*/ 1053826 h 3428468"/>
              <a:gd name="connsiteX7106" fmla="*/ 1958071 w 5317239"/>
              <a:gd name="connsiteY7106" fmla="*/ 1054043 h 3428468"/>
              <a:gd name="connsiteX7107" fmla="*/ 1958505 w 5317239"/>
              <a:gd name="connsiteY7107" fmla="*/ 1054315 h 3428468"/>
              <a:gd name="connsiteX7108" fmla="*/ 1958668 w 5317239"/>
              <a:gd name="connsiteY7108" fmla="*/ 1054369 h 3428468"/>
              <a:gd name="connsiteX7109" fmla="*/ 1959374 w 5317239"/>
              <a:gd name="connsiteY7109" fmla="*/ 1054640 h 3428468"/>
              <a:gd name="connsiteX7110" fmla="*/ 1959591 w 5317239"/>
              <a:gd name="connsiteY7110" fmla="*/ 1054640 h 3428468"/>
              <a:gd name="connsiteX7111" fmla="*/ 1960296 w 5317239"/>
              <a:gd name="connsiteY7111" fmla="*/ 1054749 h 3428468"/>
              <a:gd name="connsiteX7112" fmla="*/ 1960405 w 5317239"/>
              <a:gd name="connsiteY7112" fmla="*/ 1054749 h 3428468"/>
              <a:gd name="connsiteX7113" fmla="*/ 1961218 w 5317239"/>
              <a:gd name="connsiteY7113" fmla="*/ 1054695 h 3428468"/>
              <a:gd name="connsiteX7114" fmla="*/ 1964149 w 5317239"/>
              <a:gd name="connsiteY7114" fmla="*/ 1052795 h 3428468"/>
              <a:gd name="connsiteX7115" fmla="*/ 1964204 w 5317239"/>
              <a:gd name="connsiteY7115" fmla="*/ 1052741 h 3428468"/>
              <a:gd name="connsiteX7116" fmla="*/ 1964367 w 5317239"/>
              <a:gd name="connsiteY7116" fmla="*/ 1052470 h 3428468"/>
              <a:gd name="connsiteX7117" fmla="*/ 1970444 w 5317239"/>
              <a:gd name="connsiteY7117" fmla="*/ 1043189 h 3428468"/>
              <a:gd name="connsiteX7118" fmla="*/ 1983795 w 5317239"/>
              <a:gd name="connsiteY7118" fmla="*/ 1034994 h 3428468"/>
              <a:gd name="connsiteX7119" fmla="*/ 2002030 w 5317239"/>
              <a:gd name="connsiteY7119" fmla="*/ 1059144 h 3428468"/>
              <a:gd name="connsiteX7120" fmla="*/ 2004852 w 5317239"/>
              <a:gd name="connsiteY7120" fmla="*/ 1060881 h 3428468"/>
              <a:gd name="connsiteX7121" fmla="*/ 2006752 w 5317239"/>
              <a:gd name="connsiteY7121" fmla="*/ 1061207 h 3428468"/>
              <a:gd name="connsiteX7122" fmla="*/ 2014892 w 5317239"/>
              <a:gd name="connsiteY7122" fmla="*/ 1062727 h 3428468"/>
              <a:gd name="connsiteX7123" fmla="*/ 2018419 w 5317239"/>
              <a:gd name="connsiteY7123" fmla="*/ 1061859 h 3428468"/>
              <a:gd name="connsiteX7124" fmla="*/ 2034701 w 5317239"/>
              <a:gd name="connsiteY7124" fmla="*/ 1049485 h 3428468"/>
              <a:gd name="connsiteX7125" fmla="*/ 2042462 w 5317239"/>
              <a:gd name="connsiteY7125" fmla="*/ 1049213 h 3428468"/>
              <a:gd name="connsiteX7126" fmla="*/ 2046315 w 5317239"/>
              <a:gd name="connsiteY7126" fmla="*/ 1051710 h 3428468"/>
              <a:gd name="connsiteX7127" fmla="*/ 2047780 w 5317239"/>
              <a:gd name="connsiteY7127" fmla="*/ 1063649 h 3428468"/>
              <a:gd name="connsiteX7128" fmla="*/ 2047943 w 5317239"/>
              <a:gd name="connsiteY7128" fmla="*/ 1065060 h 3428468"/>
              <a:gd name="connsiteX7129" fmla="*/ 2048160 w 5317239"/>
              <a:gd name="connsiteY7129" fmla="*/ 1065875 h 3428468"/>
              <a:gd name="connsiteX7130" fmla="*/ 2048268 w 5317239"/>
              <a:gd name="connsiteY7130" fmla="*/ 1066200 h 3428468"/>
              <a:gd name="connsiteX7131" fmla="*/ 2048594 w 5317239"/>
              <a:gd name="connsiteY7131" fmla="*/ 1066743 h 3428468"/>
              <a:gd name="connsiteX7132" fmla="*/ 2048866 w 5317239"/>
              <a:gd name="connsiteY7132" fmla="*/ 1067177 h 3428468"/>
              <a:gd name="connsiteX7133" fmla="*/ 2049299 w 5317239"/>
              <a:gd name="connsiteY7133" fmla="*/ 1067611 h 3428468"/>
              <a:gd name="connsiteX7134" fmla="*/ 2049679 w 5317239"/>
              <a:gd name="connsiteY7134" fmla="*/ 1067990 h 3428468"/>
              <a:gd name="connsiteX7135" fmla="*/ 2050168 w 5317239"/>
              <a:gd name="connsiteY7135" fmla="*/ 1068262 h 3428468"/>
              <a:gd name="connsiteX7136" fmla="*/ 2050656 w 5317239"/>
              <a:gd name="connsiteY7136" fmla="*/ 1068588 h 3428468"/>
              <a:gd name="connsiteX7137" fmla="*/ 2064224 w 5317239"/>
              <a:gd name="connsiteY7137" fmla="*/ 1074557 h 3428468"/>
              <a:gd name="connsiteX7138" fmla="*/ 2065418 w 5317239"/>
              <a:gd name="connsiteY7138" fmla="*/ 1074883 h 3428468"/>
              <a:gd name="connsiteX7139" fmla="*/ 2068945 w 5317239"/>
              <a:gd name="connsiteY7139" fmla="*/ 1074829 h 3428468"/>
              <a:gd name="connsiteX7140" fmla="*/ 2071387 w 5317239"/>
              <a:gd name="connsiteY7140" fmla="*/ 1072170 h 3428468"/>
              <a:gd name="connsiteX7141" fmla="*/ 2073830 w 5317239"/>
              <a:gd name="connsiteY7141" fmla="*/ 1064897 h 3428468"/>
              <a:gd name="connsiteX7142" fmla="*/ 2073830 w 5317239"/>
              <a:gd name="connsiteY7142" fmla="*/ 1061967 h 3428468"/>
              <a:gd name="connsiteX7143" fmla="*/ 2068945 w 5317239"/>
              <a:gd name="connsiteY7143" fmla="*/ 1048183 h 3428468"/>
              <a:gd name="connsiteX7144" fmla="*/ 2071713 w 5317239"/>
              <a:gd name="connsiteY7144" fmla="*/ 1048996 h 3428468"/>
              <a:gd name="connsiteX7145" fmla="*/ 2074915 w 5317239"/>
              <a:gd name="connsiteY7145" fmla="*/ 1048508 h 3428468"/>
              <a:gd name="connsiteX7146" fmla="*/ 2082784 w 5317239"/>
              <a:gd name="connsiteY7146" fmla="*/ 1043841 h 3428468"/>
              <a:gd name="connsiteX7147" fmla="*/ 2085009 w 5317239"/>
              <a:gd name="connsiteY7147" fmla="*/ 1040204 h 3428468"/>
              <a:gd name="connsiteX7148" fmla="*/ 2085607 w 5317239"/>
              <a:gd name="connsiteY7148" fmla="*/ 1030056 h 3428468"/>
              <a:gd name="connsiteX7149" fmla="*/ 2084304 w 5317239"/>
              <a:gd name="connsiteY7149" fmla="*/ 1026637 h 3428468"/>
              <a:gd name="connsiteX7150" fmla="*/ 2080885 w 5317239"/>
              <a:gd name="connsiteY7150" fmla="*/ 1025280 h 3428468"/>
              <a:gd name="connsiteX7151" fmla="*/ 2080071 w 5317239"/>
              <a:gd name="connsiteY7151" fmla="*/ 1025226 h 3428468"/>
              <a:gd name="connsiteX7152" fmla="*/ 2078931 w 5317239"/>
              <a:gd name="connsiteY7152" fmla="*/ 1022458 h 3428468"/>
              <a:gd name="connsiteX7153" fmla="*/ 2082676 w 5317239"/>
              <a:gd name="connsiteY7153" fmla="*/ 1016759 h 3428468"/>
              <a:gd name="connsiteX7154" fmla="*/ 2089514 w 5317239"/>
              <a:gd name="connsiteY7154" fmla="*/ 1013720 h 3428468"/>
              <a:gd name="connsiteX7155" fmla="*/ 2092119 w 5317239"/>
              <a:gd name="connsiteY7155" fmla="*/ 1010518 h 3428468"/>
              <a:gd name="connsiteX7156" fmla="*/ 2093204 w 5317239"/>
              <a:gd name="connsiteY7156" fmla="*/ 1005309 h 3428468"/>
              <a:gd name="connsiteX7157" fmla="*/ 2096189 w 5317239"/>
              <a:gd name="connsiteY7157" fmla="*/ 1006069 h 3428468"/>
              <a:gd name="connsiteX7158" fmla="*/ 2097709 w 5317239"/>
              <a:gd name="connsiteY7158" fmla="*/ 1005960 h 3428468"/>
              <a:gd name="connsiteX7159" fmla="*/ 2100748 w 5317239"/>
              <a:gd name="connsiteY7159" fmla="*/ 1003409 h 3428468"/>
              <a:gd name="connsiteX7160" fmla="*/ 2102484 w 5317239"/>
              <a:gd name="connsiteY7160" fmla="*/ 999556 h 3428468"/>
              <a:gd name="connsiteX7161" fmla="*/ 2105795 w 5317239"/>
              <a:gd name="connsiteY7161" fmla="*/ 998470 h 3428468"/>
              <a:gd name="connsiteX7162" fmla="*/ 2106826 w 5317239"/>
              <a:gd name="connsiteY7162" fmla="*/ 1001021 h 3428468"/>
              <a:gd name="connsiteX7163" fmla="*/ 2109485 w 5317239"/>
              <a:gd name="connsiteY7163" fmla="*/ 1003572 h 3428468"/>
              <a:gd name="connsiteX7164" fmla="*/ 2111439 w 5317239"/>
              <a:gd name="connsiteY7164" fmla="*/ 1003789 h 3428468"/>
              <a:gd name="connsiteX7165" fmla="*/ 2114044 w 5317239"/>
              <a:gd name="connsiteY7165" fmla="*/ 1003246 h 3428468"/>
              <a:gd name="connsiteX7166" fmla="*/ 2129294 w 5317239"/>
              <a:gd name="connsiteY7166" fmla="*/ 994835 h 3428468"/>
              <a:gd name="connsiteX7167" fmla="*/ 2131519 w 5317239"/>
              <a:gd name="connsiteY7167" fmla="*/ 991957 h 3428468"/>
              <a:gd name="connsiteX7168" fmla="*/ 2130868 w 5317239"/>
              <a:gd name="connsiteY7168" fmla="*/ 988376 h 3428468"/>
              <a:gd name="connsiteX7169" fmla="*/ 2123759 w 5317239"/>
              <a:gd name="connsiteY7169" fmla="*/ 977848 h 3428468"/>
              <a:gd name="connsiteX7170" fmla="*/ 2125441 w 5317239"/>
              <a:gd name="connsiteY7170" fmla="*/ 975189 h 3428468"/>
              <a:gd name="connsiteX7171" fmla="*/ 2126038 w 5317239"/>
              <a:gd name="connsiteY7171" fmla="*/ 971824 h 3428468"/>
              <a:gd name="connsiteX7172" fmla="*/ 2124464 w 5317239"/>
              <a:gd name="connsiteY7172" fmla="*/ 964389 h 3428468"/>
              <a:gd name="connsiteX7173" fmla="*/ 2122022 w 5317239"/>
              <a:gd name="connsiteY7173" fmla="*/ 961241 h 3428468"/>
              <a:gd name="connsiteX7174" fmla="*/ 2120068 w 5317239"/>
              <a:gd name="connsiteY7174" fmla="*/ 960807 h 3428468"/>
              <a:gd name="connsiteX7175" fmla="*/ 2120393 w 5317239"/>
              <a:gd name="connsiteY7175" fmla="*/ 956248 h 3428468"/>
              <a:gd name="connsiteX7176" fmla="*/ 2115184 w 5317239"/>
              <a:gd name="connsiteY7176" fmla="*/ 945667 h 3428468"/>
              <a:gd name="connsiteX7177" fmla="*/ 2116106 w 5317239"/>
              <a:gd name="connsiteY7177" fmla="*/ 943006 h 3428468"/>
              <a:gd name="connsiteX7178" fmla="*/ 2123541 w 5317239"/>
              <a:gd name="connsiteY7178" fmla="*/ 948542 h 3428468"/>
              <a:gd name="connsiteX7179" fmla="*/ 2125983 w 5317239"/>
              <a:gd name="connsiteY7179" fmla="*/ 949411 h 3428468"/>
              <a:gd name="connsiteX7180" fmla="*/ 2131954 w 5317239"/>
              <a:gd name="connsiteY7180" fmla="*/ 949737 h 3428468"/>
              <a:gd name="connsiteX7181" fmla="*/ 2132876 w 5317239"/>
              <a:gd name="connsiteY7181" fmla="*/ 949628 h 3428468"/>
              <a:gd name="connsiteX7182" fmla="*/ 2137326 w 5317239"/>
              <a:gd name="connsiteY7182" fmla="*/ 946859 h 3428468"/>
              <a:gd name="connsiteX7183" fmla="*/ 2139225 w 5317239"/>
              <a:gd name="connsiteY7183" fmla="*/ 942301 h 3428468"/>
              <a:gd name="connsiteX7184" fmla="*/ 2189371 w 5317239"/>
              <a:gd name="connsiteY7184" fmla="*/ 940945 h 3428468"/>
              <a:gd name="connsiteX7185" fmla="*/ 2189914 w 5317239"/>
              <a:gd name="connsiteY7185" fmla="*/ 940836 h 3428468"/>
              <a:gd name="connsiteX7186" fmla="*/ 2190240 w 5317239"/>
              <a:gd name="connsiteY7186" fmla="*/ 940836 h 3428468"/>
              <a:gd name="connsiteX7187" fmla="*/ 2192301 w 5317239"/>
              <a:gd name="connsiteY7187" fmla="*/ 940239 h 3428468"/>
              <a:gd name="connsiteX7188" fmla="*/ 2209180 w 5317239"/>
              <a:gd name="connsiteY7188" fmla="*/ 930851 h 3428468"/>
              <a:gd name="connsiteX7189" fmla="*/ 2229585 w 5317239"/>
              <a:gd name="connsiteY7189" fmla="*/ 926292 h 3428468"/>
              <a:gd name="connsiteX7190" fmla="*/ 2270234 w 5317239"/>
              <a:gd name="connsiteY7190" fmla="*/ 932044 h 3428468"/>
              <a:gd name="connsiteX7191" fmla="*/ 2278266 w 5317239"/>
              <a:gd name="connsiteY7191" fmla="*/ 937797 h 3428468"/>
              <a:gd name="connsiteX7192" fmla="*/ 2281793 w 5317239"/>
              <a:gd name="connsiteY7192" fmla="*/ 938503 h 3428468"/>
              <a:gd name="connsiteX7193" fmla="*/ 2283475 w 5317239"/>
              <a:gd name="connsiteY7193" fmla="*/ 938177 h 3428468"/>
              <a:gd name="connsiteX7194" fmla="*/ 2289988 w 5317239"/>
              <a:gd name="connsiteY7194" fmla="*/ 935463 h 3428468"/>
              <a:gd name="connsiteX7195" fmla="*/ 2290205 w 5317239"/>
              <a:gd name="connsiteY7195" fmla="*/ 935680 h 3428468"/>
              <a:gd name="connsiteX7196" fmla="*/ 2294167 w 5317239"/>
              <a:gd name="connsiteY7196" fmla="*/ 936711 h 3428468"/>
              <a:gd name="connsiteX7197" fmla="*/ 2295904 w 5317239"/>
              <a:gd name="connsiteY7197" fmla="*/ 936386 h 3428468"/>
              <a:gd name="connsiteX7198" fmla="*/ 2298563 w 5317239"/>
              <a:gd name="connsiteY7198" fmla="*/ 932261 h 3428468"/>
              <a:gd name="connsiteX7199" fmla="*/ 2298671 w 5317239"/>
              <a:gd name="connsiteY7199" fmla="*/ 884395 h 3428468"/>
              <a:gd name="connsiteX7200" fmla="*/ 2297206 w 5317239"/>
              <a:gd name="connsiteY7200" fmla="*/ 881084 h 3428468"/>
              <a:gd name="connsiteX7201" fmla="*/ 2293787 w 5317239"/>
              <a:gd name="connsiteY7201" fmla="*/ 879891 h 3428468"/>
              <a:gd name="connsiteX7202" fmla="*/ 2285593 w 5317239"/>
              <a:gd name="connsiteY7202" fmla="*/ 880542 h 3428468"/>
              <a:gd name="connsiteX7203" fmla="*/ 2283530 w 5317239"/>
              <a:gd name="connsiteY7203" fmla="*/ 872239 h 3428468"/>
              <a:gd name="connsiteX7204" fmla="*/ 2281956 w 5317239"/>
              <a:gd name="connsiteY7204" fmla="*/ 869742 h 3428468"/>
              <a:gd name="connsiteX7205" fmla="*/ 2277615 w 5317239"/>
              <a:gd name="connsiteY7205" fmla="*/ 866323 h 3428468"/>
              <a:gd name="connsiteX7206" fmla="*/ 2300137 w 5317239"/>
              <a:gd name="connsiteY7206" fmla="*/ 858834 h 3428468"/>
              <a:gd name="connsiteX7207" fmla="*/ 2303013 w 5317239"/>
              <a:gd name="connsiteY7207" fmla="*/ 855904 h 3428468"/>
              <a:gd name="connsiteX7208" fmla="*/ 2302307 w 5317239"/>
              <a:gd name="connsiteY7208" fmla="*/ 851833 h 3428468"/>
              <a:gd name="connsiteX7209" fmla="*/ 2287220 w 5317239"/>
              <a:gd name="connsiteY7209" fmla="*/ 831807 h 3428468"/>
              <a:gd name="connsiteX7210" fmla="*/ 2288089 w 5317239"/>
              <a:gd name="connsiteY7210" fmla="*/ 820573 h 3428468"/>
              <a:gd name="connsiteX7211" fmla="*/ 2296284 w 5317239"/>
              <a:gd name="connsiteY7211" fmla="*/ 799245 h 3428468"/>
              <a:gd name="connsiteX7212" fmla="*/ 2296609 w 5317239"/>
              <a:gd name="connsiteY7212" fmla="*/ 797562 h 3428468"/>
              <a:gd name="connsiteX7213" fmla="*/ 2296338 w 5317239"/>
              <a:gd name="connsiteY7213" fmla="*/ 780087 h 3428468"/>
              <a:gd name="connsiteX7214" fmla="*/ 2313976 w 5317239"/>
              <a:gd name="connsiteY7214" fmla="*/ 783560 h 3428468"/>
              <a:gd name="connsiteX7215" fmla="*/ 2315604 w 5317239"/>
              <a:gd name="connsiteY7215" fmla="*/ 783560 h 3428468"/>
              <a:gd name="connsiteX7216" fmla="*/ 2318751 w 5317239"/>
              <a:gd name="connsiteY7216" fmla="*/ 782258 h 3428468"/>
              <a:gd name="connsiteX7217" fmla="*/ 2341002 w 5317239"/>
              <a:gd name="connsiteY7217" fmla="*/ 759899 h 3428468"/>
              <a:gd name="connsiteX7218" fmla="*/ 2342033 w 5317239"/>
              <a:gd name="connsiteY7218" fmla="*/ 758270 h 3428468"/>
              <a:gd name="connsiteX7219" fmla="*/ 2348058 w 5317239"/>
              <a:gd name="connsiteY7219" fmla="*/ 741881 h 3428468"/>
              <a:gd name="connsiteX7220" fmla="*/ 2352724 w 5317239"/>
              <a:gd name="connsiteY7220" fmla="*/ 742966 h 3428468"/>
              <a:gd name="connsiteX7221" fmla="*/ 2354027 w 5317239"/>
              <a:gd name="connsiteY7221" fmla="*/ 743075 h 3428468"/>
              <a:gd name="connsiteX7222" fmla="*/ 2358749 w 5317239"/>
              <a:gd name="connsiteY7222" fmla="*/ 739710 h 3428468"/>
              <a:gd name="connsiteX7223" fmla="*/ 2360323 w 5317239"/>
              <a:gd name="connsiteY7223" fmla="*/ 733739 h 3428468"/>
              <a:gd name="connsiteX7224" fmla="*/ 2375735 w 5317239"/>
              <a:gd name="connsiteY7224" fmla="*/ 734011 h 3428468"/>
              <a:gd name="connsiteX7225" fmla="*/ 2378069 w 5317239"/>
              <a:gd name="connsiteY7225" fmla="*/ 736074 h 3428468"/>
              <a:gd name="connsiteX7226" fmla="*/ 2380891 w 5317239"/>
              <a:gd name="connsiteY7226" fmla="*/ 737159 h 3428468"/>
              <a:gd name="connsiteX7227" fmla="*/ 2383930 w 5317239"/>
              <a:gd name="connsiteY7227" fmla="*/ 736725 h 3428468"/>
              <a:gd name="connsiteX7228" fmla="*/ 2391039 w 5317239"/>
              <a:gd name="connsiteY7228" fmla="*/ 732817 h 3428468"/>
              <a:gd name="connsiteX7229" fmla="*/ 2394459 w 5317239"/>
              <a:gd name="connsiteY7229" fmla="*/ 737701 h 3428468"/>
              <a:gd name="connsiteX7230" fmla="*/ 2396412 w 5317239"/>
              <a:gd name="connsiteY7230" fmla="*/ 739276 h 3428468"/>
              <a:gd name="connsiteX7231" fmla="*/ 2401297 w 5317239"/>
              <a:gd name="connsiteY7231" fmla="*/ 741392 h 3428468"/>
              <a:gd name="connsiteX7232" fmla="*/ 2402654 w 5317239"/>
              <a:gd name="connsiteY7232" fmla="*/ 741718 h 3428468"/>
              <a:gd name="connsiteX7233" fmla="*/ 2405746 w 5317239"/>
              <a:gd name="connsiteY7233" fmla="*/ 741338 h 3428468"/>
              <a:gd name="connsiteX7234" fmla="*/ 2406941 w 5317239"/>
              <a:gd name="connsiteY7234" fmla="*/ 740741 h 3428468"/>
              <a:gd name="connsiteX7235" fmla="*/ 2408732 w 5317239"/>
              <a:gd name="connsiteY7235" fmla="*/ 743997 h 3428468"/>
              <a:gd name="connsiteX7236" fmla="*/ 2412802 w 5317239"/>
              <a:gd name="connsiteY7236" fmla="*/ 746331 h 3428468"/>
              <a:gd name="connsiteX7237" fmla="*/ 2414973 w 5317239"/>
              <a:gd name="connsiteY7237" fmla="*/ 746114 h 3428468"/>
              <a:gd name="connsiteX7238" fmla="*/ 2418283 w 5317239"/>
              <a:gd name="connsiteY7238" fmla="*/ 744812 h 3428468"/>
              <a:gd name="connsiteX7239" fmla="*/ 2420888 w 5317239"/>
              <a:gd name="connsiteY7239" fmla="*/ 739113 h 3428468"/>
              <a:gd name="connsiteX7240" fmla="*/ 2418718 w 5317239"/>
              <a:gd name="connsiteY7240" fmla="*/ 732926 h 3428468"/>
              <a:gd name="connsiteX7241" fmla="*/ 2421105 w 5317239"/>
              <a:gd name="connsiteY7241" fmla="*/ 730863 h 3428468"/>
              <a:gd name="connsiteX7242" fmla="*/ 2433967 w 5317239"/>
              <a:gd name="connsiteY7242" fmla="*/ 747796 h 3428468"/>
              <a:gd name="connsiteX7243" fmla="*/ 2436952 w 5317239"/>
              <a:gd name="connsiteY7243" fmla="*/ 749478 h 3428468"/>
              <a:gd name="connsiteX7244" fmla="*/ 2439937 w 5317239"/>
              <a:gd name="connsiteY7244" fmla="*/ 749316 h 3428468"/>
              <a:gd name="connsiteX7245" fmla="*/ 2442379 w 5317239"/>
              <a:gd name="connsiteY7245" fmla="*/ 748284 h 3428468"/>
              <a:gd name="connsiteX7246" fmla="*/ 2445147 w 5317239"/>
              <a:gd name="connsiteY7246" fmla="*/ 750239 h 3428468"/>
              <a:gd name="connsiteX7247" fmla="*/ 2446503 w 5317239"/>
              <a:gd name="connsiteY7247" fmla="*/ 750564 h 3428468"/>
              <a:gd name="connsiteX7248" fmla="*/ 2451171 w 5317239"/>
              <a:gd name="connsiteY7248" fmla="*/ 750781 h 3428468"/>
              <a:gd name="connsiteX7249" fmla="*/ 2456489 w 5317239"/>
              <a:gd name="connsiteY7249" fmla="*/ 756262 h 3428468"/>
              <a:gd name="connsiteX7250" fmla="*/ 2460342 w 5317239"/>
              <a:gd name="connsiteY7250" fmla="*/ 767008 h 3428468"/>
              <a:gd name="connsiteX7251" fmla="*/ 2463436 w 5317239"/>
              <a:gd name="connsiteY7251" fmla="*/ 769775 h 3428468"/>
              <a:gd name="connsiteX7252" fmla="*/ 2464739 w 5317239"/>
              <a:gd name="connsiteY7252" fmla="*/ 770101 h 3428468"/>
              <a:gd name="connsiteX7253" fmla="*/ 2473964 w 5317239"/>
              <a:gd name="connsiteY7253" fmla="*/ 771078 h 3428468"/>
              <a:gd name="connsiteX7254" fmla="*/ 2478957 w 5317239"/>
              <a:gd name="connsiteY7254" fmla="*/ 767062 h 3428468"/>
              <a:gd name="connsiteX7255" fmla="*/ 2482973 w 5317239"/>
              <a:gd name="connsiteY7255" fmla="*/ 729453 h 3428468"/>
              <a:gd name="connsiteX7256" fmla="*/ 2511736 w 5317239"/>
              <a:gd name="connsiteY7256" fmla="*/ 729995 h 3428468"/>
              <a:gd name="connsiteX7257" fmla="*/ 2514884 w 5317239"/>
              <a:gd name="connsiteY7257" fmla="*/ 728802 h 3428468"/>
              <a:gd name="connsiteX7258" fmla="*/ 2519660 w 5317239"/>
              <a:gd name="connsiteY7258" fmla="*/ 724459 h 3428468"/>
              <a:gd name="connsiteX7259" fmla="*/ 2479066 w 5317239"/>
              <a:gd name="connsiteY7259" fmla="*/ 720385 h 3428468"/>
              <a:gd name="connsiteX7260" fmla="*/ 2478944 w 5317239"/>
              <a:gd name="connsiteY7260" fmla="*/ 720492 h 3428468"/>
              <a:gd name="connsiteX7261" fmla="*/ 2509946 w 5317239"/>
              <a:gd name="connsiteY7261" fmla="*/ 721087 h 3428468"/>
              <a:gd name="connsiteX7262" fmla="*/ 2510065 w 5317239"/>
              <a:gd name="connsiteY7262" fmla="*/ 720980 h 3428468"/>
              <a:gd name="connsiteX7263" fmla="*/ 3436068 w 5317239"/>
              <a:gd name="connsiteY7263" fmla="*/ 711610 h 3428468"/>
              <a:gd name="connsiteX7264" fmla="*/ 3436068 w 5317239"/>
              <a:gd name="connsiteY7264" fmla="*/ 711665 h 3428468"/>
              <a:gd name="connsiteX7265" fmla="*/ 3440464 w 5317239"/>
              <a:gd name="connsiteY7265" fmla="*/ 711991 h 3428468"/>
              <a:gd name="connsiteX7266" fmla="*/ 3442581 w 5317239"/>
              <a:gd name="connsiteY7266" fmla="*/ 713402 h 3428468"/>
              <a:gd name="connsiteX7267" fmla="*/ 3438347 w 5317239"/>
              <a:gd name="connsiteY7267" fmla="*/ 713130 h 3428468"/>
              <a:gd name="connsiteX7268" fmla="*/ 3427548 w 5317239"/>
              <a:gd name="connsiteY7268" fmla="*/ 718123 h 3428468"/>
              <a:gd name="connsiteX7269" fmla="*/ 3427113 w 5317239"/>
              <a:gd name="connsiteY7269" fmla="*/ 715735 h 3428468"/>
              <a:gd name="connsiteX7270" fmla="*/ 4114178 w 5317239"/>
              <a:gd name="connsiteY7270" fmla="*/ 700394 h 3428468"/>
              <a:gd name="connsiteX7271" fmla="*/ 4114284 w 5317239"/>
              <a:gd name="connsiteY7271" fmla="*/ 700540 h 3428468"/>
              <a:gd name="connsiteX7272" fmla="*/ 4114230 w 5317239"/>
              <a:gd name="connsiteY7272" fmla="*/ 700485 h 3428468"/>
              <a:gd name="connsiteX7273" fmla="*/ 1535470 w 5317239"/>
              <a:gd name="connsiteY7273" fmla="*/ 691475 h 3428468"/>
              <a:gd name="connsiteX7274" fmla="*/ 1537749 w 5317239"/>
              <a:gd name="connsiteY7274" fmla="*/ 692560 h 3428468"/>
              <a:gd name="connsiteX7275" fmla="*/ 1538509 w 5317239"/>
              <a:gd name="connsiteY7275" fmla="*/ 692669 h 3428468"/>
              <a:gd name="connsiteX7276" fmla="*/ 1538128 w 5317239"/>
              <a:gd name="connsiteY7276" fmla="*/ 697282 h 3428468"/>
              <a:gd name="connsiteX7277" fmla="*/ 1539215 w 5317239"/>
              <a:gd name="connsiteY7277" fmla="*/ 700593 h 3428468"/>
              <a:gd name="connsiteX7278" fmla="*/ 1543936 w 5317239"/>
              <a:gd name="connsiteY7278" fmla="*/ 706129 h 3428468"/>
              <a:gd name="connsiteX7279" fmla="*/ 1545022 w 5317239"/>
              <a:gd name="connsiteY7279" fmla="*/ 707051 h 3428468"/>
              <a:gd name="connsiteX7280" fmla="*/ 1563148 w 5317239"/>
              <a:gd name="connsiteY7280" fmla="*/ 717905 h 3428468"/>
              <a:gd name="connsiteX7281" fmla="*/ 1566078 w 5317239"/>
              <a:gd name="connsiteY7281" fmla="*/ 718502 h 3428468"/>
              <a:gd name="connsiteX7282" fmla="*/ 1578723 w 5317239"/>
              <a:gd name="connsiteY7282" fmla="*/ 716766 h 3428468"/>
              <a:gd name="connsiteX7283" fmla="*/ 1580731 w 5317239"/>
              <a:gd name="connsiteY7283" fmla="*/ 715951 h 3428468"/>
              <a:gd name="connsiteX7284" fmla="*/ 1590283 w 5317239"/>
              <a:gd name="connsiteY7284" fmla="*/ 709113 h 3428468"/>
              <a:gd name="connsiteX7285" fmla="*/ 1591368 w 5317239"/>
              <a:gd name="connsiteY7285" fmla="*/ 750848 h 3428468"/>
              <a:gd name="connsiteX7286" fmla="*/ 1595873 w 5317239"/>
              <a:gd name="connsiteY7286" fmla="*/ 755243 h 3428468"/>
              <a:gd name="connsiteX7287" fmla="*/ 1632775 w 5317239"/>
              <a:gd name="connsiteY7287" fmla="*/ 755243 h 3428468"/>
              <a:gd name="connsiteX7288" fmla="*/ 1633320 w 5317239"/>
              <a:gd name="connsiteY7288" fmla="*/ 802839 h 3428468"/>
              <a:gd name="connsiteX7289" fmla="*/ 1634731 w 5317239"/>
              <a:gd name="connsiteY7289" fmla="*/ 806042 h 3428468"/>
              <a:gd name="connsiteX7290" fmla="*/ 1637986 w 5317239"/>
              <a:gd name="connsiteY7290" fmla="*/ 807290 h 3428468"/>
              <a:gd name="connsiteX7291" fmla="*/ 1676844 w 5317239"/>
              <a:gd name="connsiteY7291" fmla="*/ 806042 h 3428468"/>
              <a:gd name="connsiteX7292" fmla="*/ 1685039 w 5317239"/>
              <a:gd name="connsiteY7292" fmla="*/ 818198 h 3428468"/>
              <a:gd name="connsiteX7293" fmla="*/ 1683845 w 5317239"/>
              <a:gd name="connsiteY7293" fmla="*/ 826665 h 3428468"/>
              <a:gd name="connsiteX7294" fmla="*/ 1685094 w 5317239"/>
              <a:gd name="connsiteY7294" fmla="*/ 830463 h 3428468"/>
              <a:gd name="connsiteX7295" fmla="*/ 1688891 w 5317239"/>
              <a:gd name="connsiteY7295" fmla="*/ 831766 h 3428468"/>
              <a:gd name="connsiteX7296" fmla="*/ 1704901 w 5317239"/>
              <a:gd name="connsiteY7296" fmla="*/ 829649 h 3428468"/>
              <a:gd name="connsiteX7297" fmla="*/ 1740775 w 5317239"/>
              <a:gd name="connsiteY7297" fmla="*/ 878329 h 3428468"/>
              <a:gd name="connsiteX7298" fmla="*/ 1745008 w 5317239"/>
              <a:gd name="connsiteY7298" fmla="*/ 880120 h 3428468"/>
              <a:gd name="connsiteX7299" fmla="*/ 1747288 w 5317239"/>
              <a:gd name="connsiteY7299" fmla="*/ 879089 h 3428468"/>
              <a:gd name="connsiteX7300" fmla="*/ 1748698 w 5317239"/>
              <a:gd name="connsiteY7300" fmla="*/ 877189 h 3428468"/>
              <a:gd name="connsiteX7301" fmla="*/ 1751737 w 5317239"/>
              <a:gd name="connsiteY7301" fmla="*/ 869374 h 3428468"/>
              <a:gd name="connsiteX7302" fmla="*/ 1758034 w 5317239"/>
              <a:gd name="connsiteY7302" fmla="*/ 867421 h 3428468"/>
              <a:gd name="connsiteX7303" fmla="*/ 1759444 w 5317239"/>
              <a:gd name="connsiteY7303" fmla="*/ 866987 h 3428468"/>
              <a:gd name="connsiteX7304" fmla="*/ 1762266 w 5317239"/>
              <a:gd name="connsiteY7304" fmla="*/ 869103 h 3428468"/>
              <a:gd name="connsiteX7305" fmla="*/ 1763786 w 5317239"/>
              <a:gd name="connsiteY7305" fmla="*/ 870297 h 3428468"/>
              <a:gd name="connsiteX7306" fmla="*/ 1769484 w 5317239"/>
              <a:gd name="connsiteY7306" fmla="*/ 870135 h 3428468"/>
              <a:gd name="connsiteX7307" fmla="*/ 1778656 w 5317239"/>
              <a:gd name="connsiteY7307" fmla="*/ 862319 h 3428468"/>
              <a:gd name="connsiteX7308" fmla="*/ 1848230 w 5317239"/>
              <a:gd name="connsiteY7308" fmla="*/ 868778 h 3428468"/>
              <a:gd name="connsiteX7309" fmla="*/ 1871729 w 5317239"/>
              <a:gd name="connsiteY7309" fmla="*/ 875778 h 3428468"/>
              <a:gd name="connsiteX7310" fmla="*/ 1915089 w 5317239"/>
              <a:gd name="connsiteY7310" fmla="*/ 900959 h 3428468"/>
              <a:gd name="connsiteX7311" fmla="*/ 1916445 w 5317239"/>
              <a:gd name="connsiteY7311" fmla="*/ 909860 h 3428468"/>
              <a:gd name="connsiteX7312" fmla="*/ 1910367 w 5317239"/>
              <a:gd name="connsiteY7312" fmla="*/ 918978 h 3428468"/>
              <a:gd name="connsiteX7313" fmla="*/ 1905482 w 5317239"/>
              <a:gd name="connsiteY7313" fmla="*/ 919683 h 3428468"/>
              <a:gd name="connsiteX7314" fmla="*/ 1902118 w 5317239"/>
              <a:gd name="connsiteY7314" fmla="*/ 922017 h 3428468"/>
              <a:gd name="connsiteX7315" fmla="*/ 1901955 w 5317239"/>
              <a:gd name="connsiteY7315" fmla="*/ 926087 h 3428468"/>
              <a:gd name="connsiteX7316" fmla="*/ 1906785 w 5317239"/>
              <a:gd name="connsiteY7316" fmla="*/ 936669 h 3428468"/>
              <a:gd name="connsiteX7317" fmla="*/ 1904180 w 5317239"/>
              <a:gd name="connsiteY7317" fmla="*/ 937592 h 3428468"/>
              <a:gd name="connsiteX7318" fmla="*/ 1901304 w 5317239"/>
              <a:gd name="connsiteY7318" fmla="*/ 940685 h 3428468"/>
              <a:gd name="connsiteX7319" fmla="*/ 1901684 w 5317239"/>
              <a:gd name="connsiteY7319" fmla="*/ 943941 h 3428468"/>
              <a:gd name="connsiteX7320" fmla="*/ 1902335 w 5317239"/>
              <a:gd name="connsiteY7320" fmla="*/ 944972 h 3428468"/>
              <a:gd name="connsiteX7321" fmla="*/ 1913949 w 5317239"/>
              <a:gd name="connsiteY7321" fmla="*/ 958757 h 3428468"/>
              <a:gd name="connsiteX7322" fmla="*/ 1914057 w 5317239"/>
              <a:gd name="connsiteY7322" fmla="*/ 962881 h 3428468"/>
              <a:gd name="connsiteX7323" fmla="*/ 1914709 w 5317239"/>
              <a:gd name="connsiteY7323" fmla="*/ 965052 h 3428468"/>
              <a:gd name="connsiteX7324" fmla="*/ 1916337 w 5317239"/>
              <a:gd name="connsiteY7324" fmla="*/ 966789 h 3428468"/>
              <a:gd name="connsiteX7325" fmla="*/ 1938587 w 5317239"/>
              <a:gd name="connsiteY7325" fmla="*/ 980193 h 3428468"/>
              <a:gd name="connsiteX7326" fmla="*/ 1940270 w 5317239"/>
              <a:gd name="connsiteY7326" fmla="*/ 991209 h 3428468"/>
              <a:gd name="connsiteX7327" fmla="*/ 1940759 w 5317239"/>
              <a:gd name="connsiteY7327" fmla="*/ 992566 h 3428468"/>
              <a:gd name="connsiteX7328" fmla="*/ 1943797 w 5317239"/>
              <a:gd name="connsiteY7328" fmla="*/ 995062 h 3428468"/>
              <a:gd name="connsiteX7329" fmla="*/ 1950419 w 5317239"/>
              <a:gd name="connsiteY7329" fmla="*/ 996582 h 3428468"/>
              <a:gd name="connsiteX7330" fmla="*/ 1950419 w 5317239"/>
              <a:gd name="connsiteY7330" fmla="*/ 996689 h 3428468"/>
              <a:gd name="connsiteX7331" fmla="*/ 1887793 w 5317239"/>
              <a:gd name="connsiteY7331" fmla="*/ 1058614 h 3428468"/>
              <a:gd name="connsiteX7332" fmla="*/ 1886436 w 5317239"/>
              <a:gd name="connsiteY7332" fmla="*/ 1061544 h 3428468"/>
              <a:gd name="connsiteX7333" fmla="*/ 1885297 w 5317239"/>
              <a:gd name="connsiteY7333" fmla="*/ 1079616 h 3428468"/>
              <a:gd name="connsiteX7334" fmla="*/ 1885459 w 5317239"/>
              <a:gd name="connsiteY7334" fmla="*/ 1081136 h 3428468"/>
              <a:gd name="connsiteX7335" fmla="*/ 1891320 w 5317239"/>
              <a:gd name="connsiteY7335" fmla="*/ 1101324 h 3428468"/>
              <a:gd name="connsiteX7336" fmla="*/ 1884265 w 5317239"/>
              <a:gd name="connsiteY7336" fmla="*/ 1122490 h 3428468"/>
              <a:gd name="connsiteX7337" fmla="*/ 1874063 w 5317239"/>
              <a:gd name="connsiteY7337" fmla="*/ 1130956 h 3428468"/>
              <a:gd name="connsiteX7338" fmla="*/ 1872923 w 5317239"/>
              <a:gd name="connsiteY7338" fmla="*/ 1136492 h 3428468"/>
              <a:gd name="connsiteX7339" fmla="*/ 1884157 w 5317239"/>
              <a:gd name="connsiteY7339" fmla="*/ 1158613 h 3428468"/>
              <a:gd name="connsiteX7340" fmla="*/ 1882746 w 5317239"/>
              <a:gd name="connsiteY7340" fmla="*/ 1160622 h 3428468"/>
              <a:gd name="connsiteX7341" fmla="*/ 1882095 w 5317239"/>
              <a:gd name="connsiteY7341" fmla="*/ 1164475 h 3428468"/>
              <a:gd name="connsiteX7342" fmla="*/ 1884482 w 5317239"/>
              <a:gd name="connsiteY7342" fmla="*/ 1172778 h 3428468"/>
              <a:gd name="connsiteX7343" fmla="*/ 1884700 w 5317239"/>
              <a:gd name="connsiteY7343" fmla="*/ 1173375 h 3428468"/>
              <a:gd name="connsiteX7344" fmla="*/ 1890724 w 5317239"/>
              <a:gd name="connsiteY7344" fmla="*/ 1187051 h 3428468"/>
              <a:gd name="connsiteX7345" fmla="*/ 1891266 w 5317239"/>
              <a:gd name="connsiteY7345" fmla="*/ 1187974 h 3428468"/>
              <a:gd name="connsiteX7346" fmla="*/ 1906406 w 5317239"/>
              <a:gd name="connsiteY7346" fmla="*/ 1207457 h 3428468"/>
              <a:gd name="connsiteX7347" fmla="*/ 1907382 w 5317239"/>
              <a:gd name="connsiteY7347" fmla="*/ 1208380 h 3428468"/>
              <a:gd name="connsiteX7348" fmla="*/ 1908305 w 5317239"/>
              <a:gd name="connsiteY7348" fmla="*/ 1208976 h 3428468"/>
              <a:gd name="connsiteX7349" fmla="*/ 1924694 w 5317239"/>
              <a:gd name="connsiteY7349" fmla="*/ 1216792 h 3428468"/>
              <a:gd name="connsiteX7350" fmla="*/ 1921113 w 5317239"/>
              <a:gd name="connsiteY7350" fmla="*/ 1227591 h 3428468"/>
              <a:gd name="connsiteX7351" fmla="*/ 1921113 w 5317239"/>
              <a:gd name="connsiteY7351" fmla="*/ 1230414 h 3428468"/>
              <a:gd name="connsiteX7352" fmla="*/ 1925672 w 5317239"/>
              <a:gd name="connsiteY7352" fmla="*/ 1244089 h 3428468"/>
              <a:gd name="connsiteX7353" fmla="*/ 1920244 w 5317239"/>
              <a:gd name="connsiteY7353" fmla="*/ 1254401 h 3428468"/>
              <a:gd name="connsiteX7354" fmla="*/ 1919973 w 5317239"/>
              <a:gd name="connsiteY7354" fmla="*/ 1258036 h 3428468"/>
              <a:gd name="connsiteX7355" fmla="*/ 1922469 w 5317239"/>
              <a:gd name="connsiteY7355" fmla="*/ 1260750 h 3428468"/>
              <a:gd name="connsiteX7356" fmla="*/ 1922632 w 5317239"/>
              <a:gd name="connsiteY7356" fmla="*/ 1260750 h 3428468"/>
              <a:gd name="connsiteX7357" fmla="*/ 1922795 w 5317239"/>
              <a:gd name="connsiteY7357" fmla="*/ 1260859 h 3428468"/>
              <a:gd name="connsiteX7358" fmla="*/ 1937013 w 5317239"/>
              <a:gd name="connsiteY7358" fmla="*/ 1266992 h 3428468"/>
              <a:gd name="connsiteX7359" fmla="*/ 1938859 w 5317239"/>
              <a:gd name="connsiteY7359" fmla="*/ 1267317 h 3428468"/>
              <a:gd name="connsiteX7360" fmla="*/ 1936526 w 5317239"/>
              <a:gd name="connsiteY7360" fmla="*/ 1268999 h 3428468"/>
              <a:gd name="connsiteX7361" fmla="*/ 1934789 w 5317239"/>
              <a:gd name="connsiteY7361" fmla="*/ 1271496 h 3428468"/>
              <a:gd name="connsiteX7362" fmla="*/ 1932943 w 5317239"/>
              <a:gd name="connsiteY7362" fmla="*/ 1278225 h 3428468"/>
              <a:gd name="connsiteX7363" fmla="*/ 1934735 w 5317239"/>
              <a:gd name="connsiteY7363" fmla="*/ 1283164 h 3428468"/>
              <a:gd name="connsiteX7364" fmla="*/ 1937611 w 5317239"/>
              <a:gd name="connsiteY7364" fmla="*/ 1285172 h 3428468"/>
              <a:gd name="connsiteX7365" fmla="*/ 1945697 w 5317239"/>
              <a:gd name="connsiteY7365" fmla="*/ 1290761 h 3428468"/>
              <a:gd name="connsiteX7366" fmla="*/ 1944720 w 5317239"/>
              <a:gd name="connsiteY7366" fmla="*/ 1297980 h 3428468"/>
              <a:gd name="connsiteX7367" fmla="*/ 1943743 w 5317239"/>
              <a:gd name="connsiteY7367" fmla="*/ 1298523 h 3428468"/>
              <a:gd name="connsiteX7368" fmla="*/ 1941464 w 5317239"/>
              <a:gd name="connsiteY7368" fmla="*/ 1302322 h 3428468"/>
              <a:gd name="connsiteX7369" fmla="*/ 1943472 w 5317239"/>
              <a:gd name="connsiteY7369" fmla="*/ 1306229 h 3428468"/>
              <a:gd name="connsiteX7370" fmla="*/ 1958071 w 5317239"/>
              <a:gd name="connsiteY7370" fmla="*/ 1315835 h 3428468"/>
              <a:gd name="connsiteX7371" fmla="*/ 1954760 w 5317239"/>
              <a:gd name="connsiteY7371" fmla="*/ 1325332 h 3428468"/>
              <a:gd name="connsiteX7372" fmla="*/ 1955954 w 5317239"/>
              <a:gd name="connsiteY7372" fmla="*/ 1330162 h 3428468"/>
              <a:gd name="connsiteX7373" fmla="*/ 1956280 w 5317239"/>
              <a:gd name="connsiteY7373" fmla="*/ 1330379 h 3428468"/>
              <a:gd name="connsiteX7374" fmla="*/ 1956334 w 5317239"/>
              <a:gd name="connsiteY7374" fmla="*/ 1330433 h 3428468"/>
              <a:gd name="connsiteX7375" fmla="*/ 1961218 w 5317239"/>
              <a:gd name="connsiteY7375" fmla="*/ 1331193 h 3428468"/>
              <a:gd name="connsiteX7376" fmla="*/ 1969684 w 5317239"/>
              <a:gd name="connsiteY7376" fmla="*/ 1327394 h 3428468"/>
              <a:gd name="connsiteX7377" fmla="*/ 1970499 w 5317239"/>
              <a:gd name="connsiteY7377" fmla="*/ 1327937 h 3428468"/>
              <a:gd name="connsiteX7378" fmla="*/ 1973592 w 5317239"/>
              <a:gd name="connsiteY7378" fmla="*/ 1336891 h 3428468"/>
              <a:gd name="connsiteX7379" fmla="*/ 1969956 w 5317239"/>
              <a:gd name="connsiteY7379" fmla="*/ 1351870 h 3428468"/>
              <a:gd name="connsiteX7380" fmla="*/ 1937502 w 5317239"/>
              <a:gd name="connsiteY7380" fmla="*/ 1346714 h 3428468"/>
              <a:gd name="connsiteX7381" fmla="*/ 1933758 w 5317239"/>
              <a:gd name="connsiteY7381" fmla="*/ 1347799 h 3428468"/>
              <a:gd name="connsiteX7382" fmla="*/ 1927788 w 5317239"/>
              <a:gd name="connsiteY7382" fmla="*/ 1353172 h 3428468"/>
              <a:gd name="connsiteX7383" fmla="*/ 1926268 w 5317239"/>
              <a:gd name="connsiteY7383" fmla="*/ 1356374 h 3428468"/>
              <a:gd name="connsiteX7384" fmla="*/ 1927516 w 5317239"/>
              <a:gd name="connsiteY7384" fmla="*/ 1359685 h 3428468"/>
              <a:gd name="connsiteX7385" fmla="*/ 1930881 w 5317239"/>
              <a:gd name="connsiteY7385" fmla="*/ 1363267 h 3428468"/>
              <a:gd name="connsiteX7386" fmla="*/ 1930555 w 5317239"/>
              <a:gd name="connsiteY7386" fmla="*/ 1368205 h 3428468"/>
              <a:gd name="connsiteX7387" fmla="*/ 1928656 w 5317239"/>
              <a:gd name="connsiteY7387" fmla="*/ 1377594 h 3428468"/>
              <a:gd name="connsiteX7388" fmla="*/ 1919050 w 5317239"/>
              <a:gd name="connsiteY7388" fmla="*/ 1393767 h 3428468"/>
              <a:gd name="connsiteX7389" fmla="*/ 1919050 w 5317239"/>
              <a:gd name="connsiteY7389" fmla="*/ 1398325 h 3428468"/>
              <a:gd name="connsiteX7390" fmla="*/ 1920732 w 5317239"/>
              <a:gd name="connsiteY7390" fmla="*/ 1400008 h 3428468"/>
              <a:gd name="connsiteX7391" fmla="*/ 1923337 w 5317239"/>
              <a:gd name="connsiteY7391" fmla="*/ 1400876 h 3428468"/>
              <a:gd name="connsiteX7392" fmla="*/ 1924911 w 5317239"/>
              <a:gd name="connsiteY7392" fmla="*/ 1400876 h 3428468"/>
              <a:gd name="connsiteX7393" fmla="*/ 1932998 w 5317239"/>
              <a:gd name="connsiteY7393" fmla="*/ 1416397 h 3428468"/>
              <a:gd name="connsiteX7394" fmla="*/ 1933704 w 5317239"/>
              <a:gd name="connsiteY7394" fmla="*/ 1417428 h 3428468"/>
              <a:gd name="connsiteX7395" fmla="*/ 1937122 w 5317239"/>
              <a:gd name="connsiteY7395" fmla="*/ 1419220 h 3428468"/>
              <a:gd name="connsiteX7396" fmla="*/ 1951070 w 5317239"/>
              <a:gd name="connsiteY7396" fmla="*/ 1419599 h 3428468"/>
              <a:gd name="connsiteX7397" fmla="*/ 1951179 w 5317239"/>
              <a:gd name="connsiteY7397" fmla="*/ 1420359 h 3428468"/>
              <a:gd name="connsiteX7398" fmla="*/ 1930990 w 5317239"/>
              <a:gd name="connsiteY7398" fmla="*/ 1424538 h 3428468"/>
              <a:gd name="connsiteX7399" fmla="*/ 1927299 w 5317239"/>
              <a:gd name="connsiteY7399" fmla="*/ 1428717 h 3428468"/>
              <a:gd name="connsiteX7400" fmla="*/ 1927299 w 5317239"/>
              <a:gd name="connsiteY7400" fmla="*/ 1430237 h 3428468"/>
              <a:gd name="connsiteX7401" fmla="*/ 1905808 w 5317239"/>
              <a:gd name="connsiteY7401" fmla="*/ 1447929 h 3428468"/>
              <a:gd name="connsiteX7402" fmla="*/ 1904723 w 5317239"/>
              <a:gd name="connsiteY7402" fmla="*/ 1449231 h 3428468"/>
              <a:gd name="connsiteX7403" fmla="*/ 1899459 w 5317239"/>
              <a:gd name="connsiteY7403" fmla="*/ 1458620 h 3428468"/>
              <a:gd name="connsiteX7404" fmla="*/ 1889746 w 5317239"/>
              <a:gd name="connsiteY7404" fmla="*/ 1457480 h 3428468"/>
              <a:gd name="connsiteX7405" fmla="*/ 1886274 w 5317239"/>
              <a:gd name="connsiteY7405" fmla="*/ 1458511 h 3428468"/>
              <a:gd name="connsiteX7406" fmla="*/ 1880846 w 5317239"/>
              <a:gd name="connsiteY7406" fmla="*/ 1463178 h 3428468"/>
              <a:gd name="connsiteX7407" fmla="*/ 1879327 w 5317239"/>
              <a:gd name="connsiteY7407" fmla="*/ 1465892 h 3428468"/>
              <a:gd name="connsiteX7408" fmla="*/ 1876885 w 5317239"/>
              <a:gd name="connsiteY7408" fmla="*/ 1481305 h 3428468"/>
              <a:gd name="connsiteX7409" fmla="*/ 1877318 w 5317239"/>
              <a:gd name="connsiteY7409" fmla="*/ 1484127 h 3428468"/>
              <a:gd name="connsiteX7410" fmla="*/ 1879273 w 5317239"/>
              <a:gd name="connsiteY7410" fmla="*/ 1487817 h 3428468"/>
              <a:gd name="connsiteX7411" fmla="*/ 1880195 w 5317239"/>
              <a:gd name="connsiteY7411" fmla="*/ 1488957 h 3428468"/>
              <a:gd name="connsiteX7412" fmla="*/ 1883017 w 5317239"/>
              <a:gd name="connsiteY7412" fmla="*/ 1490530 h 3428468"/>
              <a:gd name="connsiteX7413" fmla="*/ 1886382 w 5317239"/>
              <a:gd name="connsiteY7413" fmla="*/ 1489662 h 3428468"/>
              <a:gd name="connsiteX7414" fmla="*/ 1888661 w 5317239"/>
              <a:gd name="connsiteY7414" fmla="*/ 1494601 h 3428468"/>
              <a:gd name="connsiteX7415" fmla="*/ 1889421 w 5317239"/>
              <a:gd name="connsiteY7415" fmla="*/ 1495686 h 3428468"/>
              <a:gd name="connsiteX7416" fmla="*/ 1892026 w 5317239"/>
              <a:gd name="connsiteY7416" fmla="*/ 1497531 h 3428468"/>
              <a:gd name="connsiteX7417" fmla="*/ 1897396 w 5317239"/>
              <a:gd name="connsiteY7417" fmla="*/ 1498834 h 3428468"/>
              <a:gd name="connsiteX7418" fmla="*/ 1900544 w 5317239"/>
              <a:gd name="connsiteY7418" fmla="*/ 1498454 h 3428468"/>
              <a:gd name="connsiteX7419" fmla="*/ 1911235 w 5317239"/>
              <a:gd name="connsiteY7419" fmla="*/ 1492919 h 3428468"/>
              <a:gd name="connsiteX7420" fmla="*/ 1915251 w 5317239"/>
              <a:gd name="connsiteY7420" fmla="*/ 1498563 h 3428468"/>
              <a:gd name="connsiteX7421" fmla="*/ 1919756 w 5317239"/>
              <a:gd name="connsiteY7421" fmla="*/ 1504804 h 3428468"/>
              <a:gd name="connsiteX7422" fmla="*/ 1923392 w 5317239"/>
              <a:gd name="connsiteY7422" fmla="*/ 1506703 h 3428468"/>
              <a:gd name="connsiteX7423" fmla="*/ 1927028 w 5317239"/>
              <a:gd name="connsiteY7423" fmla="*/ 1504858 h 3428468"/>
              <a:gd name="connsiteX7424" fmla="*/ 1937611 w 5317239"/>
              <a:gd name="connsiteY7424" fmla="*/ 1490368 h 3428468"/>
              <a:gd name="connsiteX7425" fmla="*/ 1942984 w 5317239"/>
              <a:gd name="connsiteY7425" fmla="*/ 1486840 h 3428468"/>
              <a:gd name="connsiteX7426" fmla="*/ 1947868 w 5317239"/>
              <a:gd name="connsiteY7426" fmla="*/ 1493732 h 3428468"/>
              <a:gd name="connsiteX7427" fmla="*/ 1952644 w 5317239"/>
              <a:gd name="connsiteY7427" fmla="*/ 1505238 h 3428468"/>
              <a:gd name="connsiteX7428" fmla="*/ 1948356 w 5317239"/>
              <a:gd name="connsiteY7428" fmla="*/ 1508222 h 3428468"/>
              <a:gd name="connsiteX7429" fmla="*/ 1946457 w 5317239"/>
              <a:gd name="connsiteY7429" fmla="*/ 1511479 h 3428468"/>
              <a:gd name="connsiteX7430" fmla="*/ 1945643 w 5317239"/>
              <a:gd name="connsiteY7430" fmla="*/ 1519783 h 3428468"/>
              <a:gd name="connsiteX7431" fmla="*/ 1946240 w 5317239"/>
              <a:gd name="connsiteY7431" fmla="*/ 1519945 h 3428468"/>
              <a:gd name="connsiteX7432" fmla="*/ 1924748 w 5317239"/>
              <a:gd name="connsiteY7432" fmla="*/ 1564610 h 3428468"/>
              <a:gd name="connsiteX7433" fmla="*/ 1922089 w 5317239"/>
              <a:gd name="connsiteY7433" fmla="*/ 1569060 h 3428468"/>
              <a:gd name="connsiteX7434" fmla="*/ 1915034 w 5317239"/>
              <a:gd name="connsiteY7434" fmla="*/ 1578449 h 3428468"/>
              <a:gd name="connsiteX7435" fmla="*/ 1896691 w 5317239"/>
              <a:gd name="connsiteY7435" fmla="*/ 1593373 h 3428468"/>
              <a:gd name="connsiteX7436" fmla="*/ 1895877 w 5317239"/>
              <a:gd name="connsiteY7436" fmla="*/ 1592450 h 3428468"/>
              <a:gd name="connsiteX7437" fmla="*/ 1891212 w 5317239"/>
              <a:gd name="connsiteY7437" fmla="*/ 1591039 h 3428468"/>
              <a:gd name="connsiteX7438" fmla="*/ 1851866 w 5317239"/>
              <a:gd name="connsiteY7438" fmla="*/ 1602327 h 3428468"/>
              <a:gd name="connsiteX7439" fmla="*/ 1849044 w 5317239"/>
              <a:gd name="connsiteY7439" fmla="*/ 1604715 h 3428468"/>
              <a:gd name="connsiteX7440" fmla="*/ 1848718 w 5317239"/>
              <a:gd name="connsiteY7440" fmla="*/ 1607809 h 3428468"/>
              <a:gd name="connsiteX7441" fmla="*/ 1831135 w 5317239"/>
              <a:gd name="connsiteY7441" fmla="*/ 1604281 h 3428468"/>
              <a:gd name="connsiteX7442" fmla="*/ 1830103 w 5317239"/>
              <a:gd name="connsiteY7442" fmla="*/ 1598637 h 3428468"/>
              <a:gd name="connsiteX7443" fmla="*/ 1828855 w 5317239"/>
              <a:gd name="connsiteY7443" fmla="*/ 1596249 h 3428468"/>
              <a:gd name="connsiteX7444" fmla="*/ 1820553 w 5317239"/>
              <a:gd name="connsiteY7444" fmla="*/ 1587946 h 3428468"/>
              <a:gd name="connsiteX7445" fmla="*/ 1819684 w 5317239"/>
              <a:gd name="connsiteY7445" fmla="*/ 1587077 h 3428468"/>
              <a:gd name="connsiteX7446" fmla="*/ 1814257 w 5317239"/>
              <a:gd name="connsiteY7446" fmla="*/ 1586372 h 3428468"/>
              <a:gd name="connsiteX7447" fmla="*/ 1798030 w 5317239"/>
              <a:gd name="connsiteY7447" fmla="*/ 1595652 h 3428468"/>
              <a:gd name="connsiteX7448" fmla="*/ 1796619 w 5317239"/>
              <a:gd name="connsiteY7448" fmla="*/ 1596900 h 3428468"/>
              <a:gd name="connsiteX7449" fmla="*/ 1793471 w 5317239"/>
              <a:gd name="connsiteY7449" fmla="*/ 1601188 h 3428468"/>
              <a:gd name="connsiteX7450" fmla="*/ 1792603 w 5317239"/>
              <a:gd name="connsiteY7450" fmla="*/ 1604064 h 3428468"/>
              <a:gd name="connsiteX7451" fmla="*/ 1793471 w 5317239"/>
              <a:gd name="connsiteY7451" fmla="*/ 1624253 h 3428468"/>
              <a:gd name="connsiteX7452" fmla="*/ 1795316 w 5317239"/>
              <a:gd name="connsiteY7452" fmla="*/ 1627726 h 3428468"/>
              <a:gd name="connsiteX7453" fmla="*/ 1796198 w 5317239"/>
              <a:gd name="connsiteY7453" fmla="*/ 1628608 h 3428468"/>
              <a:gd name="connsiteX7454" fmla="*/ 1798789 w 5317239"/>
              <a:gd name="connsiteY7454" fmla="*/ 1630439 h 3428468"/>
              <a:gd name="connsiteX7455" fmla="*/ 1798789 w 5317239"/>
              <a:gd name="connsiteY7455" fmla="*/ 1630507 h 3428468"/>
              <a:gd name="connsiteX7456" fmla="*/ 1799441 w 5317239"/>
              <a:gd name="connsiteY7456" fmla="*/ 1630982 h 3428468"/>
              <a:gd name="connsiteX7457" fmla="*/ 1804326 w 5317239"/>
              <a:gd name="connsiteY7457" fmla="*/ 1650140 h 3428468"/>
              <a:gd name="connsiteX7458" fmla="*/ 1804705 w 5317239"/>
              <a:gd name="connsiteY7458" fmla="*/ 1671685 h 3428468"/>
              <a:gd name="connsiteX7459" fmla="*/ 1782346 w 5317239"/>
              <a:gd name="connsiteY7459" fmla="*/ 1682865 h 3428468"/>
              <a:gd name="connsiteX7460" fmla="*/ 1779904 w 5317239"/>
              <a:gd name="connsiteY7460" fmla="*/ 1686067 h 3428468"/>
              <a:gd name="connsiteX7461" fmla="*/ 1777949 w 5317239"/>
              <a:gd name="connsiteY7461" fmla="*/ 1696269 h 3428468"/>
              <a:gd name="connsiteX7462" fmla="*/ 1771220 w 5317239"/>
              <a:gd name="connsiteY7462" fmla="*/ 1707666 h 3428468"/>
              <a:gd name="connsiteX7463" fmla="*/ 1761235 w 5317239"/>
              <a:gd name="connsiteY7463" fmla="*/ 1705061 h 3428468"/>
              <a:gd name="connsiteX7464" fmla="*/ 1733176 w 5317239"/>
              <a:gd name="connsiteY7464" fmla="*/ 1684656 h 3428468"/>
              <a:gd name="connsiteX7465" fmla="*/ 1734316 w 5317239"/>
              <a:gd name="connsiteY7465" fmla="*/ 1679771 h 3428468"/>
              <a:gd name="connsiteX7466" fmla="*/ 1732851 w 5317239"/>
              <a:gd name="connsiteY7466" fmla="*/ 1675321 h 3428468"/>
              <a:gd name="connsiteX7467" fmla="*/ 1732418 w 5317239"/>
              <a:gd name="connsiteY7467" fmla="*/ 1674941 h 3428468"/>
              <a:gd name="connsiteX7468" fmla="*/ 1731928 w 5317239"/>
              <a:gd name="connsiteY7468" fmla="*/ 1674398 h 3428468"/>
              <a:gd name="connsiteX7469" fmla="*/ 1712555 w 5317239"/>
              <a:gd name="connsiteY7469" fmla="*/ 1657846 h 3428468"/>
              <a:gd name="connsiteX7470" fmla="*/ 1707344 w 5317239"/>
              <a:gd name="connsiteY7470" fmla="*/ 1657358 h 3428468"/>
              <a:gd name="connsiteX7471" fmla="*/ 1701646 w 5317239"/>
              <a:gd name="connsiteY7471" fmla="*/ 1660668 h 3428468"/>
              <a:gd name="connsiteX7472" fmla="*/ 1699475 w 5317239"/>
              <a:gd name="connsiteY7472" fmla="*/ 1663761 h 3428468"/>
              <a:gd name="connsiteX7473" fmla="*/ 1700397 w 5317239"/>
              <a:gd name="connsiteY7473" fmla="*/ 1667397 h 3428468"/>
              <a:gd name="connsiteX7474" fmla="*/ 1711578 w 5317239"/>
              <a:gd name="connsiteY7474" fmla="*/ 1681290 h 3428468"/>
              <a:gd name="connsiteX7475" fmla="*/ 1718198 w 5317239"/>
              <a:gd name="connsiteY7475" fmla="*/ 1703216 h 3428468"/>
              <a:gd name="connsiteX7476" fmla="*/ 1708213 w 5317239"/>
              <a:gd name="connsiteY7476" fmla="*/ 1709348 h 3428468"/>
              <a:gd name="connsiteX7477" fmla="*/ 1706150 w 5317239"/>
              <a:gd name="connsiteY7477" fmla="*/ 1714178 h 3428468"/>
              <a:gd name="connsiteX7478" fmla="*/ 1707833 w 5317239"/>
              <a:gd name="connsiteY7478" fmla="*/ 1721830 h 3428468"/>
              <a:gd name="connsiteX7479" fmla="*/ 1708104 w 5317239"/>
              <a:gd name="connsiteY7479" fmla="*/ 1722699 h 3428468"/>
              <a:gd name="connsiteX7480" fmla="*/ 1725633 w 5317239"/>
              <a:gd name="connsiteY7480" fmla="*/ 1761882 h 3428468"/>
              <a:gd name="connsiteX7481" fmla="*/ 1725959 w 5317239"/>
              <a:gd name="connsiteY7481" fmla="*/ 1762479 h 3428468"/>
              <a:gd name="connsiteX7482" fmla="*/ 1737627 w 5317239"/>
              <a:gd name="connsiteY7482" fmla="*/ 1780442 h 3428468"/>
              <a:gd name="connsiteX7483" fmla="*/ 1738658 w 5317239"/>
              <a:gd name="connsiteY7483" fmla="*/ 1781582 h 3428468"/>
              <a:gd name="connsiteX7484" fmla="*/ 1738929 w 5317239"/>
              <a:gd name="connsiteY7484" fmla="*/ 1781799 h 3428468"/>
              <a:gd name="connsiteX7485" fmla="*/ 1739580 w 5317239"/>
              <a:gd name="connsiteY7485" fmla="*/ 1782505 h 3428468"/>
              <a:gd name="connsiteX7486" fmla="*/ 1745062 w 5317239"/>
              <a:gd name="connsiteY7486" fmla="*/ 1786738 h 3428468"/>
              <a:gd name="connsiteX7487" fmla="*/ 1745225 w 5317239"/>
              <a:gd name="connsiteY7487" fmla="*/ 1796995 h 3428468"/>
              <a:gd name="connsiteX7488" fmla="*/ 1738713 w 5317239"/>
              <a:gd name="connsiteY7488" fmla="*/ 1792490 h 3428468"/>
              <a:gd name="connsiteX7489" fmla="*/ 1735564 w 5317239"/>
              <a:gd name="connsiteY7489" fmla="*/ 1791731 h 3428468"/>
              <a:gd name="connsiteX7490" fmla="*/ 1720423 w 5317239"/>
              <a:gd name="connsiteY7490" fmla="*/ 1793684 h 3428468"/>
              <a:gd name="connsiteX7491" fmla="*/ 1710926 w 5317239"/>
              <a:gd name="connsiteY7491" fmla="*/ 1789180 h 3428468"/>
              <a:gd name="connsiteX7492" fmla="*/ 1705499 w 5317239"/>
              <a:gd name="connsiteY7492" fmla="*/ 1790374 h 3428468"/>
              <a:gd name="connsiteX7493" fmla="*/ 1699910 w 5317239"/>
              <a:gd name="connsiteY7493" fmla="*/ 1797049 h 3428468"/>
              <a:gd name="connsiteX7494" fmla="*/ 1689814 w 5317239"/>
              <a:gd name="connsiteY7494" fmla="*/ 1792870 h 3428468"/>
              <a:gd name="connsiteX7495" fmla="*/ 1685581 w 5317239"/>
              <a:gd name="connsiteY7495" fmla="*/ 1793250 h 3428468"/>
              <a:gd name="connsiteX7496" fmla="*/ 1684332 w 5317239"/>
              <a:gd name="connsiteY7496" fmla="*/ 1794064 h 3428468"/>
              <a:gd name="connsiteX7497" fmla="*/ 1672990 w 5317239"/>
              <a:gd name="connsiteY7497" fmla="*/ 1787335 h 3428468"/>
              <a:gd name="connsiteX7498" fmla="*/ 1669137 w 5317239"/>
              <a:gd name="connsiteY7498" fmla="*/ 1786955 h 3428468"/>
              <a:gd name="connsiteX7499" fmla="*/ 1666424 w 5317239"/>
              <a:gd name="connsiteY7499" fmla="*/ 1789668 h 3428468"/>
              <a:gd name="connsiteX7500" fmla="*/ 1662191 w 5317239"/>
              <a:gd name="connsiteY7500" fmla="*/ 1801228 h 3428468"/>
              <a:gd name="connsiteX7501" fmla="*/ 1652530 w 5317239"/>
              <a:gd name="connsiteY7501" fmla="*/ 1802313 h 3428468"/>
              <a:gd name="connsiteX7502" fmla="*/ 1650903 w 5317239"/>
              <a:gd name="connsiteY7502" fmla="*/ 1802802 h 3428468"/>
              <a:gd name="connsiteX7503" fmla="*/ 1637824 w 5317239"/>
              <a:gd name="connsiteY7503" fmla="*/ 1809803 h 3428468"/>
              <a:gd name="connsiteX7504" fmla="*/ 1636087 w 5317239"/>
              <a:gd name="connsiteY7504" fmla="*/ 1811431 h 3428468"/>
              <a:gd name="connsiteX7505" fmla="*/ 1630769 w 5317239"/>
              <a:gd name="connsiteY7505" fmla="*/ 1820114 h 3428468"/>
              <a:gd name="connsiteX7506" fmla="*/ 1616332 w 5317239"/>
              <a:gd name="connsiteY7506" fmla="*/ 1814470 h 3428468"/>
              <a:gd name="connsiteX7507" fmla="*/ 1611122 w 5317239"/>
              <a:gd name="connsiteY7507" fmla="*/ 1815881 h 3428468"/>
              <a:gd name="connsiteX7508" fmla="*/ 1603633 w 5317239"/>
              <a:gd name="connsiteY7508" fmla="*/ 1825324 h 3428468"/>
              <a:gd name="connsiteX7509" fmla="*/ 1596632 w 5317239"/>
              <a:gd name="connsiteY7509" fmla="*/ 1821905 h 3428468"/>
              <a:gd name="connsiteX7510" fmla="*/ 1582901 w 5317239"/>
              <a:gd name="connsiteY7510" fmla="*/ 1806818 h 3428468"/>
              <a:gd name="connsiteX7511" fmla="*/ 1582359 w 5317239"/>
              <a:gd name="connsiteY7511" fmla="*/ 1806438 h 3428468"/>
              <a:gd name="connsiteX7512" fmla="*/ 1581980 w 5317239"/>
              <a:gd name="connsiteY7512" fmla="*/ 1806058 h 3428468"/>
              <a:gd name="connsiteX7513" fmla="*/ 1579104 w 5317239"/>
              <a:gd name="connsiteY7513" fmla="*/ 1804593 h 3428468"/>
              <a:gd name="connsiteX7514" fmla="*/ 1564884 w 5317239"/>
              <a:gd name="connsiteY7514" fmla="*/ 1803182 h 3428468"/>
              <a:gd name="connsiteX7515" fmla="*/ 1563636 w 5317239"/>
              <a:gd name="connsiteY7515" fmla="*/ 1803182 h 3428468"/>
              <a:gd name="connsiteX7516" fmla="*/ 1542091 w 5317239"/>
              <a:gd name="connsiteY7516" fmla="*/ 1807035 h 3428468"/>
              <a:gd name="connsiteX7517" fmla="*/ 1539648 w 5317239"/>
              <a:gd name="connsiteY7517" fmla="*/ 1808338 h 3428468"/>
              <a:gd name="connsiteX7518" fmla="*/ 1529337 w 5317239"/>
              <a:gd name="connsiteY7518" fmla="*/ 1819083 h 3428468"/>
              <a:gd name="connsiteX7519" fmla="*/ 1519569 w 5317239"/>
              <a:gd name="connsiteY7519" fmla="*/ 1815609 h 3428468"/>
              <a:gd name="connsiteX7520" fmla="*/ 1514196 w 5317239"/>
              <a:gd name="connsiteY7520" fmla="*/ 1808392 h 3428468"/>
              <a:gd name="connsiteX7521" fmla="*/ 1513165 w 5317239"/>
              <a:gd name="connsiteY7521" fmla="*/ 1807469 h 3428468"/>
              <a:gd name="connsiteX7522" fmla="*/ 1512843 w 5317239"/>
              <a:gd name="connsiteY7522" fmla="*/ 1807474 h 3428468"/>
              <a:gd name="connsiteX7523" fmla="*/ 1512921 w 5317239"/>
              <a:gd name="connsiteY7523" fmla="*/ 1807580 h 3428468"/>
              <a:gd name="connsiteX7524" fmla="*/ 1512804 w 5317239"/>
              <a:gd name="connsiteY7524" fmla="*/ 1807475 h 3428468"/>
              <a:gd name="connsiteX7525" fmla="*/ 1506056 w 5317239"/>
              <a:gd name="connsiteY7525" fmla="*/ 1807577 h 3428468"/>
              <a:gd name="connsiteX7526" fmla="*/ 1492976 w 5317239"/>
              <a:gd name="connsiteY7526" fmla="*/ 1825161 h 3428468"/>
              <a:gd name="connsiteX7527" fmla="*/ 1489286 w 5317239"/>
              <a:gd name="connsiteY7527" fmla="*/ 1823804 h 3428468"/>
              <a:gd name="connsiteX7528" fmla="*/ 1492976 w 5317239"/>
              <a:gd name="connsiteY7528" fmla="*/ 1817346 h 3428468"/>
              <a:gd name="connsiteX7529" fmla="*/ 1491401 w 5317239"/>
              <a:gd name="connsiteY7529" fmla="*/ 1811214 h 3428468"/>
              <a:gd name="connsiteX7530" fmla="*/ 1480873 w 5317239"/>
              <a:gd name="connsiteY7530" fmla="*/ 1804810 h 3428468"/>
              <a:gd name="connsiteX7531" fmla="*/ 1476045 w 5317239"/>
              <a:gd name="connsiteY7531" fmla="*/ 1804918 h 3428468"/>
              <a:gd name="connsiteX7532" fmla="*/ 1474360 w 5317239"/>
              <a:gd name="connsiteY7532" fmla="*/ 1803616 h 3428468"/>
              <a:gd name="connsiteX7533" fmla="*/ 1476532 w 5317239"/>
              <a:gd name="connsiteY7533" fmla="*/ 1795312 h 3428468"/>
              <a:gd name="connsiteX7534" fmla="*/ 1476206 w 5317239"/>
              <a:gd name="connsiteY7534" fmla="*/ 1792165 h 3428468"/>
              <a:gd name="connsiteX7535" fmla="*/ 1472897 w 5317239"/>
              <a:gd name="connsiteY7535" fmla="*/ 1785490 h 3428468"/>
              <a:gd name="connsiteX7536" fmla="*/ 1468824 w 5317239"/>
              <a:gd name="connsiteY7536" fmla="*/ 1782993 h 3428468"/>
              <a:gd name="connsiteX7537" fmla="*/ 1466763 w 5317239"/>
              <a:gd name="connsiteY7537" fmla="*/ 1782993 h 3428468"/>
              <a:gd name="connsiteX7538" fmla="*/ 1468824 w 5317239"/>
              <a:gd name="connsiteY7538" fmla="*/ 1780823 h 3428468"/>
              <a:gd name="connsiteX7539" fmla="*/ 1469964 w 5317239"/>
              <a:gd name="connsiteY7539" fmla="*/ 1776915 h 3428468"/>
              <a:gd name="connsiteX7540" fmla="*/ 1469314 w 5317239"/>
              <a:gd name="connsiteY7540" fmla="*/ 1773441 h 3428468"/>
              <a:gd name="connsiteX7541" fmla="*/ 1472787 w 5317239"/>
              <a:gd name="connsiteY7541" fmla="*/ 1770836 h 3428468"/>
              <a:gd name="connsiteX7542" fmla="*/ 1478377 w 5317239"/>
              <a:gd name="connsiteY7542" fmla="*/ 1758408 h 3428468"/>
              <a:gd name="connsiteX7543" fmla="*/ 1478052 w 5317239"/>
              <a:gd name="connsiteY7543" fmla="*/ 1754067 h 3428468"/>
              <a:gd name="connsiteX7544" fmla="*/ 1474198 w 5317239"/>
              <a:gd name="connsiteY7544" fmla="*/ 1752005 h 3428468"/>
              <a:gd name="connsiteX7545" fmla="*/ 1461662 w 5317239"/>
              <a:gd name="connsiteY7545" fmla="*/ 1752113 h 3428468"/>
              <a:gd name="connsiteX7546" fmla="*/ 1460413 w 5317239"/>
              <a:gd name="connsiteY7546" fmla="*/ 1739251 h 3428468"/>
              <a:gd name="connsiteX7547" fmla="*/ 1459057 w 5317239"/>
              <a:gd name="connsiteY7547" fmla="*/ 1736429 h 3428468"/>
              <a:gd name="connsiteX7548" fmla="*/ 1455042 w 5317239"/>
              <a:gd name="connsiteY7548" fmla="*/ 1732576 h 3428468"/>
              <a:gd name="connsiteX7549" fmla="*/ 1450374 w 5317239"/>
              <a:gd name="connsiteY7549" fmla="*/ 1731599 h 3428468"/>
              <a:gd name="connsiteX7550" fmla="*/ 1440822 w 5317239"/>
              <a:gd name="connsiteY7550" fmla="*/ 1735018 h 3428468"/>
              <a:gd name="connsiteX7551" fmla="*/ 1438651 w 5317239"/>
              <a:gd name="connsiteY7551" fmla="*/ 1728506 h 3428468"/>
              <a:gd name="connsiteX7552" fmla="*/ 1435613 w 5317239"/>
              <a:gd name="connsiteY7552" fmla="*/ 1725575 h 3428468"/>
              <a:gd name="connsiteX7553" fmla="*/ 1431596 w 5317239"/>
              <a:gd name="connsiteY7553" fmla="*/ 1724435 h 3428468"/>
              <a:gd name="connsiteX7554" fmla="*/ 1429208 w 5317239"/>
              <a:gd name="connsiteY7554" fmla="*/ 1724435 h 3428468"/>
              <a:gd name="connsiteX7555" fmla="*/ 1431867 w 5317239"/>
              <a:gd name="connsiteY7555" fmla="*/ 1705658 h 3428468"/>
              <a:gd name="connsiteX7556" fmla="*/ 1430945 w 5317239"/>
              <a:gd name="connsiteY7556" fmla="*/ 1702185 h 3428468"/>
              <a:gd name="connsiteX7557" fmla="*/ 1427797 w 5317239"/>
              <a:gd name="connsiteY7557" fmla="*/ 1700502 h 3428468"/>
              <a:gd name="connsiteX7558" fmla="*/ 1426387 w 5317239"/>
              <a:gd name="connsiteY7558" fmla="*/ 1700394 h 3428468"/>
              <a:gd name="connsiteX7559" fmla="*/ 1418517 w 5317239"/>
              <a:gd name="connsiteY7559" fmla="*/ 1680531 h 3428468"/>
              <a:gd name="connsiteX7560" fmla="*/ 1412819 w 5317239"/>
              <a:gd name="connsiteY7560" fmla="*/ 1662568 h 3428468"/>
              <a:gd name="connsiteX7561" fmla="*/ 1416021 w 5317239"/>
              <a:gd name="connsiteY7561" fmla="*/ 1658606 h 3428468"/>
              <a:gd name="connsiteX7562" fmla="*/ 1416509 w 5317239"/>
              <a:gd name="connsiteY7562" fmla="*/ 1653667 h 3428468"/>
              <a:gd name="connsiteX7563" fmla="*/ 1408912 w 5317239"/>
              <a:gd name="connsiteY7563" fmla="*/ 1639285 h 3428468"/>
              <a:gd name="connsiteX7564" fmla="*/ 1414284 w 5317239"/>
              <a:gd name="connsiteY7564" fmla="*/ 1611825 h 3428468"/>
              <a:gd name="connsiteX7565" fmla="*/ 1411897 w 5317239"/>
              <a:gd name="connsiteY7565" fmla="*/ 1606941 h 3428468"/>
              <a:gd name="connsiteX7566" fmla="*/ 1407121 w 5317239"/>
              <a:gd name="connsiteY7566" fmla="*/ 1604553 h 3428468"/>
              <a:gd name="connsiteX7567" fmla="*/ 1409943 w 5317239"/>
              <a:gd name="connsiteY7567" fmla="*/ 1597715 h 3428468"/>
              <a:gd name="connsiteX7568" fmla="*/ 1407609 w 5317239"/>
              <a:gd name="connsiteY7568" fmla="*/ 1591853 h 3428468"/>
              <a:gd name="connsiteX7569" fmla="*/ 1403158 w 5317239"/>
              <a:gd name="connsiteY7569" fmla="*/ 1589899 h 3428468"/>
              <a:gd name="connsiteX7570" fmla="*/ 1403973 w 5317239"/>
              <a:gd name="connsiteY7570" fmla="*/ 1586752 h 3428468"/>
              <a:gd name="connsiteX7571" fmla="*/ 1404081 w 5317239"/>
              <a:gd name="connsiteY7571" fmla="*/ 1586046 h 3428468"/>
              <a:gd name="connsiteX7572" fmla="*/ 1417052 w 5317239"/>
              <a:gd name="connsiteY7572" fmla="*/ 1582844 h 3428468"/>
              <a:gd name="connsiteX7573" fmla="*/ 1420471 w 5317239"/>
              <a:gd name="connsiteY7573" fmla="*/ 1578612 h 3428468"/>
              <a:gd name="connsiteX7574" fmla="*/ 1420742 w 5317239"/>
              <a:gd name="connsiteY7574" fmla="*/ 1570471 h 3428468"/>
              <a:gd name="connsiteX7575" fmla="*/ 1419711 w 5317239"/>
              <a:gd name="connsiteY7575" fmla="*/ 1567432 h 3428468"/>
              <a:gd name="connsiteX7576" fmla="*/ 1416184 w 5317239"/>
              <a:gd name="connsiteY7576" fmla="*/ 1563199 h 3428468"/>
              <a:gd name="connsiteX7577" fmla="*/ 1416617 w 5317239"/>
              <a:gd name="connsiteY7577" fmla="*/ 1562005 h 3428468"/>
              <a:gd name="connsiteX7578" fmla="*/ 1426821 w 5317239"/>
              <a:gd name="connsiteY7578" fmla="*/ 1570091 h 3428468"/>
              <a:gd name="connsiteX7579" fmla="*/ 1430619 w 5317239"/>
              <a:gd name="connsiteY7579" fmla="*/ 1570959 h 3428468"/>
              <a:gd name="connsiteX7580" fmla="*/ 1462422 w 5317239"/>
              <a:gd name="connsiteY7580" fmla="*/ 1563958 h 3428468"/>
              <a:gd name="connsiteX7581" fmla="*/ 1464973 w 5317239"/>
              <a:gd name="connsiteY7581" fmla="*/ 1562330 h 3428468"/>
              <a:gd name="connsiteX7582" fmla="*/ 1471919 w 5317239"/>
              <a:gd name="connsiteY7582" fmla="*/ 1553538 h 3428468"/>
              <a:gd name="connsiteX7583" fmla="*/ 1472787 w 5317239"/>
              <a:gd name="connsiteY7583" fmla="*/ 1549848 h 3428468"/>
              <a:gd name="connsiteX7584" fmla="*/ 1470615 w 5317239"/>
              <a:gd name="connsiteY7584" fmla="*/ 1546809 h 3428468"/>
              <a:gd name="connsiteX7585" fmla="*/ 1462747 w 5317239"/>
              <a:gd name="connsiteY7585" fmla="*/ 1542684 h 3428468"/>
              <a:gd name="connsiteX7586" fmla="*/ 1452816 w 5317239"/>
              <a:gd name="connsiteY7586" fmla="*/ 1538288 h 3428468"/>
              <a:gd name="connsiteX7587" fmla="*/ 1446954 w 5317239"/>
              <a:gd name="connsiteY7587" fmla="*/ 1529985 h 3428468"/>
              <a:gd name="connsiteX7588" fmla="*/ 1442016 w 5317239"/>
              <a:gd name="connsiteY7588" fmla="*/ 1528249 h 3428468"/>
              <a:gd name="connsiteX7589" fmla="*/ 1439953 w 5317239"/>
              <a:gd name="connsiteY7589" fmla="*/ 1528845 h 3428468"/>
              <a:gd name="connsiteX7590" fmla="*/ 1439953 w 5317239"/>
              <a:gd name="connsiteY7590" fmla="*/ 1528574 h 3428468"/>
              <a:gd name="connsiteX7591" fmla="*/ 1438326 w 5317239"/>
              <a:gd name="connsiteY7591" fmla="*/ 1525372 h 3428468"/>
              <a:gd name="connsiteX7592" fmla="*/ 1434852 w 5317239"/>
              <a:gd name="connsiteY7592" fmla="*/ 1524395 h 3428468"/>
              <a:gd name="connsiteX7593" fmla="*/ 1434472 w 5317239"/>
              <a:gd name="connsiteY7593" fmla="*/ 1524395 h 3428468"/>
              <a:gd name="connsiteX7594" fmla="*/ 1437457 w 5317239"/>
              <a:gd name="connsiteY7594" fmla="*/ 1516471 h 3428468"/>
              <a:gd name="connsiteX7595" fmla="*/ 1435069 w 5317239"/>
              <a:gd name="connsiteY7595" fmla="*/ 1510773 h 3428468"/>
              <a:gd name="connsiteX7596" fmla="*/ 1432790 w 5317239"/>
              <a:gd name="connsiteY7596" fmla="*/ 1509742 h 3428468"/>
              <a:gd name="connsiteX7597" fmla="*/ 1438271 w 5317239"/>
              <a:gd name="connsiteY7597" fmla="*/ 1508928 h 3428468"/>
              <a:gd name="connsiteX7598" fmla="*/ 1470291 w 5317239"/>
              <a:gd name="connsiteY7598" fmla="*/ 1528574 h 3428468"/>
              <a:gd name="connsiteX7599" fmla="*/ 1473058 w 5317239"/>
              <a:gd name="connsiteY7599" fmla="*/ 1529225 h 3428468"/>
              <a:gd name="connsiteX7600" fmla="*/ 1486191 w 5317239"/>
              <a:gd name="connsiteY7600" fmla="*/ 1528086 h 3428468"/>
              <a:gd name="connsiteX7601" fmla="*/ 1488037 w 5317239"/>
              <a:gd name="connsiteY7601" fmla="*/ 1527488 h 3428468"/>
              <a:gd name="connsiteX7602" fmla="*/ 1505133 w 5317239"/>
              <a:gd name="connsiteY7602" fmla="*/ 1517611 h 3428468"/>
              <a:gd name="connsiteX7603" fmla="*/ 1514250 w 5317239"/>
              <a:gd name="connsiteY7603" fmla="*/ 1520651 h 3428468"/>
              <a:gd name="connsiteX7604" fmla="*/ 1519025 w 5317239"/>
              <a:gd name="connsiteY7604" fmla="*/ 1519402 h 3428468"/>
              <a:gd name="connsiteX7605" fmla="*/ 1521305 w 5317239"/>
              <a:gd name="connsiteY7605" fmla="*/ 1516906 h 3428468"/>
              <a:gd name="connsiteX7606" fmla="*/ 1526462 w 5317239"/>
              <a:gd name="connsiteY7606" fmla="*/ 1521465 h 3428468"/>
              <a:gd name="connsiteX7607" fmla="*/ 1529989 w 5317239"/>
              <a:gd name="connsiteY7607" fmla="*/ 1522550 h 3428468"/>
              <a:gd name="connsiteX7608" fmla="*/ 1536664 w 5317239"/>
              <a:gd name="connsiteY7608" fmla="*/ 1521736 h 3428468"/>
              <a:gd name="connsiteX7609" fmla="*/ 1539268 w 5317239"/>
              <a:gd name="connsiteY7609" fmla="*/ 1520542 h 3428468"/>
              <a:gd name="connsiteX7610" fmla="*/ 1544643 w 5317239"/>
              <a:gd name="connsiteY7610" fmla="*/ 1515441 h 3428468"/>
              <a:gd name="connsiteX7611" fmla="*/ 1545835 w 5317239"/>
              <a:gd name="connsiteY7611" fmla="*/ 1510828 h 3428468"/>
              <a:gd name="connsiteX7612" fmla="*/ 1542253 w 5317239"/>
              <a:gd name="connsiteY7612" fmla="*/ 1507680 h 3428468"/>
              <a:gd name="connsiteX7613" fmla="*/ 1536446 w 5317239"/>
              <a:gd name="connsiteY7613" fmla="*/ 1506703 h 3428468"/>
              <a:gd name="connsiteX7614" fmla="*/ 1537695 w 5317239"/>
              <a:gd name="connsiteY7614" fmla="*/ 1501059 h 3428468"/>
              <a:gd name="connsiteX7615" fmla="*/ 1541385 w 5317239"/>
              <a:gd name="connsiteY7615" fmla="*/ 1503067 h 3428468"/>
              <a:gd name="connsiteX7616" fmla="*/ 1547410 w 5317239"/>
              <a:gd name="connsiteY7616" fmla="*/ 1501384 h 3428468"/>
              <a:gd name="connsiteX7617" fmla="*/ 1550448 w 5317239"/>
              <a:gd name="connsiteY7617" fmla="*/ 1496283 h 3428468"/>
              <a:gd name="connsiteX7618" fmla="*/ 1557937 w 5317239"/>
              <a:gd name="connsiteY7618" fmla="*/ 1499919 h 3428468"/>
              <a:gd name="connsiteX7619" fmla="*/ 1561356 w 5317239"/>
              <a:gd name="connsiteY7619" fmla="*/ 1500136 h 3428468"/>
              <a:gd name="connsiteX7620" fmla="*/ 1567598 w 5317239"/>
              <a:gd name="connsiteY7620" fmla="*/ 1498020 h 3428468"/>
              <a:gd name="connsiteX7621" fmla="*/ 1568684 w 5317239"/>
              <a:gd name="connsiteY7621" fmla="*/ 1497477 h 3428468"/>
              <a:gd name="connsiteX7622" fmla="*/ 1574382 w 5317239"/>
              <a:gd name="connsiteY7622" fmla="*/ 1502090 h 3428468"/>
              <a:gd name="connsiteX7623" fmla="*/ 1579049 w 5317239"/>
              <a:gd name="connsiteY7623" fmla="*/ 1502687 h 3428468"/>
              <a:gd name="connsiteX7624" fmla="*/ 1583716 w 5317239"/>
              <a:gd name="connsiteY7624" fmla="*/ 1500625 h 3428468"/>
              <a:gd name="connsiteX7625" fmla="*/ 1585072 w 5317239"/>
              <a:gd name="connsiteY7625" fmla="*/ 1501276 h 3428468"/>
              <a:gd name="connsiteX7626" fmla="*/ 1593755 w 5317239"/>
              <a:gd name="connsiteY7626" fmla="*/ 1510719 h 3428468"/>
              <a:gd name="connsiteX7627" fmla="*/ 1598369 w 5317239"/>
              <a:gd name="connsiteY7627" fmla="*/ 1511968 h 3428468"/>
              <a:gd name="connsiteX7628" fmla="*/ 1602819 w 5317239"/>
              <a:gd name="connsiteY7628" fmla="*/ 1510665 h 3428468"/>
              <a:gd name="connsiteX7629" fmla="*/ 1603307 w 5317239"/>
              <a:gd name="connsiteY7629" fmla="*/ 1510502 h 3428468"/>
              <a:gd name="connsiteX7630" fmla="*/ 1605424 w 5317239"/>
              <a:gd name="connsiteY7630" fmla="*/ 1514573 h 3428468"/>
              <a:gd name="connsiteX7631" fmla="*/ 1608029 w 5317239"/>
              <a:gd name="connsiteY7631" fmla="*/ 1516797 h 3428468"/>
              <a:gd name="connsiteX7632" fmla="*/ 1607540 w 5317239"/>
              <a:gd name="connsiteY7632" fmla="*/ 1518154 h 3428468"/>
              <a:gd name="connsiteX7633" fmla="*/ 1608192 w 5317239"/>
              <a:gd name="connsiteY7633" fmla="*/ 1522442 h 3428468"/>
              <a:gd name="connsiteX7634" fmla="*/ 1612153 w 5317239"/>
              <a:gd name="connsiteY7634" fmla="*/ 1524178 h 3428468"/>
              <a:gd name="connsiteX7635" fmla="*/ 1615030 w 5317239"/>
              <a:gd name="connsiteY7635" fmla="*/ 1523961 h 3428468"/>
              <a:gd name="connsiteX7636" fmla="*/ 1615246 w 5317239"/>
              <a:gd name="connsiteY7636" fmla="*/ 1526403 h 3428468"/>
              <a:gd name="connsiteX7637" fmla="*/ 1617092 w 5317239"/>
              <a:gd name="connsiteY7637" fmla="*/ 1529660 h 3428468"/>
              <a:gd name="connsiteX7638" fmla="*/ 1618177 w 5317239"/>
              <a:gd name="connsiteY7638" fmla="*/ 1530202 h 3428468"/>
              <a:gd name="connsiteX7639" fmla="*/ 1620782 w 5317239"/>
              <a:gd name="connsiteY7639" fmla="*/ 1532753 h 3428468"/>
              <a:gd name="connsiteX7640" fmla="*/ 1636033 w 5317239"/>
              <a:gd name="connsiteY7640" fmla="*/ 1538560 h 3428468"/>
              <a:gd name="connsiteX7641" fmla="*/ 1639615 w 5317239"/>
              <a:gd name="connsiteY7641" fmla="*/ 1538397 h 3428468"/>
              <a:gd name="connsiteX7642" fmla="*/ 1641948 w 5317239"/>
              <a:gd name="connsiteY7642" fmla="*/ 1535683 h 3428468"/>
              <a:gd name="connsiteX7643" fmla="*/ 1643251 w 5317239"/>
              <a:gd name="connsiteY7643" fmla="*/ 1531559 h 3428468"/>
              <a:gd name="connsiteX7644" fmla="*/ 1652965 w 5317239"/>
              <a:gd name="connsiteY7644" fmla="*/ 1524016 h 3428468"/>
              <a:gd name="connsiteX7645" fmla="*/ 1662029 w 5317239"/>
              <a:gd name="connsiteY7645" fmla="*/ 1528140 h 3428468"/>
              <a:gd name="connsiteX7646" fmla="*/ 1666098 w 5317239"/>
              <a:gd name="connsiteY7646" fmla="*/ 1527977 h 3428468"/>
              <a:gd name="connsiteX7647" fmla="*/ 1668378 w 5317239"/>
              <a:gd name="connsiteY7647" fmla="*/ 1524612 h 3428468"/>
              <a:gd name="connsiteX7648" fmla="*/ 1672774 w 5317239"/>
              <a:gd name="connsiteY7648" fmla="*/ 1491670 h 3428468"/>
              <a:gd name="connsiteX7649" fmla="*/ 1670711 w 5317239"/>
              <a:gd name="connsiteY7649" fmla="*/ 1487220 h 3428468"/>
              <a:gd name="connsiteX7650" fmla="*/ 1667618 w 5317239"/>
              <a:gd name="connsiteY7650" fmla="*/ 1485266 h 3428468"/>
              <a:gd name="connsiteX7651" fmla="*/ 1662787 w 5317239"/>
              <a:gd name="connsiteY7651" fmla="*/ 1485266 h 3428468"/>
              <a:gd name="connsiteX7652" fmla="*/ 1661865 w 5317239"/>
              <a:gd name="connsiteY7652" fmla="*/ 1485864 h 3428468"/>
              <a:gd name="connsiteX7653" fmla="*/ 1663277 w 5317239"/>
              <a:gd name="connsiteY7653" fmla="*/ 1482498 h 3428468"/>
              <a:gd name="connsiteX7654" fmla="*/ 1662570 w 5317239"/>
              <a:gd name="connsiteY7654" fmla="*/ 1477886 h 3428468"/>
              <a:gd name="connsiteX7655" fmla="*/ 1658175 w 5317239"/>
              <a:gd name="connsiteY7655" fmla="*/ 1476312 h 3428468"/>
              <a:gd name="connsiteX7656" fmla="*/ 1639560 w 5317239"/>
              <a:gd name="connsiteY7656" fmla="*/ 1480056 h 3428468"/>
              <a:gd name="connsiteX7657" fmla="*/ 1639995 w 5317239"/>
              <a:gd name="connsiteY7657" fmla="*/ 1478863 h 3428468"/>
              <a:gd name="connsiteX7658" fmla="*/ 1639017 w 5317239"/>
              <a:gd name="connsiteY7658" fmla="*/ 1475064 h 3428468"/>
              <a:gd name="connsiteX7659" fmla="*/ 1632505 w 5317239"/>
              <a:gd name="connsiteY7659" fmla="*/ 1467249 h 3428468"/>
              <a:gd name="connsiteX7660" fmla="*/ 1632125 w 5317239"/>
              <a:gd name="connsiteY7660" fmla="*/ 1461062 h 3428468"/>
              <a:gd name="connsiteX7661" fmla="*/ 1633916 w 5317239"/>
              <a:gd name="connsiteY7661" fmla="*/ 1458946 h 3428468"/>
              <a:gd name="connsiteX7662" fmla="*/ 1634241 w 5317239"/>
              <a:gd name="connsiteY7662" fmla="*/ 1453518 h 3428468"/>
              <a:gd name="connsiteX7663" fmla="*/ 1629683 w 5317239"/>
              <a:gd name="connsiteY7663" fmla="*/ 1446735 h 3428468"/>
              <a:gd name="connsiteX7664" fmla="*/ 1629791 w 5317239"/>
              <a:gd name="connsiteY7664" fmla="*/ 1446355 h 3428468"/>
              <a:gd name="connsiteX7665" fmla="*/ 1634948 w 5317239"/>
              <a:gd name="connsiteY7665" fmla="*/ 1444563 h 3428468"/>
              <a:gd name="connsiteX7666" fmla="*/ 1637932 w 5317239"/>
              <a:gd name="connsiteY7666" fmla="*/ 1440982 h 3428468"/>
              <a:gd name="connsiteX7667" fmla="*/ 1639180 w 5317239"/>
              <a:gd name="connsiteY7667" fmla="*/ 1433113 h 3428468"/>
              <a:gd name="connsiteX7668" fmla="*/ 1636249 w 5317239"/>
              <a:gd name="connsiteY7668" fmla="*/ 1428174 h 3428468"/>
              <a:gd name="connsiteX7669" fmla="*/ 1630822 w 5317239"/>
              <a:gd name="connsiteY7669" fmla="*/ 1426221 h 3428468"/>
              <a:gd name="connsiteX7670" fmla="*/ 1625612 w 5317239"/>
              <a:gd name="connsiteY7670" fmla="*/ 1427848 h 3428468"/>
              <a:gd name="connsiteX7671" fmla="*/ 1618613 w 5317239"/>
              <a:gd name="connsiteY7671" fmla="*/ 1437671 h 3428468"/>
              <a:gd name="connsiteX7672" fmla="*/ 1614975 w 5317239"/>
              <a:gd name="connsiteY7672" fmla="*/ 1438540 h 3428468"/>
              <a:gd name="connsiteX7673" fmla="*/ 1614434 w 5317239"/>
              <a:gd name="connsiteY7673" fmla="*/ 1438106 h 3428468"/>
              <a:gd name="connsiteX7674" fmla="*/ 1614541 w 5317239"/>
              <a:gd name="connsiteY7674" fmla="*/ 1435338 h 3428468"/>
              <a:gd name="connsiteX7675" fmla="*/ 1611611 w 5317239"/>
              <a:gd name="connsiteY7675" fmla="*/ 1430942 h 3428468"/>
              <a:gd name="connsiteX7676" fmla="*/ 1605696 w 5317239"/>
              <a:gd name="connsiteY7676" fmla="*/ 1428771 h 3428468"/>
              <a:gd name="connsiteX7677" fmla="*/ 1600377 w 5317239"/>
              <a:gd name="connsiteY7677" fmla="*/ 1426058 h 3428468"/>
              <a:gd name="connsiteX7678" fmla="*/ 1596360 w 5317239"/>
              <a:gd name="connsiteY7678" fmla="*/ 1420251 h 3428468"/>
              <a:gd name="connsiteX7679" fmla="*/ 1592508 w 5317239"/>
              <a:gd name="connsiteY7679" fmla="*/ 1418297 h 3428468"/>
              <a:gd name="connsiteX7680" fmla="*/ 1585562 w 5317239"/>
              <a:gd name="connsiteY7680" fmla="*/ 1418459 h 3428468"/>
              <a:gd name="connsiteX7681" fmla="*/ 1583282 w 5317239"/>
              <a:gd name="connsiteY7681" fmla="*/ 1419165 h 3428468"/>
              <a:gd name="connsiteX7682" fmla="*/ 1577909 w 5317239"/>
              <a:gd name="connsiteY7682" fmla="*/ 1422476 h 3428468"/>
              <a:gd name="connsiteX7683" fmla="*/ 1576661 w 5317239"/>
              <a:gd name="connsiteY7683" fmla="*/ 1423616 h 3428468"/>
              <a:gd name="connsiteX7684" fmla="*/ 1567868 w 5317239"/>
              <a:gd name="connsiteY7684" fmla="*/ 1435555 h 3428468"/>
              <a:gd name="connsiteX7685" fmla="*/ 1559402 w 5317239"/>
              <a:gd name="connsiteY7685" fmla="*/ 1440873 h 3428468"/>
              <a:gd name="connsiteX7686" fmla="*/ 1546812 w 5317239"/>
              <a:gd name="connsiteY7686" fmla="*/ 1435718 h 3428468"/>
              <a:gd name="connsiteX7687" fmla="*/ 1543339 w 5317239"/>
              <a:gd name="connsiteY7687" fmla="*/ 1435718 h 3428468"/>
              <a:gd name="connsiteX7688" fmla="*/ 1538020 w 5317239"/>
              <a:gd name="connsiteY7688" fmla="*/ 1437943 h 3428468"/>
              <a:gd name="connsiteX7689" fmla="*/ 1536392 w 5317239"/>
              <a:gd name="connsiteY7689" fmla="*/ 1434686 h 3428468"/>
              <a:gd name="connsiteX7690" fmla="*/ 1533082 w 5317239"/>
              <a:gd name="connsiteY7690" fmla="*/ 1432244 h 3428468"/>
              <a:gd name="connsiteX7691" fmla="*/ 1529066 w 5317239"/>
              <a:gd name="connsiteY7691" fmla="*/ 1431593 h 3428468"/>
              <a:gd name="connsiteX7692" fmla="*/ 1525267 w 5317239"/>
              <a:gd name="connsiteY7692" fmla="*/ 1426329 h 3428468"/>
              <a:gd name="connsiteX7693" fmla="*/ 1520383 w 5317239"/>
              <a:gd name="connsiteY7693" fmla="*/ 1424647 h 3428468"/>
              <a:gd name="connsiteX7694" fmla="*/ 1513762 w 5317239"/>
              <a:gd name="connsiteY7694" fmla="*/ 1426546 h 3428468"/>
              <a:gd name="connsiteX7695" fmla="*/ 1505782 w 5317239"/>
              <a:gd name="connsiteY7695" fmla="*/ 1423832 h 3428468"/>
              <a:gd name="connsiteX7696" fmla="*/ 1503125 w 5317239"/>
              <a:gd name="connsiteY7696" fmla="*/ 1423778 h 3428468"/>
              <a:gd name="connsiteX7697" fmla="*/ 1471755 w 5317239"/>
              <a:gd name="connsiteY7697" fmla="*/ 1432461 h 3428468"/>
              <a:gd name="connsiteX7698" fmla="*/ 1469260 w 5317239"/>
              <a:gd name="connsiteY7698" fmla="*/ 1434253 h 3428468"/>
              <a:gd name="connsiteX7699" fmla="*/ 1461498 w 5317239"/>
              <a:gd name="connsiteY7699" fmla="*/ 1445540 h 3428468"/>
              <a:gd name="connsiteX7700" fmla="*/ 1448365 w 5317239"/>
              <a:gd name="connsiteY7700" fmla="*/ 1451293 h 3428468"/>
              <a:gd name="connsiteX7701" fmla="*/ 1443807 w 5317239"/>
              <a:gd name="connsiteY7701" fmla="*/ 1451565 h 3428468"/>
              <a:gd name="connsiteX7702" fmla="*/ 1418246 w 5317239"/>
              <a:gd name="connsiteY7702" fmla="*/ 1440005 h 3428468"/>
              <a:gd name="connsiteX7703" fmla="*/ 1415369 w 5317239"/>
              <a:gd name="connsiteY7703" fmla="*/ 1439734 h 3428468"/>
              <a:gd name="connsiteX7704" fmla="*/ 1392469 w 5317239"/>
              <a:gd name="connsiteY7704" fmla="*/ 1444998 h 3428468"/>
              <a:gd name="connsiteX7705" fmla="*/ 1390785 w 5317239"/>
              <a:gd name="connsiteY7705" fmla="*/ 1445812 h 3428468"/>
              <a:gd name="connsiteX7706" fmla="*/ 1383839 w 5317239"/>
              <a:gd name="connsiteY7706" fmla="*/ 1451022 h 3428468"/>
              <a:gd name="connsiteX7707" fmla="*/ 1382971 w 5317239"/>
              <a:gd name="connsiteY7707" fmla="*/ 1449936 h 3428468"/>
              <a:gd name="connsiteX7708" fmla="*/ 1378086 w 5317239"/>
              <a:gd name="connsiteY7708" fmla="*/ 1448525 h 3428468"/>
              <a:gd name="connsiteX7709" fmla="*/ 1372767 w 5317239"/>
              <a:gd name="connsiteY7709" fmla="*/ 1450316 h 3428468"/>
              <a:gd name="connsiteX7710" fmla="*/ 1375372 w 5317239"/>
              <a:gd name="connsiteY7710" fmla="*/ 1443261 h 3428468"/>
              <a:gd name="connsiteX7711" fmla="*/ 1375372 w 5317239"/>
              <a:gd name="connsiteY7711" fmla="*/ 1440222 h 3428468"/>
              <a:gd name="connsiteX7712" fmla="*/ 1372930 w 5317239"/>
              <a:gd name="connsiteY7712" fmla="*/ 1433059 h 3428468"/>
              <a:gd name="connsiteX7713" fmla="*/ 1369240 w 5317239"/>
              <a:gd name="connsiteY7713" fmla="*/ 1430019 h 3428468"/>
              <a:gd name="connsiteX7714" fmla="*/ 1368751 w 5317239"/>
              <a:gd name="connsiteY7714" fmla="*/ 1430019 h 3428468"/>
              <a:gd name="connsiteX7715" fmla="*/ 1368751 w 5317239"/>
              <a:gd name="connsiteY7715" fmla="*/ 1429422 h 3428468"/>
              <a:gd name="connsiteX7716" fmla="*/ 1371573 w 5317239"/>
              <a:gd name="connsiteY7716" fmla="*/ 1430942 h 3428468"/>
              <a:gd name="connsiteX7717" fmla="*/ 1374830 w 5317239"/>
              <a:gd name="connsiteY7717" fmla="*/ 1431322 h 3428468"/>
              <a:gd name="connsiteX7718" fmla="*/ 1382808 w 5317239"/>
              <a:gd name="connsiteY7718" fmla="*/ 1429205 h 3428468"/>
              <a:gd name="connsiteX7719" fmla="*/ 1386118 w 5317239"/>
              <a:gd name="connsiteY7719" fmla="*/ 1425678 h 3428468"/>
              <a:gd name="connsiteX7720" fmla="*/ 1384761 w 5317239"/>
              <a:gd name="connsiteY7720" fmla="*/ 1421499 h 3428468"/>
              <a:gd name="connsiteX7721" fmla="*/ 1386769 w 5317239"/>
              <a:gd name="connsiteY7721" fmla="*/ 1417591 h 3428468"/>
              <a:gd name="connsiteX7722" fmla="*/ 1386769 w 5317239"/>
              <a:gd name="connsiteY7722" fmla="*/ 1416615 h 3428468"/>
              <a:gd name="connsiteX7723" fmla="*/ 1391762 w 5317239"/>
              <a:gd name="connsiteY7723" fmla="*/ 1415583 h 3428468"/>
              <a:gd name="connsiteX7724" fmla="*/ 1399143 w 5317239"/>
              <a:gd name="connsiteY7724" fmla="*/ 1407877 h 3428468"/>
              <a:gd name="connsiteX7725" fmla="*/ 1399143 w 5317239"/>
              <a:gd name="connsiteY7725" fmla="*/ 1401690 h 3428468"/>
              <a:gd name="connsiteX7726" fmla="*/ 1395996 w 5317239"/>
              <a:gd name="connsiteY7726" fmla="*/ 1398325 h 3428468"/>
              <a:gd name="connsiteX7727" fmla="*/ 1402345 w 5317239"/>
              <a:gd name="connsiteY7727" fmla="*/ 1398705 h 3428468"/>
              <a:gd name="connsiteX7728" fmla="*/ 1409888 w 5317239"/>
              <a:gd name="connsiteY7728" fmla="*/ 1407009 h 3428468"/>
              <a:gd name="connsiteX7729" fmla="*/ 1415315 w 5317239"/>
              <a:gd name="connsiteY7729" fmla="*/ 1407985 h 3428468"/>
              <a:gd name="connsiteX7730" fmla="*/ 1429698 w 5317239"/>
              <a:gd name="connsiteY7730" fmla="*/ 1400605 h 3428468"/>
              <a:gd name="connsiteX7731" fmla="*/ 1432030 w 5317239"/>
              <a:gd name="connsiteY7731" fmla="*/ 1397620 h 3428468"/>
              <a:gd name="connsiteX7732" fmla="*/ 1433767 w 5317239"/>
              <a:gd name="connsiteY7732" fmla="*/ 1390348 h 3428468"/>
              <a:gd name="connsiteX7733" fmla="*/ 1435449 w 5317239"/>
              <a:gd name="connsiteY7733" fmla="*/ 1388937 h 3428468"/>
              <a:gd name="connsiteX7734" fmla="*/ 1437077 w 5317239"/>
              <a:gd name="connsiteY7734" fmla="*/ 1385355 h 3428468"/>
              <a:gd name="connsiteX7735" fmla="*/ 1435232 w 5317239"/>
              <a:gd name="connsiteY7735" fmla="*/ 1381881 h 3428468"/>
              <a:gd name="connsiteX7736" fmla="*/ 1428340 w 5317239"/>
              <a:gd name="connsiteY7736" fmla="*/ 1376780 h 3428468"/>
              <a:gd name="connsiteX7737" fmla="*/ 1430727 w 5317239"/>
              <a:gd name="connsiteY7737" fmla="*/ 1362073 h 3428468"/>
              <a:gd name="connsiteX7738" fmla="*/ 1430510 w 5317239"/>
              <a:gd name="connsiteY7738" fmla="*/ 1359794 h 3428468"/>
              <a:gd name="connsiteX7739" fmla="*/ 1426223 w 5317239"/>
              <a:gd name="connsiteY7739" fmla="*/ 1348071 h 3428468"/>
              <a:gd name="connsiteX7740" fmla="*/ 1425355 w 5317239"/>
              <a:gd name="connsiteY7740" fmla="*/ 1346660 h 3428468"/>
              <a:gd name="connsiteX7741" fmla="*/ 1408965 w 5317239"/>
              <a:gd name="connsiteY7741" fmla="*/ 1328100 h 3428468"/>
              <a:gd name="connsiteX7742" fmla="*/ 1404733 w 5317239"/>
              <a:gd name="connsiteY7742" fmla="*/ 1326634 h 3428468"/>
              <a:gd name="connsiteX7743" fmla="*/ 1402020 w 5317239"/>
              <a:gd name="connsiteY7743" fmla="*/ 1328263 h 3428468"/>
              <a:gd name="connsiteX7744" fmla="*/ 1397189 w 5317239"/>
              <a:gd name="connsiteY7744" fmla="*/ 1321153 h 3428468"/>
              <a:gd name="connsiteX7745" fmla="*/ 1396321 w 5317239"/>
              <a:gd name="connsiteY7745" fmla="*/ 1320177 h 3428468"/>
              <a:gd name="connsiteX7746" fmla="*/ 1394747 w 5317239"/>
              <a:gd name="connsiteY7746" fmla="*/ 1318928 h 3428468"/>
              <a:gd name="connsiteX7747" fmla="*/ 1395236 w 5317239"/>
              <a:gd name="connsiteY7747" fmla="*/ 1309648 h 3428468"/>
              <a:gd name="connsiteX7748" fmla="*/ 1394801 w 5317239"/>
              <a:gd name="connsiteY7748" fmla="*/ 1307423 h 3428468"/>
              <a:gd name="connsiteX7749" fmla="*/ 1385141 w 5317239"/>
              <a:gd name="connsiteY7749" fmla="*/ 1287885 h 3428468"/>
              <a:gd name="connsiteX7750" fmla="*/ 1384057 w 5317239"/>
              <a:gd name="connsiteY7750" fmla="*/ 1286474 h 3428468"/>
              <a:gd name="connsiteX7751" fmla="*/ 1365767 w 5317239"/>
              <a:gd name="connsiteY7751" fmla="*/ 1270682 h 3428468"/>
              <a:gd name="connsiteX7752" fmla="*/ 1367341 w 5317239"/>
              <a:gd name="connsiteY7752" fmla="*/ 1267914 h 3428468"/>
              <a:gd name="connsiteX7753" fmla="*/ 1370325 w 5317239"/>
              <a:gd name="connsiteY7753" fmla="*/ 1249571 h 3428468"/>
              <a:gd name="connsiteX7754" fmla="*/ 1370054 w 5317239"/>
              <a:gd name="connsiteY7754" fmla="*/ 1247074 h 3428468"/>
              <a:gd name="connsiteX7755" fmla="*/ 1367774 w 5317239"/>
              <a:gd name="connsiteY7755" fmla="*/ 1241647 h 3428468"/>
              <a:gd name="connsiteX7756" fmla="*/ 1364954 w 5317239"/>
              <a:gd name="connsiteY7756" fmla="*/ 1239096 h 3428468"/>
              <a:gd name="connsiteX7757" fmla="*/ 1357246 w 5317239"/>
              <a:gd name="connsiteY7757" fmla="*/ 1236654 h 3428468"/>
              <a:gd name="connsiteX7758" fmla="*/ 1351928 w 5317239"/>
              <a:gd name="connsiteY7758" fmla="*/ 1238717 h 3428468"/>
              <a:gd name="connsiteX7759" fmla="*/ 1350571 w 5317239"/>
              <a:gd name="connsiteY7759" fmla="*/ 1241105 h 3428468"/>
              <a:gd name="connsiteX7760" fmla="*/ 1348020 w 5317239"/>
              <a:gd name="connsiteY7760" fmla="*/ 1238662 h 3428468"/>
              <a:gd name="connsiteX7761" fmla="*/ 1346772 w 5317239"/>
              <a:gd name="connsiteY7761" fmla="*/ 1237794 h 3428468"/>
              <a:gd name="connsiteX7762" fmla="*/ 1346989 w 5317239"/>
              <a:gd name="connsiteY7762" fmla="*/ 1232910 h 3428468"/>
              <a:gd name="connsiteX7763" fmla="*/ 1344384 w 5317239"/>
              <a:gd name="connsiteY7763" fmla="*/ 1228405 h 3428468"/>
              <a:gd name="connsiteX7764" fmla="*/ 1350951 w 5317239"/>
              <a:gd name="connsiteY7764" fmla="*/ 1211473 h 3428468"/>
              <a:gd name="connsiteX7765" fmla="*/ 1351114 w 5317239"/>
              <a:gd name="connsiteY7765" fmla="*/ 1208705 h 3428468"/>
              <a:gd name="connsiteX7766" fmla="*/ 1347098 w 5317239"/>
              <a:gd name="connsiteY7766" fmla="*/ 1192803 h 3428468"/>
              <a:gd name="connsiteX7767" fmla="*/ 1348020 w 5317239"/>
              <a:gd name="connsiteY7767" fmla="*/ 1188679 h 3428468"/>
              <a:gd name="connsiteX7768" fmla="*/ 1348074 w 5317239"/>
              <a:gd name="connsiteY7768" fmla="*/ 1188191 h 3428468"/>
              <a:gd name="connsiteX7769" fmla="*/ 1351765 w 5317239"/>
              <a:gd name="connsiteY7769" fmla="*/ 1189982 h 3428468"/>
              <a:gd name="connsiteX7770" fmla="*/ 1357301 w 5317239"/>
              <a:gd name="connsiteY7770" fmla="*/ 1188733 h 3428468"/>
              <a:gd name="connsiteX7771" fmla="*/ 1362292 w 5317239"/>
              <a:gd name="connsiteY7771" fmla="*/ 1182493 h 3428468"/>
              <a:gd name="connsiteX7772" fmla="*/ 1362511 w 5317239"/>
              <a:gd name="connsiteY7772" fmla="*/ 1182384 h 3428468"/>
              <a:gd name="connsiteX7773" fmla="*/ 1366038 w 5317239"/>
              <a:gd name="connsiteY7773" fmla="*/ 1189765 h 3428468"/>
              <a:gd name="connsiteX7774" fmla="*/ 1367720 w 5317239"/>
              <a:gd name="connsiteY7774" fmla="*/ 1191610 h 3428468"/>
              <a:gd name="connsiteX7775" fmla="*/ 1379009 w 5317239"/>
              <a:gd name="connsiteY7775" fmla="*/ 1198719 h 3428468"/>
              <a:gd name="connsiteX7776" fmla="*/ 1383296 w 5317239"/>
              <a:gd name="connsiteY7776" fmla="*/ 1198991 h 3428468"/>
              <a:gd name="connsiteX7777" fmla="*/ 1398817 w 5317239"/>
              <a:gd name="connsiteY7777" fmla="*/ 1191881 h 3428468"/>
              <a:gd name="connsiteX7778" fmla="*/ 1401314 w 5317239"/>
              <a:gd name="connsiteY7778" fmla="*/ 1188842 h 3428468"/>
              <a:gd name="connsiteX7779" fmla="*/ 1401531 w 5317239"/>
              <a:gd name="connsiteY7779" fmla="*/ 1188028 h 3428468"/>
              <a:gd name="connsiteX7780" fmla="*/ 1406578 w 5317239"/>
              <a:gd name="connsiteY7780" fmla="*/ 1187431 h 3428468"/>
              <a:gd name="connsiteX7781" fmla="*/ 1409563 w 5317239"/>
              <a:gd name="connsiteY7781" fmla="*/ 1185803 h 3428468"/>
              <a:gd name="connsiteX7782" fmla="*/ 1413524 w 5317239"/>
              <a:gd name="connsiteY7782" fmla="*/ 1180919 h 3428468"/>
              <a:gd name="connsiteX7783" fmla="*/ 1415098 w 5317239"/>
              <a:gd name="connsiteY7783" fmla="*/ 1180919 h 3428468"/>
              <a:gd name="connsiteX7784" fmla="*/ 1419549 w 5317239"/>
              <a:gd name="connsiteY7784" fmla="*/ 1185749 h 3428468"/>
              <a:gd name="connsiteX7785" fmla="*/ 1424107 w 5317239"/>
              <a:gd name="connsiteY7785" fmla="*/ 1186997 h 3428468"/>
              <a:gd name="connsiteX7786" fmla="*/ 1428557 w 5317239"/>
              <a:gd name="connsiteY7786" fmla="*/ 1185695 h 3428468"/>
              <a:gd name="connsiteX7787" fmla="*/ 1431759 w 5317239"/>
              <a:gd name="connsiteY7787" fmla="*/ 1180647 h 3428468"/>
              <a:gd name="connsiteX7788" fmla="*/ 1429698 w 5317239"/>
              <a:gd name="connsiteY7788" fmla="*/ 1167134 h 3428468"/>
              <a:gd name="connsiteX7789" fmla="*/ 1431162 w 5317239"/>
              <a:gd name="connsiteY7789" fmla="*/ 1167785 h 3428468"/>
              <a:gd name="connsiteX7790" fmla="*/ 1437566 w 5317239"/>
              <a:gd name="connsiteY7790" fmla="*/ 1169359 h 3428468"/>
              <a:gd name="connsiteX7791" fmla="*/ 1443644 w 5317239"/>
              <a:gd name="connsiteY7791" fmla="*/ 1177011 h 3428468"/>
              <a:gd name="connsiteX7792" fmla="*/ 1448800 w 5317239"/>
              <a:gd name="connsiteY7792" fmla="*/ 1178422 h 3428468"/>
              <a:gd name="connsiteX7793" fmla="*/ 1457808 w 5317239"/>
              <a:gd name="connsiteY7793" fmla="*/ 1175003 h 3428468"/>
              <a:gd name="connsiteX7794" fmla="*/ 1460251 w 5317239"/>
              <a:gd name="connsiteY7794" fmla="*/ 1172778 h 3428468"/>
              <a:gd name="connsiteX7795" fmla="*/ 1462259 w 5317239"/>
              <a:gd name="connsiteY7795" fmla="*/ 1168762 h 3428468"/>
              <a:gd name="connsiteX7796" fmla="*/ 1466763 w 5317239"/>
              <a:gd name="connsiteY7796" fmla="*/ 1166646 h 3428468"/>
              <a:gd name="connsiteX7797" fmla="*/ 1476965 w 5317239"/>
              <a:gd name="connsiteY7797" fmla="*/ 1169576 h 3428468"/>
              <a:gd name="connsiteX7798" fmla="*/ 1480928 w 5317239"/>
              <a:gd name="connsiteY7798" fmla="*/ 1168871 h 3428468"/>
              <a:gd name="connsiteX7799" fmla="*/ 1482772 w 5317239"/>
              <a:gd name="connsiteY7799" fmla="*/ 1165343 h 3428468"/>
              <a:gd name="connsiteX7800" fmla="*/ 1482936 w 5317239"/>
              <a:gd name="connsiteY7800" fmla="*/ 1158668 h 3428468"/>
              <a:gd name="connsiteX7801" fmla="*/ 1483533 w 5317239"/>
              <a:gd name="connsiteY7801" fmla="*/ 1157962 h 3428468"/>
              <a:gd name="connsiteX7802" fmla="*/ 1488199 w 5317239"/>
              <a:gd name="connsiteY7802" fmla="*/ 1157854 h 3428468"/>
              <a:gd name="connsiteX7803" fmla="*/ 1491565 w 5317239"/>
              <a:gd name="connsiteY7803" fmla="*/ 1156225 h 3428468"/>
              <a:gd name="connsiteX7804" fmla="*/ 1495416 w 5317239"/>
              <a:gd name="connsiteY7804" fmla="*/ 1151559 h 3428468"/>
              <a:gd name="connsiteX7805" fmla="*/ 1496287 w 5317239"/>
              <a:gd name="connsiteY7805" fmla="*/ 1147454 h 3428468"/>
              <a:gd name="connsiteX7806" fmla="*/ 1494605 w 5317239"/>
              <a:gd name="connsiteY7806" fmla="*/ 1141647 h 3428468"/>
              <a:gd name="connsiteX7807" fmla="*/ 1493573 w 5317239"/>
              <a:gd name="connsiteY7807" fmla="*/ 1139802 h 3428468"/>
              <a:gd name="connsiteX7808" fmla="*/ 1491186 w 5317239"/>
              <a:gd name="connsiteY7808" fmla="*/ 1137251 h 3428468"/>
              <a:gd name="connsiteX7809" fmla="*/ 1492271 w 5317239"/>
              <a:gd name="connsiteY7809" fmla="*/ 1136816 h 3428468"/>
              <a:gd name="connsiteX7810" fmla="*/ 1494061 w 5317239"/>
              <a:gd name="connsiteY7810" fmla="*/ 1135514 h 3428468"/>
              <a:gd name="connsiteX7811" fmla="*/ 1495472 w 5317239"/>
              <a:gd name="connsiteY7811" fmla="*/ 1136816 h 3428468"/>
              <a:gd name="connsiteX7812" fmla="*/ 1499488 w 5317239"/>
              <a:gd name="connsiteY7812" fmla="*/ 1137956 h 3428468"/>
              <a:gd name="connsiteX7813" fmla="*/ 1502745 w 5317239"/>
              <a:gd name="connsiteY7813" fmla="*/ 1135351 h 3428468"/>
              <a:gd name="connsiteX7814" fmla="*/ 1503450 w 5317239"/>
              <a:gd name="connsiteY7814" fmla="*/ 1133724 h 3428468"/>
              <a:gd name="connsiteX7815" fmla="*/ 1503883 w 5317239"/>
              <a:gd name="connsiteY7815" fmla="*/ 1133941 h 3428468"/>
              <a:gd name="connsiteX7816" fmla="*/ 1507955 w 5317239"/>
              <a:gd name="connsiteY7816" fmla="*/ 1133886 h 3428468"/>
              <a:gd name="connsiteX7817" fmla="*/ 1520165 w 5317239"/>
              <a:gd name="connsiteY7817" fmla="*/ 1149713 h 3428468"/>
              <a:gd name="connsiteX7818" fmla="*/ 1523042 w 5317239"/>
              <a:gd name="connsiteY7818" fmla="*/ 1151396 h 3428468"/>
              <a:gd name="connsiteX7819" fmla="*/ 1532593 w 5317239"/>
              <a:gd name="connsiteY7819" fmla="*/ 1152861 h 3428468"/>
              <a:gd name="connsiteX7820" fmla="*/ 1537586 w 5317239"/>
              <a:gd name="connsiteY7820" fmla="*/ 1149713 h 3428468"/>
              <a:gd name="connsiteX7821" fmla="*/ 1540191 w 5317239"/>
              <a:gd name="connsiteY7821" fmla="*/ 1141213 h 3428468"/>
              <a:gd name="connsiteX7822" fmla="*/ 1539866 w 5317239"/>
              <a:gd name="connsiteY7822" fmla="*/ 1137740 h 3428468"/>
              <a:gd name="connsiteX7823" fmla="*/ 1539322 w 5317239"/>
              <a:gd name="connsiteY7823" fmla="*/ 1136709 h 3428468"/>
              <a:gd name="connsiteX7824" fmla="*/ 1543774 w 5317239"/>
              <a:gd name="connsiteY7824" fmla="*/ 1132313 h 3428468"/>
              <a:gd name="connsiteX7825" fmla="*/ 1544044 w 5317239"/>
              <a:gd name="connsiteY7825" fmla="*/ 1123087 h 3428468"/>
              <a:gd name="connsiteX7826" fmla="*/ 1543068 w 5317239"/>
              <a:gd name="connsiteY7826" fmla="*/ 1120156 h 3428468"/>
              <a:gd name="connsiteX7827" fmla="*/ 1541547 w 5317239"/>
              <a:gd name="connsiteY7827" fmla="*/ 1118312 h 3428468"/>
              <a:gd name="connsiteX7828" fmla="*/ 1543284 w 5317239"/>
              <a:gd name="connsiteY7828" fmla="*/ 1116357 h 3428468"/>
              <a:gd name="connsiteX7829" fmla="*/ 1543284 w 5317239"/>
              <a:gd name="connsiteY7829" fmla="*/ 1110442 h 3428468"/>
              <a:gd name="connsiteX7830" fmla="*/ 1539268 w 5317239"/>
              <a:gd name="connsiteY7830" fmla="*/ 1105775 h 3428468"/>
              <a:gd name="connsiteX7831" fmla="*/ 1535090 w 5317239"/>
              <a:gd name="connsiteY7831" fmla="*/ 1104255 h 3428468"/>
              <a:gd name="connsiteX7832" fmla="*/ 1532974 w 5317239"/>
              <a:gd name="connsiteY7832" fmla="*/ 1104635 h 3428468"/>
              <a:gd name="connsiteX7833" fmla="*/ 1532865 w 5317239"/>
              <a:gd name="connsiteY7833" fmla="*/ 1103875 h 3428468"/>
              <a:gd name="connsiteX7834" fmla="*/ 1530857 w 5317239"/>
              <a:gd name="connsiteY7834" fmla="*/ 1100728 h 3428468"/>
              <a:gd name="connsiteX7835" fmla="*/ 1529879 w 5317239"/>
              <a:gd name="connsiteY7835" fmla="*/ 1100076 h 3428468"/>
              <a:gd name="connsiteX7836" fmla="*/ 1532213 w 5317239"/>
              <a:gd name="connsiteY7836" fmla="*/ 1097472 h 3428468"/>
              <a:gd name="connsiteX7837" fmla="*/ 1533027 w 5317239"/>
              <a:gd name="connsiteY7837" fmla="*/ 1092696 h 3428468"/>
              <a:gd name="connsiteX7838" fmla="*/ 1529011 w 5317239"/>
              <a:gd name="connsiteY7838" fmla="*/ 1089928 h 3428468"/>
              <a:gd name="connsiteX7839" fmla="*/ 1521305 w 5317239"/>
              <a:gd name="connsiteY7839" fmla="*/ 1089657 h 3428468"/>
              <a:gd name="connsiteX7840" fmla="*/ 1516313 w 5317239"/>
              <a:gd name="connsiteY7840" fmla="*/ 1085261 h 3428468"/>
              <a:gd name="connsiteX7841" fmla="*/ 1517181 w 5317239"/>
              <a:gd name="connsiteY7841" fmla="*/ 1084881 h 3428468"/>
              <a:gd name="connsiteX7842" fmla="*/ 1519406 w 5317239"/>
              <a:gd name="connsiteY7842" fmla="*/ 1081571 h 3428468"/>
              <a:gd name="connsiteX7843" fmla="*/ 1520221 w 5317239"/>
              <a:gd name="connsiteY7843" fmla="*/ 1075763 h 3428468"/>
              <a:gd name="connsiteX7844" fmla="*/ 1518483 w 5317239"/>
              <a:gd name="connsiteY7844" fmla="*/ 1071585 h 3428468"/>
              <a:gd name="connsiteX7845" fmla="*/ 1505838 w 5317239"/>
              <a:gd name="connsiteY7845" fmla="*/ 1061816 h 3428468"/>
              <a:gd name="connsiteX7846" fmla="*/ 1505676 w 5317239"/>
              <a:gd name="connsiteY7846" fmla="*/ 1061382 h 3428468"/>
              <a:gd name="connsiteX7847" fmla="*/ 1506218 w 5317239"/>
              <a:gd name="connsiteY7847" fmla="*/ 1061056 h 3428468"/>
              <a:gd name="connsiteX7848" fmla="*/ 1508552 w 5317239"/>
              <a:gd name="connsiteY7848" fmla="*/ 1057637 h 3428468"/>
              <a:gd name="connsiteX7849" fmla="*/ 1507141 w 5317239"/>
              <a:gd name="connsiteY7849" fmla="*/ 1053784 h 3428468"/>
              <a:gd name="connsiteX7850" fmla="*/ 1495581 w 5317239"/>
              <a:gd name="connsiteY7850" fmla="*/ 1042983 h 3428468"/>
              <a:gd name="connsiteX7851" fmla="*/ 1489666 w 5317239"/>
              <a:gd name="connsiteY7851" fmla="*/ 1042767 h 3428468"/>
              <a:gd name="connsiteX7852" fmla="*/ 1486246 w 5317239"/>
              <a:gd name="connsiteY7852" fmla="*/ 1045480 h 3428468"/>
              <a:gd name="connsiteX7853" fmla="*/ 1485053 w 5317239"/>
              <a:gd name="connsiteY7853" fmla="*/ 1051070 h 3428468"/>
              <a:gd name="connsiteX7854" fmla="*/ 1491021 w 5317239"/>
              <a:gd name="connsiteY7854" fmla="*/ 1062738 h 3428468"/>
              <a:gd name="connsiteX7855" fmla="*/ 1491944 w 5317239"/>
              <a:gd name="connsiteY7855" fmla="*/ 1063987 h 3428468"/>
              <a:gd name="connsiteX7856" fmla="*/ 1501061 w 5317239"/>
              <a:gd name="connsiteY7856" fmla="*/ 1072670 h 3428468"/>
              <a:gd name="connsiteX7857" fmla="*/ 1490968 w 5317239"/>
              <a:gd name="connsiteY7857" fmla="*/ 1077825 h 3428468"/>
              <a:gd name="connsiteX7858" fmla="*/ 1488851 w 5317239"/>
              <a:gd name="connsiteY7858" fmla="*/ 1080159 h 3428468"/>
              <a:gd name="connsiteX7859" fmla="*/ 1487440 w 5317239"/>
              <a:gd name="connsiteY7859" fmla="*/ 1079128 h 3428468"/>
              <a:gd name="connsiteX7860" fmla="*/ 1483533 w 5317239"/>
              <a:gd name="connsiteY7860" fmla="*/ 1079236 h 3428468"/>
              <a:gd name="connsiteX7861" fmla="*/ 1478485 w 5317239"/>
              <a:gd name="connsiteY7861" fmla="*/ 1081787 h 3428468"/>
              <a:gd name="connsiteX7862" fmla="*/ 1477888 w 5317239"/>
              <a:gd name="connsiteY7862" fmla="*/ 1081571 h 3428468"/>
              <a:gd name="connsiteX7863" fmla="*/ 1477453 w 5317239"/>
              <a:gd name="connsiteY7863" fmla="*/ 1075166 h 3428468"/>
              <a:gd name="connsiteX7864" fmla="*/ 1475554 w 5317239"/>
              <a:gd name="connsiteY7864" fmla="*/ 1071747 h 3428468"/>
              <a:gd name="connsiteX7865" fmla="*/ 1471703 w 5317239"/>
              <a:gd name="connsiteY7865" fmla="*/ 1071096 h 3428468"/>
              <a:gd name="connsiteX7866" fmla="*/ 1461770 w 5317239"/>
              <a:gd name="connsiteY7866" fmla="*/ 1073972 h 3428468"/>
              <a:gd name="connsiteX7867" fmla="*/ 1458514 w 5317239"/>
              <a:gd name="connsiteY7867" fmla="*/ 1078042 h 3428468"/>
              <a:gd name="connsiteX7868" fmla="*/ 1456126 w 5317239"/>
              <a:gd name="connsiteY7868" fmla="*/ 1118366 h 3428468"/>
              <a:gd name="connsiteX7869" fmla="*/ 1457700 w 5317239"/>
              <a:gd name="connsiteY7869" fmla="*/ 1122056 h 3428468"/>
              <a:gd name="connsiteX7870" fmla="*/ 1461554 w 5317239"/>
              <a:gd name="connsiteY7870" fmla="*/ 1125366 h 3428468"/>
              <a:gd name="connsiteX7871" fmla="*/ 1458514 w 5317239"/>
              <a:gd name="connsiteY7871" fmla="*/ 1131988 h 3428468"/>
              <a:gd name="connsiteX7872" fmla="*/ 1456669 w 5317239"/>
              <a:gd name="connsiteY7872" fmla="*/ 1131771 h 3428468"/>
              <a:gd name="connsiteX7873" fmla="*/ 1454173 w 5317239"/>
              <a:gd name="connsiteY7873" fmla="*/ 1131118 h 3428468"/>
              <a:gd name="connsiteX7874" fmla="*/ 1449506 w 5317239"/>
              <a:gd name="connsiteY7874" fmla="*/ 1127374 h 3428468"/>
              <a:gd name="connsiteX7875" fmla="*/ 1444676 w 5317239"/>
              <a:gd name="connsiteY7875" fmla="*/ 1126831 h 3428468"/>
              <a:gd name="connsiteX7876" fmla="*/ 1442775 w 5317239"/>
              <a:gd name="connsiteY7876" fmla="*/ 1128568 h 3428468"/>
              <a:gd name="connsiteX7877" fmla="*/ 1441745 w 5317239"/>
              <a:gd name="connsiteY7877" fmla="*/ 1128134 h 3428468"/>
              <a:gd name="connsiteX7878" fmla="*/ 1428828 w 5317239"/>
              <a:gd name="connsiteY7878" fmla="*/ 1124498 h 3428468"/>
              <a:gd name="connsiteX7879" fmla="*/ 1411734 w 5317239"/>
              <a:gd name="connsiteY7879" fmla="*/ 1111365 h 3428468"/>
              <a:gd name="connsiteX7880" fmla="*/ 1407066 w 5317239"/>
              <a:gd name="connsiteY7880" fmla="*/ 1110876 h 3428468"/>
              <a:gd name="connsiteX7881" fmla="*/ 1389211 w 5317239"/>
              <a:gd name="connsiteY7881" fmla="*/ 1119180 h 3428468"/>
              <a:gd name="connsiteX7882" fmla="*/ 1381722 w 5317239"/>
              <a:gd name="connsiteY7882" fmla="*/ 1118312 h 3428468"/>
              <a:gd name="connsiteX7883" fmla="*/ 1360502 w 5317239"/>
              <a:gd name="connsiteY7883" fmla="*/ 1102139 h 3428468"/>
              <a:gd name="connsiteX7884" fmla="*/ 1358332 w 5317239"/>
              <a:gd name="connsiteY7884" fmla="*/ 1099263 h 3428468"/>
              <a:gd name="connsiteX7885" fmla="*/ 1358006 w 5317239"/>
              <a:gd name="connsiteY7885" fmla="*/ 1095897 h 3428468"/>
              <a:gd name="connsiteX7886" fmla="*/ 1356649 w 5317239"/>
              <a:gd name="connsiteY7886" fmla="*/ 1093075 h 3428468"/>
              <a:gd name="connsiteX7887" fmla="*/ 1344981 w 5317239"/>
              <a:gd name="connsiteY7887" fmla="*/ 1081625 h 3428468"/>
              <a:gd name="connsiteX7888" fmla="*/ 1346121 w 5317239"/>
              <a:gd name="connsiteY7888" fmla="*/ 1079182 h 3428468"/>
              <a:gd name="connsiteX7889" fmla="*/ 1345361 w 5317239"/>
              <a:gd name="connsiteY7889" fmla="*/ 1074244 h 3428468"/>
              <a:gd name="connsiteX7890" fmla="*/ 1336732 w 5317239"/>
              <a:gd name="connsiteY7890" fmla="*/ 1064692 h 3428468"/>
              <a:gd name="connsiteX7891" fmla="*/ 1329676 w 5317239"/>
              <a:gd name="connsiteY7891" fmla="*/ 1045914 h 3428468"/>
              <a:gd name="connsiteX7892" fmla="*/ 1338306 w 5317239"/>
              <a:gd name="connsiteY7892" fmla="*/ 1054327 h 3428468"/>
              <a:gd name="connsiteX7893" fmla="*/ 1341888 w 5317239"/>
              <a:gd name="connsiteY7893" fmla="*/ 1055575 h 3428468"/>
              <a:gd name="connsiteX7894" fmla="*/ 1346609 w 5317239"/>
              <a:gd name="connsiteY7894" fmla="*/ 1055086 h 3428468"/>
              <a:gd name="connsiteX7895" fmla="*/ 1352958 w 5317239"/>
              <a:gd name="connsiteY7895" fmla="*/ 1058885 h 3428468"/>
              <a:gd name="connsiteX7896" fmla="*/ 1357572 w 5317239"/>
              <a:gd name="connsiteY7896" fmla="*/ 1058885 h 3428468"/>
              <a:gd name="connsiteX7897" fmla="*/ 1359797 w 5317239"/>
              <a:gd name="connsiteY7897" fmla="*/ 1054869 h 3428468"/>
              <a:gd name="connsiteX7898" fmla="*/ 1359580 w 5317239"/>
              <a:gd name="connsiteY7898" fmla="*/ 1048683 h 3428468"/>
              <a:gd name="connsiteX7899" fmla="*/ 1361479 w 5317239"/>
              <a:gd name="connsiteY7899" fmla="*/ 1047488 h 3428468"/>
              <a:gd name="connsiteX7900" fmla="*/ 1364899 w 5317239"/>
              <a:gd name="connsiteY7900" fmla="*/ 1043798 h 3428468"/>
              <a:gd name="connsiteX7901" fmla="*/ 1365550 w 5317239"/>
              <a:gd name="connsiteY7901" fmla="*/ 1038533 h 3428468"/>
              <a:gd name="connsiteX7902" fmla="*/ 1360394 w 5317239"/>
              <a:gd name="connsiteY7902" fmla="*/ 1029199 h 3428468"/>
              <a:gd name="connsiteX7903" fmla="*/ 1360828 w 5317239"/>
              <a:gd name="connsiteY7903" fmla="*/ 1028223 h 3428468"/>
              <a:gd name="connsiteX7904" fmla="*/ 1361805 w 5317239"/>
              <a:gd name="connsiteY7904" fmla="*/ 1028874 h 3428468"/>
              <a:gd name="connsiteX7905" fmla="*/ 1366364 w 5317239"/>
              <a:gd name="connsiteY7905" fmla="*/ 1029091 h 3428468"/>
              <a:gd name="connsiteX7906" fmla="*/ 1368806 w 5317239"/>
              <a:gd name="connsiteY7906" fmla="*/ 1025183 h 3428468"/>
              <a:gd name="connsiteX7907" fmla="*/ 1368914 w 5317239"/>
              <a:gd name="connsiteY7907" fmla="*/ 1021927 h 3428468"/>
              <a:gd name="connsiteX7908" fmla="*/ 1366689 w 5317239"/>
              <a:gd name="connsiteY7908" fmla="*/ 1017910 h 3428468"/>
              <a:gd name="connsiteX7909" fmla="*/ 1361425 w 5317239"/>
              <a:gd name="connsiteY7909" fmla="*/ 1014817 h 3428468"/>
              <a:gd name="connsiteX7910" fmla="*/ 1356052 w 5317239"/>
              <a:gd name="connsiteY7910" fmla="*/ 1015414 h 3428468"/>
              <a:gd name="connsiteX7911" fmla="*/ 1352036 w 5317239"/>
              <a:gd name="connsiteY7911" fmla="*/ 1019158 h 3428468"/>
              <a:gd name="connsiteX7912" fmla="*/ 1349540 w 5317239"/>
              <a:gd name="connsiteY7912" fmla="*/ 1017313 h 3428468"/>
              <a:gd name="connsiteX7913" fmla="*/ 1353610 w 5317239"/>
              <a:gd name="connsiteY7913" fmla="*/ 1003258 h 3428468"/>
              <a:gd name="connsiteX7914" fmla="*/ 1353664 w 5317239"/>
              <a:gd name="connsiteY7914" fmla="*/ 1001087 h 3428468"/>
              <a:gd name="connsiteX7915" fmla="*/ 1349865 w 5317239"/>
              <a:gd name="connsiteY7915" fmla="*/ 983123 h 3428468"/>
              <a:gd name="connsiteX7916" fmla="*/ 1353068 w 5317239"/>
              <a:gd name="connsiteY7916" fmla="*/ 969176 h 3428468"/>
              <a:gd name="connsiteX7917" fmla="*/ 1358114 w 5317239"/>
              <a:gd name="connsiteY7917" fmla="*/ 971891 h 3428468"/>
              <a:gd name="connsiteX7918" fmla="*/ 1361425 w 5317239"/>
              <a:gd name="connsiteY7918" fmla="*/ 972271 h 3428468"/>
              <a:gd name="connsiteX7919" fmla="*/ 1368914 w 5317239"/>
              <a:gd name="connsiteY7919" fmla="*/ 970262 h 3428468"/>
              <a:gd name="connsiteX7920" fmla="*/ 1385739 w 5317239"/>
              <a:gd name="connsiteY7920" fmla="*/ 973628 h 3428468"/>
              <a:gd name="connsiteX7921" fmla="*/ 1391003 w 5317239"/>
              <a:gd name="connsiteY7921" fmla="*/ 970317 h 3428468"/>
              <a:gd name="connsiteX7922" fmla="*/ 1391328 w 5317239"/>
              <a:gd name="connsiteY7922" fmla="*/ 969014 h 3428468"/>
              <a:gd name="connsiteX7923" fmla="*/ 1393281 w 5317239"/>
              <a:gd name="connsiteY7923" fmla="*/ 969176 h 3428468"/>
              <a:gd name="connsiteX7924" fmla="*/ 1396810 w 5317239"/>
              <a:gd name="connsiteY7924" fmla="*/ 967983 h 3428468"/>
              <a:gd name="connsiteX7925" fmla="*/ 1398221 w 5317239"/>
              <a:gd name="connsiteY7925" fmla="*/ 964564 h 3428468"/>
              <a:gd name="connsiteX7926" fmla="*/ 1398058 w 5317239"/>
              <a:gd name="connsiteY7926" fmla="*/ 957237 h 3428468"/>
              <a:gd name="connsiteX7927" fmla="*/ 1404028 w 5317239"/>
              <a:gd name="connsiteY7927" fmla="*/ 954958 h 3428468"/>
              <a:gd name="connsiteX7928" fmla="*/ 1406523 w 5317239"/>
              <a:gd name="connsiteY7928" fmla="*/ 952678 h 3428468"/>
              <a:gd name="connsiteX7929" fmla="*/ 1414013 w 5317239"/>
              <a:gd name="connsiteY7929" fmla="*/ 936778 h 3428468"/>
              <a:gd name="connsiteX7930" fmla="*/ 1430565 w 5317239"/>
              <a:gd name="connsiteY7930" fmla="*/ 947034 h 3428468"/>
              <a:gd name="connsiteX7931" fmla="*/ 1435558 w 5317239"/>
              <a:gd name="connsiteY7931" fmla="*/ 946872 h 3428468"/>
              <a:gd name="connsiteX7932" fmla="*/ 1440822 w 5317239"/>
              <a:gd name="connsiteY7932" fmla="*/ 943182 h 3428468"/>
              <a:gd name="connsiteX7933" fmla="*/ 1442558 w 5317239"/>
              <a:gd name="connsiteY7933" fmla="*/ 938189 h 3428468"/>
              <a:gd name="connsiteX7934" fmla="*/ 1429208 w 5317239"/>
              <a:gd name="connsiteY7934" fmla="*/ 892603 h 3428468"/>
              <a:gd name="connsiteX7935" fmla="*/ 1428991 w 5317239"/>
              <a:gd name="connsiteY7935" fmla="*/ 885982 h 3428468"/>
              <a:gd name="connsiteX7936" fmla="*/ 1434310 w 5317239"/>
              <a:gd name="connsiteY7936" fmla="*/ 876104 h 3428468"/>
              <a:gd name="connsiteX7937" fmla="*/ 1433226 w 5317239"/>
              <a:gd name="connsiteY7937" fmla="*/ 870514 h 3428468"/>
              <a:gd name="connsiteX7938" fmla="*/ 1424486 w 5317239"/>
              <a:gd name="connsiteY7938" fmla="*/ 863187 h 3428468"/>
              <a:gd name="connsiteX7939" fmla="*/ 1417811 w 5317239"/>
              <a:gd name="connsiteY7939" fmla="*/ 817275 h 3428468"/>
              <a:gd name="connsiteX7940" fmla="*/ 1416997 w 5317239"/>
              <a:gd name="connsiteY7940" fmla="*/ 815322 h 3428468"/>
              <a:gd name="connsiteX7941" fmla="*/ 1412276 w 5317239"/>
              <a:gd name="connsiteY7941" fmla="*/ 808647 h 3428468"/>
              <a:gd name="connsiteX7942" fmla="*/ 1410703 w 5317239"/>
              <a:gd name="connsiteY7942" fmla="*/ 807290 h 3428468"/>
              <a:gd name="connsiteX7943" fmla="*/ 1400988 w 5317239"/>
              <a:gd name="connsiteY7943" fmla="*/ 802134 h 3428468"/>
              <a:gd name="connsiteX7944" fmla="*/ 1396158 w 5317239"/>
              <a:gd name="connsiteY7944" fmla="*/ 779394 h 3428468"/>
              <a:gd name="connsiteX7945" fmla="*/ 1399957 w 5317239"/>
              <a:gd name="connsiteY7945" fmla="*/ 752205 h 3428468"/>
              <a:gd name="connsiteX7946" fmla="*/ 1408802 w 5317239"/>
              <a:gd name="connsiteY7946" fmla="*/ 751282 h 3428468"/>
              <a:gd name="connsiteX7947" fmla="*/ 1412167 w 5317239"/>
              <a:gd name="connsiteY7947" fmla="*/ 749166 h 3428468"/>
              <a:gd name="connsiteX7948" fmla="*/ 1416617 w 5317239"/>
              <a:gd name="connsiteY7948" fmla="*/ 741893 h 3428468"/>
              <a:gd name="connsiteX7949" fmla="*/ 1417269 w 5317239"/>
              <a:gd name="connsiteY7949" fmla="*/ 739668 h 3428468"/>
              <a:gd name="connsiteX7950" fmla="*/ 1417703 w 5317239"/>
              <a:gd name="connsiteY7950" fmla="*/ 724472 h 3428468"/>
              <a:gd name="connsiteX7951" fmla="*/ 1423238 w 5317239"/>
              <a:gd name="connsiteY7951" fmla="*/ 726426 h 3428468"/>
              <a:gd name="connsiteX7952" fmla="*/ 1432409 w 5317239"/>
              <a:gd name="connsiteY7952" fmla="*/ 739994 h 3428468"/>
              <a:gd name="connsiteX7953" fmla="*/ 1436263 w 5317239"/>
              <a:gd name="connsiteY7953" fmla="*/ 742002 h 3428468"/>
              <a:gd name="connsiteX7954" fmla="*/ 1468988 w 5317239"/>
              <a:gd name="connsiteY7954" fmla="*/ 741405 h 3428468"/>
              <a:gd name="connsiteX7955" fmla="*/ 1470888 w 5317239"/>
              <a:gd name="connsiteY7955" fmla="*/ 740971 h 3428468"/>
              <a:gd name="connsiteX7956" fmla="*/ 1492976 w 5317239"/>
              <a:gd name="connsiteY7956" fmla="*/ 730279 h 3428468"/>
              <a:gd name="connsiteX7957" fmla="*/ 1494387 w 5317239"/>
              <a:gd name="connsiteY7957" fmla="*/ 729194 h 3428468"/>
              <a:gd name="connsiteX7958" fmla="*/ 1507902 w 5317239"/>
              <a:gd name="connsiteY7958" fmla="*/ 714052 h 3428468"/>
              <a:gd name="connsiteX7959" fmla="*/ 1519677 w 5317239"/>
              <a:gd name="connsiteY7959" fmla="*/ 711284 h 3428468"/>
              <a:gd name="connsiteX7960" fmla="*/ 1522446 w 5317239"/>
              <a:gd name="connsiteY7960" fmla="*/ 709330 h 3428468"/>
              <a:gd name="connsiteX7961" fmla="*/ 1531127 w 5317239"/>
              <a:gd name="connsiteY7961" fmla="*/ 695817 h 3428468"/>
              <a:gd name="connsiteX7962" fmla="*/ 3408716 w 5317239"/>
              <a:gd name="connsiteY7962" fmla="*/ 672210 h 3428468"/>
              <a:gd name="connsiteX7963" fmla="*/ 3411755 w 5317239"/>
              <a:gd name="connsiteY7963" fmla="*/ 673458 h 3428468"/>
              <a:gd name="connsiteX7964" fmla="*/ 3425594 w 5317239"/>
              <a:gd name="connsiteY7964" fmla="*/ 672372 h 3428468"/>
              <a:gd name="connsiteX7965" fmla="*/ 3425648 w 5317239"/>
              <a:gd name="connsiteY7965" fmla="*/ 672372 h 3428468"/>
              <a:gd name="connsiteX7966" fmla="*/ 3429339 w 5317239"/>
              <a:gd name="connsiteY7966" fmla="*/ 673838 h 3428468"/>
              <a:gd name="connsiteX7967" fmla="*/ 3429501 w 5317239"/>
              <a:gd name="connsiteY7967" fmla="*/ 674055 h 3428468"/>
              <a:gd name="connsiteX7968" fmla="*/ 3427928 w 5317239"/>
              <a:gd name="connsiteY7968" fmla="*/ 673892 h 3428468"/>
              <a:gd name="connsiteX7969" fmla="*/ 3414089 w 5317239"/>
              <a:gd name="connsiteY7969" fmla="*/ 674923 h 3428468"/>
              <a:gd name="connsiteX7970" fmla="*/ 3408716 w 5317239"/>
              <a:gd name="connsiteY7970" fmla="*/ 672698 h 3428468"/>
              <a:gd name="connsiteX7971" fmla="*/ 3070666 w 5317239"/>
              <a:gd name="connsiteY7971" fmla="*/ 644895 h 3428468"/>
              <a:gd name="connsiteX7972" fmla="*/ 3070720 w 5317239"/>
              <a:gd name="connsiteY7972" fmla="*/ 644895 h 3428468"/>
              <a:gd name="connsiteX7973" fmla="*/ 3072565 w 5317239"/>
              <a:gd name="connsiteY7973" fmla="*/ 645274 h 3428468"/>
              <a:gd name="connsiteX7974" fmla="*/ 3094925 w 5317239"/>
              <a:gd name="connsiteY7974" fmla="*/ 654826 h 3428468"/>
              <a:gd name="connsiteX7975" fmla="*/ 3072511 w 5317239"/>
              <a:gd name="connsiteY7975" fmla="*/ 645274 h 3428468"/>
              <a:gd name="connsiteX7976" fmla="*/ 3070666 w 5317239"/>
              <a:gd name="connsiteY7976" fmla="*/ 644895 h 3428468"/>
              <a:gd name="connsiteX7977" fmla="*/ 3238524 w 5317239"/>
              <a:gd name="connsiteY7977" fmla="*/ 619496 h 3428468"/>
              <a:gd name="connsiteX7978" fmla="*/ 3238243 w 5317239"/>
              <a:gd name="connsiteY7978" fmla="*/ 619547 h 3428468"/>
              <a:gd name="connsiteX7979" fmla="*/ 3248293 w 5317239"/>
              <a:gd name="connsiteY7979" fmla="*/ 623620 h 3428468"/>
              <a:gd name="connsiteX7980" fmla="*/ 3248631 w 5317239"/>
              <a:gd name="connsiteY7980" fmla="*/ 623592 h 3428468"/>
              <a:gd name="connsiteX7981" fmla="*/ 4097576 w 5317239"/>
              <a:gd name="connsiteY7981" fmla="*/ 611490 h 3428468"/>
              <a:gd name="connsiteX7982" fmla="*/ 4097622 w 5317239"/>
              <a:gd name="connsiteY7982" fmla="*/ 611698 h 3428468"/>
              <a:gd name="connsiteX7983" fmla="*/ 4102052 w 5317239"/>
              <a:gd name="connsiteY7983" fmla="*/ 617460 h 3428468"/>
              <a:gd name="connsiteX7984" fmla="*/ 4102073 w 5317239"/>
              <a:gd name="connsiteY7984" fmla="*/ 617341 h 3428468"/>
              <a:gd name="connsiteX7985" fmla="*/ 3300284 w 5317239"/>
              <a:gd name="connsiteY7985" fmla="*/ 608174 h 3428468"/>
              <a:gd name="connsiteX7986" fmla="*/ 3313797 w 5317239"/>
              <a:gd name="connsiteY7986" fmla="*/ 609151 h 3428468"/>
              <a:gd name="connsiteX7987" fmla="*/ 3323783 w 5317239"/>
              <a:gd name="connsiteY7987" fmla="*/ 615555 h 3428468"/>
              <a:gd name="connsiteX7988" fmla="*/ 3325791 w 5317239"/>
              <a:gd name="connsiteY7988" fmla="*/ 616261 h 3428468"/>
              <a:gd name="connsiteX7989" fmla="*/ 3384674 w 5317239"/>
              <a:gd name="connsiteY7989" fmla="*/ 621687 h 3428468"/>
              <a:gd name="connsiteX7990" fmla="*/ 3387496 w 5317239"/>
              <a:gd name="connsiteY7990" fmla="*/ 623371 h 3428468"/>
              <a:gd name="connsiteX7991" fmla="*/ 3392435 w 5317239"/>
              <a:gd name="connsiteY7991" fmla="*/ 637589 h 3428468"/>
              <a:gd name="connsiteX7992" fmla="*/ 3392977 w 5317239"/>
              <a:gd name="connsiteY7992" fmla="*/ 638674 h 3428468"/>
              <a:gd name="connsiteX7993" fmla="*/ 3395908 w 5317239"/>
              <a:gd name="connsiteY7993" fmla="*/ 640737 h 3428468"/>
              <a:gd name="connsiteX7994" fmla="*/ 3402800 w 5317239"/>
              <a:gd name="connsiteY7994" fmla="*/ 642094 h 3428468"/>
              <a:gd name="connsiteX7995" fmla="*/ 3405894 w 5317239"/>
              <a:gd name="connsiteY7995" fmla="*/ 646979 h 3428468"/>
              <a:gd name="connsiteX7996" fmla="*/ 3407956 w 5317239"/>
              <a:gd name="connsiteY7996" fmla="*/ 656150 h 3428468"/>
              <a:gd name="connsiteX7997" fmla="*/ 3399978 w 5317239"/>
              <a:gd name="connsiteY7997" fmla="*/ 658809 h 3428468"/>
              <a:gd name="connsiteX7998" fmla="*/ 3396885 w 5317239"/>
              <a:gd name="connsiteY7998" fmla="*/ 663206 h 3428468"/>
              <a:gd name="connsiteX7999" fmla="*/ 3397156 w 5317239"/>
              <a:gd name="connsiteY7999" fmla="*/ 674602 h 3428468"/>
              <a:gd name="connsiteX8000" fmla="*/ 3399978 w 5317239"/>
              <a:gd name="connsiteY8000" fmla="*/ 678673 h 3428468"/>
              <a:gd name="connsiteX8001" fmla="*/ 3400847 w 5317239"/>
              <a:gd name="connsiteY8001" fmla="*/ 678998 h 3428468"/>
              <a:gd name="connsiteX8002" fmla="*/ 3402312 w 5317239"/>
              <a:gd name="connsiteY8002" fmla="*/ 680030 h 3428468"/>
              <a:gd name="connsiteX8003" fmla="*/ 3411321 w 5317239"/>
              <a:gd name="connsiteY8003" fmla="*/ 683773 h 3428468"/>
              <a:gd name="connsiteX8004" fmla="*/ 3413383 w 5317239"/>
              <a:gd name="connsiteY8004" fmla="*/ 684100 h 3428468"/>
              <a:gd name="connsiteX8005" fmla="*/ 3419896 w 5317239"/>
              <a:gd name="connsiteY8005" fmla="*/ 683610 h 3428468"/>
              <a:gd name="connsiteX8006" fmla="*/ 3415065 w 5317239"/>
              <a:gd name="connsiteY8006" fmla="*/ 711289 h 3428468"/>
              <a:gd name="connsiteX8007" fmla="*/ 3415065 w 5317239"/>
              <a:gd name="connsiteY8007" fmla="*/ 712809 h 3428468"/>
              <a:gd name="connsiteX8008" fmla="*/ 3417019 w 5317239"/>
              <a:gd name="connsiteY8008" fmla="*/ 724044 h 3428468"/>
              <a:gd name="connsiteX8009" fmla="*/ 3419353 w 5317239"/>
              <a:gd name="connsiteY8009" fmla="*/ 727300 h 3428468"/>
              <a:gd name="connsiteX8010" fmla="*/ 3420384 w 5317239"/>
              <a:gd name="connsiteY8010" fmla="*/ 727679 h 3428468"/>
              <a:gd name="connsiteX8011" fmla="*/ 3421740 w 5317239"/>
              <a:gd name="connsiteY8011" fmla="*/ 728819 h 3428468"/>
              <a:gd name="connsiteX8012" fmla="*/ 3425702 w 5317239"/>
              <a:gd name="connsiteY8012" fmla="*/ 728927 h 3428468"/>
              <a:gd name="connsiteX8013" fmla="*/ 3439487 w 5317239"/>
              <a:gd name="connsiteY8013" fmla="*/ 722524 h 3428468"/>
              <a:gd name="connsiteX8014" fmla="*/ 3448767 w 5317239"/>
              <a:gd name="connsiteY8014" fmla="*/ 728711 h 3428468"/>
              <a:gd name="connsiteX8015" fmla="*/ 3442418 w 5317239"/>
              <a:gd name="connsiteY8015" fmla="*/ 743147 h 3428468"/>
              <a:gd name="connsiteX8016" fmla="*/ 3430804 w 5317239"/>
              <a:gd name="connsiteY8016" fmla="*/ 748574 h 3428468"/>
              <a:gd name="connsiteX8017" fmla="*/ 3428362 w 5317239"/>
              <a:gd name="connsiteY8017" fmla="*/ 751396 h 3428468"/>
              <a:gd name="connsiteX8018" fmla="*/ 3428904 w 5317239"/>
              <a:gd name="connsiteY8018" fmla="*/ 755087 h 3428468"/>
              <a:gd name="connsiteX8019" fmla="*/ 3433572 w 5317239"/>
              <a:gd name="connsiteY8019" fmla="*/ 762359 h 3428468"/>
              <a:gd name="connsiteX8020" fmla="*/ 3428524 w 5317239"/>
              <a:gd name="connsiteY8020" fmla="*/ 765344 h 3428468"/>
              <a:gd name="connsiteX8021" fmla="*/ 3426300 w 5317239"/>
              <a:gd name="connsiteY8021" fmla="*/ 769468 h 3428468"/>
              <a:gd name="connsiteX8022" fmla="*/ 3426625 w 5317239"/>
              <a:gd name="connsiteY8022" fmla="*/ 776579 h 3428468"/>
              <a:gd name="connsiteX8023" fmla="*/ 3430044 w 5317239"/>
              <a:gd name="connsiteY8023" fmla="*/ 780757 h 3428468"/>
              <a:gd name="connsiteX8024" fmla="*/ 3433463 w 5317239"/>
              <a:gd name="connsiteY8024" fmla="*/ 782385 h 3428468"/>
              <a:gd name="connsiteX8025" fmla="*/ 3447573 w 5317239"/>
              <a:gd name="connsiteY8025" fmla="*/ 782548 h 3428468"/>
              <a:gd name="connsiteX8026" fmla="*/ 3459513 w 5317239"/>
              <a:gd name="connsiteY8026" fmla="*/ 794434 h 3428468"/>
              <a:gd name="connsiteX8027" fmla="*/ 3461575 w 5317239"/>
              <a:gd name="connsiteY8027" fmla="*/ 795519 h 3428468"/>
              <a:gd name="connsiteX8028" fmla="*/ 3461901 w 5317239"/>
              <a:gd name="connsiteY8028" fmla="*/ 795844 h 3428468"/>
              <a:gd name="connsiteX8029" fmla="*/ 3467870 w 5317239"/>
              <a:gd name="connsiteY8029" fmla="*/ 796171 h 3428468"/>
              <a:gd name="connsiteX8030" fmla="*/ 3479050 w 5317239"/>
              <a:gd name="connsiteY8030" fmla="*/ 787378 h 3428468"/>
              <a:gd name="connsiteX8031" fmla="*/ 3480896 w 5317239"/>
              <a:gd name="connsiteY8031" fmla="*/ 789060 h 3428468"/>
              <a:gd name="connsiteX8032" fmla="*/ 3482849 w 5317239"/>
              <a:gd name="connsiteY8032" fmla="*/ 790092 h 3428468"/>
              <a:gd name="connsiteX8033" fmla="*/ 3483283 w 5317239"/>
              <a:gd name="connsiteY8033" fmla="*/ 790526 h 3428468"/>
              <a:gd name="connsiteX8034" fmla="*/ 3485671 w 5317239"/>
              <a:gd name="connsiteY8034" fmla="*/ 791611 h 3428468"/>
              <a:gd name="connsiteX8035" fmla="*/ 3491587 w 5317239"/>
              <a:gd name="connsiteY8035" fmla="*/ 820212 h 3428468"/>
              <a:gd name="connsiteX8036" fmla="*/ 3486431 w 5317239"/>
              <a:gd name="connsiteY8036" fmla="*/ 828461 h 3428468"/>
              <a:gd name="connsiteX8037" fmla="*/ 3474600 w 5317239"/>
              <a:gd name="connsiteY8037" fmla="*/ 830740 h 3428468"/>
              <a:gd name="connsiteX8038" fmla="*/ 3471453 w 5317239"/>
              <a:gd name="connsiteY8038" fmla="*/ 833073 h 3428468"/>
              <a:gd name="connsiteX8039" fmla="*/ 3463149 w 5317239"/>
              <a:gd name="connsiteY8039" fmla="*/ 849843 h 3428468"/>
              <a:gd name="connsiteX8040" fmla="*/ 3462715 w 5317239"/>
              <a:gd name="connsiteY8040" fmla="*/ 851362 h 3428468"/>
              <a:gd name="connsiteX8041" fmla="*/ 3459893 w 5317239"/>
              <a:gd name="connsiteY8041" fmla="*/ 880670 h 3428468"/>
              <a:gd name="connsiteX8042" fmla="*/ 3450232 w 5317239"/>
              <a:gd name="connsiteY8042" fmla="*/ 880018 h 3428468"/>
              <a:gd name="connsiteX8043" fmla="*/ 3446597 w 5317239"/>
              <a:gd name="connsiteY8043" fmla="*/ 881429 h 3428468"/>
              <a:gd name="connsiteX8044" fmla="*/ 3434495 w 5317239"/>
              <a:gd name="connsiteY8044" fmla="*/ 894399 h 3428468"/>
              <a:gd name="connsiteX8045" fmla="*/ 3433301 w 5317239"/>
              <a:gd name="connsiteY8045" fmla="*/ 897221 h 3428468"/>
              <a:gd name="connsiteX8046" fmla="*/ 3432703 w 5317239"/>
              <a:gd name="connsiteY8046" fmla="*/ 908616 h 3428468"/>
              <a:gd name="connsiteX8047" fmla="*/ 3427167 w 5317239"/>
              <a:gd name="connsiteY8047" fmla="*/ 913068 h 3428468"/>
              <a:gd name="connsiteX8048" fmla="*/ 3425539 w 5317239"/>
              <a:gd name="connsiteY8048" fmla="*/ 917409 h 3428468"/>
              <a:gd name="connsiteX8049" fmla="*/ 3428742 w 5317239"/>
              <a:gd name="connsiteY8049" fmla="*/ 934396 h 3428468"/>
              <a:gd name="connsiteX8050" fmla="*/ 3425106 w 5317239"/>
              <a:gd name="connsiteY8050" fmla="*/ 938628 h 3428468"/>
              <a:gd name="connsiteX8051" fmla="*/ 3424454 w 5317239"/>
              <a:gd name="connsiteY8051" fmla="*/ 952195 h 3428468"/>
              <a:gd name="connsiteX8052" fmla="*/ 3406979 w 5317239"/>
              <a:gd name="connsiteY8052" fmla="*/ 972873 h 3428468"/>
              <a:gd name="connsiteX8053" fmla="*/ 3406382 w 5317239"/>
              <a:gd name="connsiteY8053" fmla="*/ 977757 h 3428468"/>
              <a:gd name="connsiteX8054" fmla="*/ 3414089 w 5317239"/>
              <a:gd name="connsiteY8054" fmla="*/ 993548 h 3428468"/>
              <a:gd name="connsiteX8055" fmla="*/ 3416639 w 5317239"/>
              <a:gd name="connsiteY8055" fmla="*/ 995828 h 3428468"/>
              <a:gd name="connsiteX8056" fmla="*/ 3419950 w 5317239"/>
              <a:gd name="connsiteY8056" fmla="*/ 997402 h 3428468"/>
              <a:gd name="connsiteX8057" fmla="*/ 3424020 w 5317239"/>
              <a:gd name="connsiteY8057" fmla="*/ 995013 h 3428468"/>
              <a:gd name="connsiteX8058" fmla="*/ 3428253 w 5317239"/>
              <a:gd name="connsiteY8058" fmla="*/ 987254 h 3428468"/>
              <a:gd name="connsiteX8059" fmla="*/ 3434982 w 5317239"/>
              <a:gd name="connsiteY8059" fmla="*/ 996045 h 3428468"/>
              <a:gd name="connsiteX8060" fmla="*/ 3436937 w 5317239"/>
              <a:gd name="connsiteY8060" fmla="*/ 997510 h 3428468"/>
              <a:gd name="connsiteX8061" fmla="*/ 3439922 w 5317239"/>
              <a:gd name="connsiteY8061" fmla="*/ 999138 h 3428468"/>
              <a:gd name="connsiteX8062" fmla="*/ 3443340 w 5317239"/>
              <a:gd name="connsiteY8062" fmla="*/ 998052 h 3428468"/>
              <a:gd name="connsiteX8063" fmla="*/ 3454140 w 5317239"/>
              <a:gd name="connsiteY8063" fmla="*/ 988827 h 3428468"/>
              <a:gd name="connsiteX8064" fmla="*/ 3455768 w 5317239"/>
              <a:gd name="connsiteY8064" fmla="*/ 985734 h 3428468"/>
              <a:gd name="connsiteX8065" fmla="*/ 3455768 w 5317239"/>
              <a:gd name="connsiteY8065" fmla="*/ 985246 h 3428468"/>
              <a:gd name="connsiteX8066" fmla="*/ 3458699 w 5317239"/>
              <a:gd name="connsiteY8066" fmla="*/ 987361 h 3428468"/>
              <a:gd name="connsiteX8067" fmla="*/ 3472809 w 5317239"/>
              <a:gd name="connsiteY8067" fmla="*/ 1004837 h 3428468"/>
              <a:gd name="connsiteX8068" fmla="*/ 3474708 w 5317239"/>
              <a:gd name="connsiteY8068" fmla="*/ 1006194 h 3428468"/>
              <a:gd name="connsiteX8069" fmla="*/ 3479213 w 5317239"/>
              <a:gd name="connsiteY8069" fmla="*/ 1007712 h 3428468"/>
              <a:gd name="connsiteX8070" fmla="*/ 3506077 w 5317239"/>
              <a:gd name="connsiteY8070" fmla="*/ 1001472 h 3428468"/>
              <a:gd name="connsiteX8071" fmla="*/ 3511015 w 5317239"/>
              <a:gd name="connsiteY8071" fmla="*/ 1004456 h 3428468"/>
              <a:gd name="connsiteX8072" fmla="*/ 3520078 w 5317239"/>
              <a:gd name="connsiteY8072" fmla="*/ 1014333 h 3428468"/>
              <a:gd name="connsiteX8073" fmla="*/ 3529196 w 5317239"/>
              <a:gd name="connsiteY8073" fmla="*/ 1055147 h 3428468"/>
              <a:gd name="connsiteX8074" fmla="*/ 3532018 w 5317239"/>
              <a:gd name="connsiteY8074" fmla="*/ 1058348 h 3428468"/>
              <a:gd name="connsiteX8075" fmla="*/ 3534134 w 5317239"/>
              <a:gd name="connsiteY8075" fmla="*/ 1059813 h 3428468"/>
              <a:gd name="connsiteX8076" fmla="*/ 3552098 w 5317239"/>
              <a:gd name="connsiteY8076" fmla="*/ 1065403 h 3428468"/>
              <a:gd name="connsiteX8077" fmla="*/ 3555951 w 5317239"/>
              <a:gd name="connsiteY8077" fmla="*/ 1083909 h 3428468"/>
              <a:gd name="connsiteX8078" fmla="*/ 3558014 w 5317239"/>
              <a:gd name="connsiteY8078" fmla="*/ 1086840 h 3428468"/>
              <a:gd name="connsiteX8079" fmla="*/ 3558773 w 5317239"/>
              <a:gd name="connsiteY8079" fmla="*/ 1087329 h 3428468"/>
              <a:gd name="connsiteX8080" fmla="*/ 3559750 w 5317239"/>
              <a:gd name="connsiteY8080" fmla="*/ 1088196 h 3428468"/>
              <a:gd name="connsiteX8081" fmla="*/ 3585691 w 5317239"/>
              <a:gd name="connsiteY8081" fmla="*/ 1103990 h 3428468"/>
              <a:gd name="connsiteX8082" fmla="*/ 3587916 w 5317239"/>
              <a:gd name="connsiteY8082" fmla="*/ 1104641 h 3428468"/>
              <a:gd name="connsiteX8083" fmla="*/ 3592475 w 5317239"/>
              <a:gd name="connsiteY8083" fmla="*/ 1104749 h 3428468"/>
              <a:gd name="connsiteX8084" fmla="*/ 3594157 w 5317239"/>
              <a:gd name="connsiteY8084" fmla="*/ 1106920 h 3428468"/>
              <a:gd name="connsiteX8085" fmla="*/ 3590413 w 5317239"/>
              <a:gd name="connsiteY8085" fmla="*/ 1126349 h 3428468"/>
              <a:gd name="connsiteX8086" fmla="*/ 3591607 w 5317239"/>
              <a:gd name="connsiteY8086" fmla="*/ 1130364 h 3428468"/>
              <a:gd name="connsiteX8087" fmla="*/ 3598336 w 5317239"/>
              <a:gd name="connsiteY8087" fmla="*/ 1137311 h 3428468"/>
              <a:gd name="connsiteX8088" fmla="*/ 3596816 w 5317239"/>
              <a:gd name="connsiteY8088" fmla="*/ 1144693 h 3428468"/>
              <a:gd name="connsiteX8089" fmla="*/ 3597034 w 5317239"/>
              <a:gd name="connsiteY8089" fmla="*/ 1147242 h 3428468"/>
              <a:gd name="connsiteX8090" fmla="*/ 3602298 w 5317239"/>
              <a:gd name="connsiteY8090" fmla="*/ 1160567 h 3428468"/>
              <a:gd name="connsiteX8091" fmla="*/ 3604849 w 5317239"/>
              <a:gd name="connsiteY8091" fmla="*/ 1163171 h 3428468"/>
              <a:gd name="connsiteX8092" fmla="*/ 3605011 w 5317239"/>
              <a:gd name="connsiteY8092" fmla="*/ 1163171 h 3428468"/>
              <a:gd name="connsiteX8093" fmla="*/ 3606585 w 5317239"/>
              <a:gd name="connsiteY8093" fmla="*/ 1164257 h 3428468"/>
              <a:gd name="connsiteX8094" fmla="*/ 3612555 w 5317239"/>
              <a:gd name="connsiteY8094" fmla="*/ 1166645 h 3428468"/>
              <a:gd name="connsiteX8095" fmla="*/ 3608865 w 5317239"/>
              <a:gd name="connsiteY8095" fmla="*/ 1191121 h 3428468"/>
              <a:gd name="connsiteX8096" fmla="*/ 3609245 w 5317239"/>
              <a:gd name="connsiteY8096" fmla="*/ 1193672 h 3428468"/>
              <a:gd name="connsiteX8097" fmla="*/ 3617765 w 5317239"/>
              <a:gd name="connsiteY8097" fmla="*/ 1212232 h 3428468"/>
              <a:gd name="connsiteX8098" fmla="*/ 3612230 w 5317239"/>
              <a:gd name="connsiteY8098" fmla="*/ 1231715 h 3428468"/>
              <a:gd name="connsiteX8099" fmla="*/ 3607345 w 5317239"/>
              <a:gd name="connsiteY8099" fmla="*/ 1237956 h 3428468"/>
              <a:gd name="connsiteX8100" fmla="*/ 3606477 w 5317239"/>
              <a:gd name="connsiteY8100" fmla="*/ 1241809 h 3428468"/>
              <a:gd name="connsiteX8101" fmla="*/ 3606803 w 5317239"/>
              <a:gd name="connsiteY8101" fmla="*/ 1243166 h 3428468"/>
              <a:gd name="connsiteX8102" fmla="*/ 3604361 w 5317239"/>
              <a:gd name="connsiteY8102" fmla="*/ 1247128 h 3428468"/>
              <a:gd name="connsiteX8103" fmla="*/ 3604197 w 5317239"/>
              <a:gd name="connsiteY8103" fmla="*/ 1256788 h 3428468"/>
              <a:gd name="connsiteX8104" fmla="*/ 3605717 w 5317239"/>
              <a:gd name="connsiteY8104" fmla="*/ 1260261 h 3428468"/>
              <a:gd name="connsiteX8105" fmla="*/ 3610113 w 5317239"/>
              <a:gd name="connsiteY8105" fmla="*/ 1264114 h 3428468"/>
              <a:gd name="connsiteX8106" fmla="*/ 3612121 w 5317239"/>
              <a:gd name="connsiteY8106" fmla="*/ 1268999 h 3428468"/>
              <a:gd name="connsiteX8107" fmla="*/ 3610981 w 5317239"/>
              <a:gd name="connsiteY8107" fmla="*/ 1270898 h 3428468"/>
              <a:gd name="connsiteX8108" fmla="*/ 3607888 w 5317239"/>
              <a:gd name="connsiteY8108" fmla="*/ 1270789 h 3428468"/>
              <a:gd name="connsiteX8109" fmla="*/ 3605663 w 5317239"/>
              <a:gd name="connsiteY8109" fmla="*/ 1267425 h 3428468"/>
              <a:gd name="connsiteX8110" fmla="*/ 3604089 w 5317239"/>
              <a:gd name="connsiteY8110" fmla="*/ 1265960 h 3428468"/>
              <a:gd name="connsiteX8111" fmla="*/ 3603492 w 5317239"/>
              <a:gd name="connsiteY8111" fmla="*/ 1265743 h 3428468"/>
              <a:gd name="connsiteX8112" fmla="*/ 3603058 w 5317239"/>
              <a:gd name="connsiteY8112" fmla="*/ 1265580 h 3428468"/>
              <a:gd name="connsiteX8113" fmla="*/ 3601973 w 5317239"/>
              <a:gd name="connsiteY8113" fmla="*/ 1265417 h 3428468"/>
              <a:gd name="connsiteX8114" fmla="*/ 3598227 w 5317239"/>
              <a:gd name="connsiteY8114" fmla="*/ 1267425 h 3428468"/>
              <a:gd name="connsiteX8115" fmla="*/ 3595731 w 5317239"/>
              <a:gd name="connsiteY8115" fmla="*/ 1271170 h 3428468"/>
              <a:gd name="connsiteX8116" fmla="*/ 3591987 w 5317239"/>
              <a:gd name="connsiteY8116" fmla="*/ 1276814 h 3428468"/>
              <a:gd name="connsiteX8117" fmla="*/ 3591498 w 5317239"/>
              <a:gd name="connsiteY8117" fmla="*/ 1276814 h 3428468"/>
              <a:gd name="connsiteX8118" fmla="*/ 3588676 w 5317239"/>
              <a:gd name="connsiteY8118" fmla="*/ 1276977 h 3428468"/>
              <a:gd name="connsiteX8119" fmla="*/ 3587102 w 5317239"/>
              <a:gd name="connsiteY8119" fmla="*/ 1277356 h 3428468"/>
              <a:gd name="connsiteX8120" fmla="*/ 3584443 w 5317239"/>
              <a:gd name="connsiteY8120" fmla="*/ 1281101 h 3428468"/>
              <a:gd name="connsiteX8121" fmla="*/ 3583520 w 5317239"/>
              <a:gd name="connsiteY8121" fmla="*/ 1292823 h 3428468"/>
              <a:gd name="connsiteX8122" fmla="*/ 3576682 w 5317239"/>
              <a:gd name="connsiteY8122" fmla="*/ 1301181 h 3428468"/>
              <a:gd name="connsiteX8123" fmla="*/ 3575705 w 5317239"/>
              <a:gd name="connsiteY8123" fmla="*/ 1304546 h 3428468"/>
              <a:gd name="connsiteX8124" fmla="*/ 3577442 w 5317239"/>
              <a:gd name="connsiteY8124" fmla="*/ 1307585 h 3428468"/>
              <a:gd name="connsiteX8125" fmla="*/ 3584335 w 5317239"/>
              <a:gd name="connsiteY8125" fmla="*/ 1312849 h 3428468"/>
              <a:gd name="connsiteX8126" fmla="*/ 3588513 w 5317239"/>
              <a:gd name="connsiteY8126" fmla="*/ 1340907 h 3428468"/>
              <a:gd name="connsiteX8127" fmla="*/ 3586885 w 5317239"/>
              <a:gd name="connsiteY8127" fmla="*/ 1342210 h 3428468"/>
              <a:gd name="connsiteX8128" fmla="*/ 3556385 w 5317239"/>
              <a:gd name="connsiteY8128" fmla="*/ 1343023 h 3428468"/>
              <a:gd name="connsiteX8129" fmla="*/ 3553292 w 5317239"/>
              <a:gd name="connsiteY8129" fmla="*/ 1344380 h 3428468"/>
              <a:gd name="connsiteX8130" fmla="*/ 3551230 w 5317239"/>
              <a:gd name="connsiteY8130" fmla="*/ 1346497 h 3428468"/>
              <a:gd name="connsiteX8131" fmla="*/ 3538259 w 5317239"/>
              <a:gd name="connsiteY8131" fmla="*/ 1345086 h 3428468"/>
              <a:gd name="connsiteX8132" fmla="*/ 3536251 w 5317239"/>
              <a:gd name="connsiteY8132" fmla="*/ 1345357 h 3428468"/>
              <a:gd name="connsiteX8133" fmla="*/ 3527567 w 5317239"/>
              <a:gd name="connsiteY8133" fmla="*/ 1348505 h 3428468"/>
              <a:gd name="connsiteX8134" fmla="*/ 3524908 w 5317239"/>
              <a:gd name="connsiteY8134" fmla="*/ 1347039 h 3428468"/>
              <a:gd name="connsiteX8135" fmla="*/ 3524095 w 5317239"/>
              <a:gd name="connsiteY8135" fmla="*/ 1347039 h 3428468"/>
              <a:gd name="connsiteX8136" fmla="*/ 3523932 w 5317239"/>
              <a:gd name="connsiteY8136" fmla="*/ 1347039 h 3428468"/>
              <a:gd name="connsiteX8137" fmla="*/ 3522032 w 5317239"/>
              <a:gd name="connsiteY8137" fmla="*/ 1347582 h 3428468"/>
              <a:gd name="connsiteX8138" fmla="*/ 3521218 w 5317239"/>
              <a:gd name="connsiteY8138" fmla="*/ 1348179 h 3428468"/>
              <a:gd name="connsiteX8139" fmla="*/ 3513078 w 5317239"/>
              <a:gd name="connsiteY8139" fmla="*/ 1355397 h 3428468"/>
              <a:gd name="connsiteX8140" fmla="*/ 3507651 w 5317239"/>
              <a:gd name="connsiteY8140" fmla="*/ 1356319 h 3428468"/>
              <a:gd name="connsiteX8141" fmla="*/ 3498913 w 5317239"/>
              <a:gd name="connsiteY8141" fmla="*/ 1351598 h 3428468"/>
              <a:gd name="connsiteX8142" fmla="*/ 3497068 w 5317239"/>
              <a:gd name="connsiteY8142" fmla="*/ 1351055 h 3428468"/>
              <a:gd name="connsiteX8143" fmla="*/ 3496797 w 5317239"/>
              <a:gd name="connsiteY8143" fmla="*/ 1351055 h 3428468"/>
              <a:gd name="connsiteX8144" fmla="*/ 3496145 w 5317239"/>
              <a:gd name="connsiteY8144" fmla="*/ 1351055 h 3428468"/>
              <a:gd name="connsiteX8145" fmla="*/ 3495223 w 5317239"/>
              <a:gd name="connsiteY8145" fmla="*/ 1351273 h 3428468"/>
              <a:gd name="connsiteX8146" fmla="*/ 3492564 w 5317239"/>
              <a:gd name="connsiteY8146" fmla="*/ 1353877 h 3428468"/>
              <a:gd name="connsiteX8147" fmla="*/ 3489687 w 5317239"/>
              <a:gd name="connsiteY8147" fmla="*/ 1361367 h 3428468"/>
              <a:gd name="connsiteX8148" fmla="*/ 3488982 w 5317239"/>
              <a:gd name="connsiteY8148" fmla="*/ 1363157 h 3428468"/>
              <a:gd name="connsiteX8149" fmla="*/ 3488819 w 5317239"/>
              <a:gd name="connsiteY8149" fmla="*/ 1365871 h 3428468"/>
              <a:gd name="connsiteX8150" fmla="*/ 3490772 w 5317239"/>
              <a:gd name="connsiteY8150" fmla="*/ 1373578 h 3428468"/>
              <a:gd name="connsiteX8151" fmla="*/ 3486323 w 5317239"/>
              <a:gd name="connsiteY8151" fmla="*/ 1378353 h 3428468"/>
              <a:gd name="connsiteX8152" fmla="*/ 3475740 w 5317239"/>
              <a:gd name="connsiteY8152" fmla="*/ 1380036 h 3428468"/>
              <a:gd name="connsiteX8153" fmla="*/ 3469227 w 5317239"/>
              <a:gd name="connsiteY8153" fmla="*/ 1374011 h 3428468"/>
              <a:gd name="connsiteX8154" fmla="*/ 3465429 w 5317239"/>
              <a:gd name="connsiteY8154" fmla="*/ 1372872 h 3428468"/>
              <a:gd name="connsiteX8155" fmla="*/ 3465157 w 5317239"/>
              <a:gd name="connsiteY8155" fmla="*/ 1372872 h 3428468"/>
              <a:gd name="connsiteX8156" fmla="*/ 3460164 w 5317239"/>
              <a:gd name="connsiteY8156" fmla="*/ 1374011 h 3428468"/>
              <a:gd name="connsiteX8157" fmla="*/ 3456908 w 5317239"/>
              <a:gd name="connsiteY8157" fmla="*/ 1376942 h 3428468"/>
              <a:gd name="connsiteX8158" fmla="*/ 3454575 w 5317239"/>
              <a:gd name="connsiteY8158" fmla="*/ 1378190 h 3428468"/>
              <a:gd name="connsiteX8159" fmla="*/ 3443286 w 5317239"/>
              <a:gd name="connsiteY8159" fmla="*/ 1389479 h 3428468"/>
              <a:gd name="connsiteX8160" fmla="*/ 3442255 w 5317239"/>
              <a:gd name="connsiteY8160" fmla="*/ 1394254 h 3428468"/>
              <a:gd name="connsiteX8161" fmla="*/ 3449201 w 5317239"/>
              <a:gd name="connsiteY8161" fmla="*/ 1412761 h 3428468"/>
              <a:gd name="connsiteX8162" fmla="*/ 3448117 w 5317239"/>
              <a:gd name="connsiteY8162" fmla="*/ 1421119 h 3428468"/>
              <a:gd name="connsiteX8163" fmla="*/ 3448713 w 5317239"/>
              <a:gd name="connsiteY8163" fmla="*/ 1423995 h 3428468"/>
              <a:gd name="connsiteX8164" fmla="*/ 3453815 w 5317239"/>
              <a:gd name="connsiteY8164" fmla="*/ 1432569 h 3428468"/>
              <a:gd name="connsiteX8165" fmla="*/ 3452838 w 5317239"/>
              <a:gd name="connsiteY8165" fmla="*/ 1457534 h 3428468"/>
              <a:gd name="connsiteX8166" fmla="*/ 3426462 w 5317239"/>
              <a:gd name="connsiteY8166" fmla="*/ 1476474 h 3428468"/>
              <a:gd name="connsiteX8167" fmla="*/ 3420927 w 5317239"/>
              <a:gd name="connsiteY8167" fmla="*/ 1461007 h 3428468"/>
              <a:gd name="connsiteX8168" fmla="*/ 3419244 w 5317239"/>
              <a:gd name="connsiteY8168" fmla="*/ 1458782 h 3428468"/>
              <a:gd name="connsiteX8169" fmla="*/ 3399273 w 5317239"/>
              <a:gd name="connsiteY8169" fmla="*/ 1445106 h 3428468"/>
              <a:gd name="connsiteX8170" fmla="*/ 3396560 w 5317239"/>
              <a:gd name="connsiteY8170" fmla="*/ 1444400 h 3428468"/>
              <a:gd name="connsiteX8171" fmla="*/ 3396125 w 5317239"/>
              <a:gd name="connsiteY8171" fmla="*/ 1444400 h 3428468"/>
              <a:gd name="connsiteX8172" fmla="*/ 3387550 w 5317239"/>
              <a:gd name="connsiteY8172" fmla="*/ 1445595 h 3428468"/>
              <a:gd name="connsiteX8173" fmla="*/ 3382666 w 5317239"/>
              <a:gd name="connsiteY8173" fmla="*/ 1446245 h 3428468"/>
              <a:gd name="connsiteX8174" fmla="*/ 3381201 w 5317239"/>
              <a:gd name="connsiteY8174" fmla="*/ 1446680 h 3428468"/>
              <a:gd name="connsiteX8175" fmla="*/ 3378759 w 5317239"/>
              <a:gd name="connsiteY8175" fmla="*/ 1450261 h 3428468"/>
              <a:gd name="connsiteX8176" fmla="*/ 3377348 w 5317239"/>
              <a:gd name="connsiteY8176" fmla="*/ 1464481 h 3428468"/>
              <a:gd name="connsiteX8177" fmla="*/ 3378053 w 5317239"/>
              <a:gd name="connsiteY8177" fmla="*/ 1467357 h 3428468"/>
              <a:gd name="connsiteX8178" fmla="*/ 3379355 w 5317239"/>
              <a:gd name="connsiteY8178" fmla="*/ 1469364 h 3428468"/>
              <a:gd name="connsiteX8179" fmla="*/ 3369153 w 5317239"/>
              <a:gd name="connsiteY8179" fmla="*/ 1476691 h 3428468"/>
              <a:gd name="connsiteX8180" fmla="*/ 3367362 w 5317239"/>
              <a:gd name="connsiteY8180" fmla="*/ 1479513 h 3428468"/>
              <a:gd name="connsiteX8181" fmla="*/ 3367036 w 5317239"/>
              <a:gd name="connsiteY8181" fmla="*/ 1481250 h 3428468"/>
              <a:gd name="connsiteX8182" fmla="*/ 3357105 w 5317239"/>
              <a:gd name="connsiteY8182" fmla="*/ 1477885 h 3428468"/>
              <a:gd name="connsiteX8183" fmla="*/ 3354608 w 5317239"/>
              <a:gd name="connsiteY8183" fmla="*/ 1477776 h 3428468"/>
              <a:gd name="connsiteX8184" fmla="*/ 3341964 w 5317239"/>
              <a:gd name="connsiteY8184" fmla="*/ 1480870 h 3428468"/>
              <a:gd name="connsiteX8185" fmla="*/ 3338544 w 5317239"/>
              <a:gd name="connsiteY8185" fmla="*/ 1485646 h 3428468"/>
              <a:gd name="connsiteX8186" fmla="*/ 3339413 w 5317239"/>
              <a:gd name="connsiteY8186" fmla="*/ 1495577 h 3428468"/>
              <a:gd name="connsiteX8187" fmla="*/ 3340498 w 5317239"/>
              <a:gd name="connsiteY8187" fmla="*/ 1498128 h 3428468"/>
              <a:gd name="connsiteX8188" fmla="*/ 3343971 w 5317239"/>
              <a:gd name="connsiteY8188" fmla="*/ 1502198 h 3428468"/>
              <a:gd name="connsiteX8189" fmla="*/ 3345491 w 5317239"/>
              <a:gd name="connsiteY8189" fmla="*/ 1503935 h 3428468"/>
              <a:gd name="connsiteX8190" fmla="*/ 3343483 w 5317239"/>
              <a:gd name="connsiteY8190" fmla="*/ 1508114 h 3428468"/>
              <a:gd name="connsiteX8191" fmla="*/ 3345382 w 5317239"/>
              <a:gd name="connsiteY8191" fmla="*/ 1514083 h 3428468"/>
              <a:gd name="connsiteX8192" fmla="*/ 3345274 w 5317239"/>
              <a:gd name="connsiteY8192" fmla="*/ 1514626 h 3428468"/>
              <a:gd name="connsiteX8193" fmla="*/ 3329807 w 5317239"/>
              <a:gd name="connsiteY8193" fmla="*/ 1528302 h 3428468"/>
              <a:gd name="connsiteX8194" fmla="*/ 3324000 w 5317239"/>
              <a:gd name="connsiteY8194" fmla="*/ 1529062 h 3428468"/>
              <a:gd name="connsiteX8195" fmla="*/ 3320147 w 5317239"/>
              <a:gd name="connsiteY8195" fmla="*/ 1532807 h 3428468"/>
              <a:gd name="connsiteX8196" fmla="*/ 3319278 w 5317239"/>
              <a:gd name="connsiteY8196" fmla="*/ 1538125 h 3428468"/>
              <a:gd name="connsiteX8197" fmla="*/ 3316944 w 5317239"/>
              <a:gd name="connsiteY8197" fmla="*/ 1537582 h 3428468"/>
              <a:gd name="connsiteX8198" fmla="*/ 3314611 w 5317239"/>
              <a:gd name="connsiteY8198" fmla="*/ 1537040 h 3428468"/>
              <a:gd name="connsiteX8199" fmla="*/ 3314123 w 5317239"/>
              <a:gd name="connsiteY8199" fmla="*/ 1536985 h 3428468"/>
              <a:gd name="connsiteX8200" fmla="*/ 3313743 w 5317239"/>
              <a:gd name="connsiteY8200" fmla="*/ 1536985 h 3428468"/>
              <a:gd name="connsiteX8201" fmla="*/ 3311192 w 5317239"/>
              <a:gd name="connsiteY8201" fmla="*/ 1537691 h 3428468"/>
              <a:gd name="connsiteX8202" fmla="*/ 3309184 w 5317239"/>
              <a:gd name="connsiteY8202" fmla="*/ 1540513 h 3428468"/>
              <a:gd name="connsiteX8203" fmla="*/ 3303160 w 5317239"/>
              <a:gd name="connsiteY8203" fmla="*/ 1566726 h 3428468"/>
              <a:gd name="connsiteX8204" fmla="*/ 3298873 w 5317239"/>
              <a:gd name="connsiteY8204" fmla="*/ 1574432 h 3428468"/>
              <a:gd name="connsiteX8205" fmla="*/ 3298602 w 5317239"/>
              <a:gd name="connsiteY8205" fmla="*/ 1574704 h 3428468"/>
              <a:gd name="connsiteX8206" fmla="*/ 3297191 w 5317239"/>
              <a:gd name="connsiteY8206" fmla="*/ 1577200 h 3428468"/>
              <a:gd name="connsiteX8207" fmla="*/ 3290515 w 5317239"/>
              <a:gd name="connsiteY8207" fmla="*/ 1580402 h 3428468"/>
              <a:gd name="connsiteX8208" fmla="*/ 3289701 w 5317239"/>
              <a:gd name="connsiteY8208" fmla="*/ 1580781 h 3428468"/>
              <a:gd name="connsiteX8209" fmla="*/ 3289501 w 5317239"/>
              <a:gd name="connsiteY8209" fmla="*/ 1580915 h 3428468"/>
              <a:gd name="connsiteX8210" fmla="*/ 3289375 w 5317239"/>
              <a:gd name="connsiteY8210" fmla="*/ 1580999 h 3428468"/>
              <a:gd name="connsiteX8211" fmla="*/ 3287313 w 5317239"/>
              <a:gd name="connsiteY8211" fmla="*/ 1583658 h 3428468"/>
              <a:gd name="connsiteX8212" fmla="*/ 3285685 w 5317239"/>
              <a:gd name="connsiteY8212" fmla="*/ 1589574 h 3428468"/>
              <a:gd name="connsiteX8213" fmla="*/ 3278630 w 5317239"/>
              <a:gd name="connsiteY8213" fmla="*/ 1590062 h 3428468"/>
              <a:gd name="connsiteX8214" fmla="*/ 3276134 w 5317239"/>
              <a:gd name="connsiteY8214" fmla="*/ 1591039 h 3428468"/>
              <a:gd name="connsiteX8215" fmla="*/ 3268753 w 5317239"/>
              <a:gd name="connsiteY8215" fmla="*/ 1596954 h 3428468"/>
              <a:gd name="connsiteX8216" fmla="*/ 3265333 w 5317239"/>
              <a:gd name="connsiteY8216" fmla="*/ 1595380 h 3428468"/>
              <a:gd name="connsiteX8217" fmla="*/ 3260775 w 5317239"/>
              <a:gd name="connsiteY8217" fmla="*/ 1595814 h 3428468"/>
              <a:gd name="connsiteX8218" fmla="*/ 3243951 w 5317239"/>
              <a:gd name="connsiteY8218" fmla="*/ 1608025 h 3428468"/>
              <a:gd name="connsiteX8219" fmla="*/ 3219421 w 5317239"/>
              <a:gd name="connsiteY8219" fmla="*/ 1613127 h 3428468"/>
              <a:gd name="connsiteX8220" fmla="*/ 3210087 w 5317239"/>
              <a:gd name="connsiteY8220" fmla="*/ 1608134 h 3428468"/>
              <a:gd name="connsiteX8221" fmla="*/ 3206180 w 5317239"/>
              <a:gd name="connsiteY8221" fmla="*/ 1607971 h 3428468"/>
              <a:gd name="connsiteX8222" fmla="*/ 3197224 w 5317239"/>
              <a:gd name="connsiteY8222" fmla="*/ 1611824 h 3428468"/>
              <a:gd name="connsiteX8223" fmla="*/ 3194619 w 5317239"/>
              <a:gd name="connsiteY8223" fmla="*/ 1615026 h 3428468"/>
              <a:gd name="connsiteX8224" fmla="*/ 3189953 w 5317239"/>
              <a:gd name="connsiteY8224" fmla="*/ 1636734 h 3428468"/>
              <a:gd name="connsiteX8225" fmla="*/ 3184254 w 5317239"/>
              <a:gd name="connsiteY8225" fmla="*/ 1641890 h 3428468"/>
              <a:gd name="connsiteX8226" fmla="*/ 3179044 w 5317239"/>
              <a:gd name="connsiteY8226" fmla="*/ 1643246 h 3428468"/>
              <a:gd name="connsiteX8227" fmla="*/ 3175734 w 5317239"/>
              <a:gd name="connsiteY8227" fmla="*/ 1641293 h 3428468"/>
              <a:gd name="connsiteX8228" fmla="*/ 3172152 w 5317239"/>
              <a:gd name="connsiteY8228" fmla="*/ 1640859 h 3428468"/>
              <a:gd name="connsiteX8229" fmla="*/ 3155925 w 5317239"/>
              <a:gd name="connsiteY8229" fmla="*/ 1645689 h 3428468"/>
              <a:gd name="connsiteX8230" fmla="*/ 3153157 w 5317239"/>
              <a:gd name="connsiteY8230" fmla="*/ 1648457 h 3428468"/>
              <a:gd name="connsiteX8231" fmla="*/ 3152886 w 5317239"/>
              <a:gd name="connsiteY8231" fmla="*/ 1648728 h 3428468"/>
              <a:gd name="connsiteX8232" fmla="*/ 3150475 w 5317239"/>
              <a:gd name="connsiteY8232" fmla="*/ 1656816 h 3428468"/>
              <a:gd name="connsiteX8233" fmla="*/ 3150444 w 5317239"/>
              <a:gd name="connsiteY8233" fmla="*/ 1656922 h 3428468"/>
              <a:gd name="connsiteX8234" fmla="*/ 3138070 w 5317239"/>
              <a:gd name="connsiteY8234" fmla="*/ 1665443 h 3428468"/>
              <a:gd name="connsiteX8235" fmla="*/ 3110881 w 5317239"/>
              <a:gd name="connsiteY8235" fmla="*/ 1659799 h 3428468"/>
              <a:gd name="connsiteX8236" fmla="*/ 3107190 w 5317239"/>
              <a:gd name="connsiteY8236" fmla="*/ 1660667 h 3428468"/>
              <a:gd name="connsiteX8237" fmla="*/ 3092483 w 5317239"/>
              <a:gd name="connsiteY8237" fmla="*/ 1672173 h 3428468"/>
              <a:gd name="connsiteX8238" fmla="*/ 3090801 w 5317239"/>
              <a:gd name="connsiteY8238" fmla="*/ 1674995 h 3428468"/>
              <a:gd name="connsiteX8239" fmla="*/ 3090584 w 5317239"/>
              <a:gd name="connsiteY8239" fmla="*/ 1676460 h 3428468"/>
              <a:gd name="connsiteX8240" fmla="*/ 3090366 w 5317239"/>
              <a:gd name="connsiteY8240" fmla="*/ 1676460 h 3428468"/>
              <a:gd name="connsiteX8241" fmla="*/ 3089932 w 5317239"/>
              <a:gd name="connsiteY8241" fmla="*/ 1673529 h 3428468"/>
              <a:gd name="connsiteX8242" fmla="*/ 3086025 w 5317239"/>
              <a:gd name="connsiteY8242" fmla="*/ 1669676 h 3428468"/>
              <a:gd name="connsiteX8243" fmla="*/ 3081357 w 5317239"/>
              <a:gd name="connsiteY8243" fmla="*/ 1669079 h 3428468"/>
              <a:gd name="connsiteX8244" fmla="*/ 3078264 w 5317239"/>
              <a:gd name="connsiteY8244" fmla="*/ 1669785 h 3428468"/>
              <a:gd name="connsiteX8245" fmla="*/ 3061874 w 5317239"/>
              <a:gd name="connsiteY8245" fmla="*/ 1680748 h 3428468"/>
              <a:gd name="connsiteX8246" fmla="*/ 3060192 w 5317239"/>
              <a:gd name="connsiteY8246" fmla="*/ 1682864 h 3428468"/>
              <a:gd name="connsiteX8247" fmla="*/ 3056393 w 5317239"/>
              <a:gd name="connsiteY8247" fmla="*/ 1692850 h 3428468"/>
              <a:gd name="connsiteX8248" fmla="*/ 3038267 w 5317239"/>
              <a:gd name="connsiteY8248" fmla="*/ 1692850 h 3428468"/>
              <a:gd name="connsiteX8249" fmla="*/ 3034522 w 5317239"/>
              <a:gd name="connsiteY8249" fmla="*/ 1694912 h 3428468"/>
              <a:gd name="connsiteX8250" fmla="*/ 3034142 w 5317239"/>
              <a:gd name="connsiteY8250" fmla="*/ 1699145 h 3428468"/>
              <a:gd name="connsiteX8251" fmla="*/ 3037507 w 5317239"/>
              <a:gd name="connsiteY8251" fmla="*/ 1707068 h 3428468"/>
              <a:gd name="connsiteX8252" fmla="*/ 3036964 w 5317239"/>
              <a:gd name="connsiteY8252" fmla="*/ 1708371 h 3428468"/>
              <a:gd name="connsiteX8253" fmla="*/ 3031103 w 5317239"/>
              <a:gd name="connsiteY8253" fmla="*/ 1710922 h 3428468"/>
              <a:gd name="connsiteX8254" fmla="*/ 3015419 w 5317239"/>
              <a:gd name="connsiteY8254" fmla="*/ 1704463 h 3428468"/>
              <a:gd name="connsiteX8255" fmla="*/ 3014171 w 5317239"/>
              <a:gd name="connsiteY8255" fmla="*/ 1704138 h 3428468"/>
              <a:gd name="connsiteX8256" fmla="*/ 2982694 w 5317239"/>
              <a:gd name="connsiteY8256" fmla="*/ 1700827 h 3428468"/>
              <a:gd name="connsiteX8257" fmla="*/ 2980035 w 5317239"/>
              <a:gd name="connsiteY8257" fmla="*/ 1701370 h 3428468"/>
              <a:gd name="connsiteX8258" fmla="*/ 2960660 w 5317239"/>
              <a:gd name="connsiteY8258" fmla="*/ 1712007 h 3428468"/>
              <a:gd name="connsiteX8259" fmla="*/ 2949752 w 5317239"/>
              <a:gd name="connsiteY8259" fmla="*/ 1711030 h 3428468"/>
              <a:gd name="connsiteX8260" fmla="*/ 2943131 w 5317239"/>
              <a:gd name="connsiteY8260" fmla="*/ 1697408 h 3428468"/>
              <a:gd name="connsiteX8261" fmla="*/ 2939386 w 5317239"/>
              <a:gd name="connsiteY8261" fmla="*/ 1694857 h 3428468"/>
              <a:gd name="connsiteX8262" fmla="*/ 2938410 w 5317239"/>
              <a:gd name="connsiteY8262" fmla="*/ 1694966 h 3428468"/>
              <a:gd name="connsiteX8263" fmla="*/ 2937812 w 5317239"/>
              <a:gd name="connsiteY8263" fmla="*/ 1695020 h 3428468"/>
              <a:gd name="connsiteX8264" fmla="*/ 2927610 w 5317239"/>
              <a:gd name="connsiteY8264" fmla="*/ 1698060 h 3428468"/>
              <a:gd name="connsiteX8265" fmla="*/ 2910352 w 5317239"/>
              <a:gd name="connsiteY8265" fmla="*/ 1703161 h 3428468"/>
              <a:gd name="connsiteX8266" fmla="*/ 2903080 w 5317239"/>
              <a:gd name="connsiteY8266" fmla="*/ 1694803 h 3428468"/>
              <a:gd name="connsiteX8267" fmla="*/ 2900258 w 5317239"/>
              <a:gd name="connsiteY8267" fmla="*/ 1693284 h 3428468"/>
              <a:gd name="connsiteX8268" fmla="*/ 2866393 w 5317239"/>
              <a:gd name="connsiteY8268" fmla="*/ 1688834 h 3428468"/>
              <a:gd name="connsiteX8269" fmla="*/ 2862160 w 5317239"/>
              <a:gd name="connsiteY8269" fmla="*/ 1681779 h 3428468"/>
              <a:gd name="connsiteX8270" fmla="*/ 2869161 w 5317239"/>
              <a:gd name="connsiteY8270" fmla="*/ 1676080 h 3428468"/>
              <a:gd name="connsiteX8271" fmla="*/ 2870572 w 5317239"/>
              <a:gd name="connsiteY8271" fmla="*/ 1674018 h 3428468"/>
              <a:gd name="connsiteX8272" fmla="*/ 2910569 w 5317239"/>
              <a:gd name="connsiteY8272" fmla="*/ 1557608 h 3428468"/>
              <a:gd name="connsiteX8273" fmla="*/ 2908507 w 5317239"/>
              <a:gd name="connsiteY8273" fmla="*/ 1552181 h 3428468"/>
              <a:gd name="connsiteX8274" fmla="*/ 2868238 w 5317239"/>
              <a:gd name="connsiteY8274" fmla="*/ 1529931 h 3428468"/>
              <a:gd name="connsiteX8275" fmla="*/ 2866501 w 5317239"/>
              <a:gd name="connsiteY8275" fmla="*/ 1529388 h 3428468"/>
              <a:gd name="connsiteX8276" fmla="*/ 2824822 w 5317239"/>
              <a:gd name="connsiteY8276" fmla="*/ 1525317 h 3428468"/>
              <a:gd name="connsiteX8277" fmla="*/ 2822922 w 5317239"/>
              <a:gd name="connsiteY8277" fmla="*/ 1523798 h 3428468"/>
              <a:gd name="connsiteX8278" fmla="*/ 2821891 w 5317239"/>
              <a:gd name="connsiteY8278" fmla="*/ 1513812 h 3428468"/>
              <a:gd name="connsiteX8279" fmla="*/ 2821728 w 5317239"/>
              <a:gd name="connsiteY8279" fmla="*/ 1512401 h 3428468"/>
              <a:gd name="connsiteX8280" fmla="*/ 2827970 w 5317239"/>
              <a:gd name="connsiteY8280" fmla="*/ 1498291 h 3428468"/>
              <a:gd name="connsiteX8281" fmla="*/ 2834210 w 5317239"/>
              <a:gd name="connsiteY8281" fmla="*/ 1484180 h 3428468"/>
              <a:gd name="connsiteX8282" fmla="*/ 2834590 w 5317239"/>
              <a:gd name="connsiteY8282" fmla="*/ 1482173 h 3428468"/>
              <a:gd name="connsiteX8283" fmla="*/ 2834102 w 5317239"/>
              <a:gd name="connsiteY8283" fmla="*/ 1468714 h 3428468"/>
              <a:gd name="connsiteX8284" fmla="*/ 2845499 w 5317239"/>
              <a:gd name="connsiteY8284" fmla="*/ 1462255 h 3428468"/>
              <a:gd name="connsiteX8285" fmla="*/ 2847778 w 5317239"/>
              <a:gd name="connsiteY8285" fmla="*/ 1458728 h 3428468"/>
              <a:gd name="connsiteX8286" fmla="*/ 2847615 w 5317239"/>
              <a:gd name="connsiteY8286" fmla="*/ 1456991 h 3428468"/>
              <a:gd name="connsiteX8287" fmla="*/ 2847290 w 5317239"/>
              <a:gd name="connsiteY8287" fmla="*/ 1456177 h 3428468"/>
              <a:gd name="connsiteX8288" fmla="*/ 2832474 w 5317239"/>
              <a:gd name="connsiteY8288" fmla="*/ 1428933 h 3428468"/>
              <a:gd name="connsiteX8289" fmla="*/ 2830412 w 5317239"/>
              <a:gd name="connsiteY8289" fmla="*/ 1426979 h 3428468"/>
              <a:gd name="connsiteX8290" fmla="*/ 2825039 w 5317239"/>
              <a:gd name="connsiteY8290" fmla="*/ 1424429 h 3428468"/>
              <a:gd name="connsiteX8291" fmla="*/ 2817929 w 5317239"/>
              <a:gd name="connsiteY8291" fmla="*/ 1404186 h 3428468"/>
              <a:gd name="connsiteX8292" fmla="*/ 2820534 w 5317239"/>
              <a:gd name="connsiteY8292" fmla="*/ 1398705 h 3428468"/>
              <a:gd name="connsiteX8293" fmla="*/ 2830412 w 5317239"/>
              <a:gd name="connsiteY8293" fmla="*/ 1403698 h 3428468"/>
              <a:gd name="connsiteX8294" fmla="*/ 2834264 w 5317239"/>
              <a:gd name="connsiteY8294" fmla="*/ 1403806 h 3428468"/>
              <a:gd name="connsiteX8295" fmla="*/ 2837684 w 5317239"/>
              <a:gd name="connsiteY8295" fmla="*/ 1402341 h 3428468"/>
              <a:gd name="connsiteX8296" fmla="*/ 2839583 w 5317239"/>
              <a:gd name="connsiteY8296" fmla="*/ 1400767 h 3428468"/>
              <a:gd name="connsiteX8297" fmla="*/ 2852120 w 5317239"/>
              <a:gd name="connsiteY8297" fmla="*/ 1382532 h 3428468"/>
              <a:gd name="connsiteX8298" fmla="*/ 2852934 w 5317239"/>
              <a:gd name="connsiteY8298" fmla="*/ 1379982 h 3428468"/>
              <a:gd name="connsiteX8299" fmla="*/ 2852934 w 5317239"/>
              <a:gd name="connsiteY8299" fmla="*/ 1374011 h 3428468"/>
              <a:gd name="connsiteX8300" fmla="*/ 2869758 w 5317239"/>
              <a:gd name="connsiteY8300" fmla="*/ 1361584 h 3428468"/>
              <a:gd name="connsiteX8301" fmla="*/ 2871549 w 5317239"/>
              <a:gd name="connsiteY8301" fmla="*/ 1358708 h 3428468"/>
              <a:gd name="connsiteX8302" fmla="*/ 2870843 w 5317239"/>
              <a:gd name="connsiteY8302" fmla="*/ 1355397 h 3428468"/>
              <a:gd name="connsiteX8303" fmla="*/ 2866068 w 5317239"/>
              <a:gd name="connsiteY8303" fmla="*/ 1348287 h 3428468"/>
              <a:gd name="connsiteX8304" fmla="*/ 2874262 w 5317239"/>
              <a:gd name="connsiteY8304" fmla="*/ 1331735 h 3428468"/>
              <a:gd name="connsiteX8305" fmla="*/ 2882945 w 5317239"/>
              <a:gd name="connsiteY8305" fmla="*/ 1322400 h 3428468"/>
              <a:gd name="connsiteX8306" fmla="*/ 2884139 w 5317239"/>
              <a:gd name="connsiteY8306" fmla="*/ 1319633 h 3428468"/>
              <a:gd name="connsiteX8307" fmla="*/ 2883325 w 5317239"/>
              <a:gd name="connsiteY8307" fmla="*/ 1316756 h 3428468"/>
              <a:gd name="connsiteX8308" fmla="*/ 2880557 w 5317239"/>
              <a:gd name="connsiteY8308" fmla="*/ 1312740 h 3428468"/>
              <a:gd name="connsiteX8309" fmla="*/ 2884682 w 5317239"/>
              <a:gd name="connsiteY8309" fmla="*/ 1310244 h 3428468"/>
              <a:gd name="connsiteX8310" fmla="*/ 2886799 w 5317239"/>
              <a:gd name="connsiteY8310" fmla="*/ 1307205 h 3428468"/>
              <a:gd name="connsiteX8311" fmla="*/ 2885930 w 5317239"/>
              <a:gd name="connsiteY8311" fmla="*/ 1303623 h 3428468"/>
              <a:gd name="connsiteX8312" fmla="*/ 2874534 w 5317239"/>
              <a:gd name="connsiteY8312" fmla="*/ 1288644 h 3428468"/>
              <a:gd name="connsiteX8313" fmla="*/ 2870951 w 5317239"/>
              <a:gd name="connsiteY8313" fmla="*/ 1286854 h 3428468"/>
              <a:gd name="connsiteX8314" fmla="*/ 2867370 w 5317239"/>
              <a:gd name="connsiteY8314" fmla="*/ 1288590 h 3428468"/>
              <a:gd name="connsiteX8315" fmla="*/ 2866935 w 5317239"/>
              <a:gd name="connsiteY8315" fmla="*/ 1289133 h 3428468"/>
              <a:gd name="connsiteX8316" fmla="*/ 2863408 w 5317239"/>
              <a:gd name="connsiteY8316" fmla="*/ 1288156 h 3428468"/>
              <a:gd name="connsiteX8317" fmla="*/ 2857384 w 5317239"/>
              <a:gd name="connsiteY8317" fmla="*/ 1272744 h 3428468"/>
              <a:gd name="connsiteX8318" fmla="*/ 2855214 w 5317239"/>
              <a:gd name="connsiteY8318" fmla="*/ 1270356 h 3428468"/>
              <a:gd name="connsiteX8319" fmla="*/ 2852988 w 5317239"/>
              <a:gd name="connsiteY8319" fmla="*/ 1269216 h 3428468"/>
              <a:gd name="connsiteX8320" fmla="*/ 2853477 w 5317239"/>
              <a:gd name="connsiteY8320" fmla="*/ 1267805 h 3428468"/>
              <a:gd name="connsiteX8321" fmla="*/ 2857818 w 5317239"/>
              <a:gd name="connsiteY8321" fmla="*/ 1266828 h 3428468"/>
              <a:gd name="connsiteX8322" fmla="*/ 2861183 w 5317239"/>
              <a:gd name="connsiteY8322" fmla="*/ 1263626 h 3428468"/>
              <a:gd name="connsiteX8323" fmla="*/ 2868998 w 5317239"/>
              <a:gd name="connsiteY8323" fmla="*/ 1236166 h 3428468"/>
              <a:gd name="connsiteX8324" fmla="*/ 2905142 w 5317239"/>
              <a:gd name="connsiteY8324" fmla="*/ 1214566 h 3428468"/>
              <a:gd name="connsiteX8325" fmla="*/ 2907313 w 5317239"/>
              <a:gd name="connsiteY8325" fmla="*/ 1211255 h 3428468"/>
              <a:gd name="connsiteX8326" fmla="*/ 2914965 w 5317239"/>
              <a:gd name="connsiteY8326" fmla="*/ 1152969 h 3428468"/>
              <a:gd name="connsiteX8327" fmla="*/ 2914259 w 5317239"/>
              <a:gd name="connsiteY8327" fmla="*/ 1149930 h 3428468"/>
              <a:gd name="connsiteX8328" fmla="*/ 2896242 w 5317239"/>
              <a:gd name="connsiteY8328" fmla="*/ 1122278 h 3428468"/>
              <a:gd name="connsiteX8329" fmla="*/ 2925385 w 5317239"/>
              <a:gd name="connsiteY8329" fmla="*/ 1106052 h 3428468"/>
              <a:gd name="connsiteX8330" fmla="*/ 2927122 w 5317239"/>
              <a:gd name="connsiteY8330" fmla="*/ 1104369 h 3428468"/>
              <a:gd name="connsiteX8331" fmla="*/ 2932114 w 5317239"/>
              <a:gd name="connsiteY8331" fmla="*/ 1095686 h 3428468"/>
              <a:gd name="connsiteX8332" fmla="*/ 2932223 w 5317239"/>
              <a:gd name="connsiteY8332" fmla="*/ 1095469 h 3428468"/>
              <a:gd name="connsiteX8333" fmla="*/ 2932494 w 5317239"/>
              <a:gd name="connsiteY8333" fmla="*/ 1094980 h 3428468"/>
              <a:gd name="connsiteX8334" fmla="*/ 2942588 w 5317239"/>
              <a:gd name="connsiteY8334" fmla="*/ 1068606 h 3428468"/>
              <a:gd name="connsiteX8335" fmla="*/ 2947310 w 5317239"/>
              <a:gd name="connsiteY8335" fmla="*/ 1066923 h 3428468"/>
              <a:gd name="connsiteX8336" fmla="*/ 2959466 w 5317239"/>
              <a:gd name="connsiteY8336" fmla="*/ 1076638 h 3428468"/>
              <a:gd name="connsiteX8337" fmla="*/ 2965653 w 5317239"/>
              <a:gd name="connsiteY8337" fmla="*/ 1076094 h 3428468"/>
              <a:gd name="connsiteX8338" fmla="*/ 2987687 w 5317239"/>
              <a:gd name="connsiteY8338" fmla="*/ 1051293 h 3428468"/>
              <a:gd name="connsiteX8339" fmla="*/ 2988447 w 5317239"/>
              <a:gd name="connsiteY8339" fmla="*/ 1050099 h 3428468"/>
              <a:gd name="connsiteX8340" fmla="*/ 2988881 w 5317239"/>
              <a:gd name="connsiteY8340" fmla="*/ 1048688 h 3428468"/>
              <a:gd name="connsiteX8341" fmla="*/ 2994633 w 5317239"/>
              <a:gd name="connsiteY8341" fmla="*/ 1004619 h 3428468"/>
              <a:gd name="connsiteX8342" fmla="*/ 2996750 w 5317239"/>
              <a:gd name="connsiteY8342" fmla="*/ 988447 h 3428468"/>
              <a:gd name="connsiteX8343" fmla="*/ 2996750 w 5317239"/>
              <a:gd name="connsiteY8343" fmla="*/ 988284 h 3428468"/>
              <a:gd name="connsiteX8344" fmla="*/ 2996099 w 5317239"/>
              <a:gd name="connsiteY8344" fmla="*/ 985299 h 3428468"/>
              <a:gd name="connsiteX8345" fmla="*/ 2980252 w 5317239"/>
              <a:gd name="connsiteY8345" fmla="*/ 960227 h 3428468"/>
              <a:gd name="connsiteX8346" fmla="*/ 2999735 w 5317239"/>
              <a:gd name="connsiteY8346" fmla="*/ 942860 h 3428468"/>
              <a:gd name="connsiteX8347" fmla="*/ 3008853 w 5317239"/>
              <a:gd name="connsiteY8347" fmla="*/ 946388 h 3428468"/>
              <a:gd name="connsiteX8348" fmla="*/ 3013303 w 5317239"/>
              <a:gd name="connsiteY8348" fmla="*/ 952303 h 3428468"/>
              <a:gd name="connsiteX8349" fmla="*/ 3016504 w 5317239"/>
              <a:gd name="connsiteY8349" fmla="*/ 965764 h 3428468"/>
              <a:gd name="connsiteX8350" fmla="*/ 3017970 w 5317239"/>
              <a:gd name="connsiteY8350" fmla="*/ 968152 h 3428468"/>
              <a:gd name="connsiteX8351" fmla="*/ 3029258 w 5317239"/>
              <a:gd name="connsiteY8351" fmla="*/ 977865 h 3428468"/>
              <a:gd name="connsiteX8352" fmla="*/ 3033166 w 5317239"/>
              <a:gd name="connsiteY8352" fmla="*/ 978842 h 3428468"/>
              <a:gd name="connsiteX8353" fmla="*/ 3036313 w 5317239"/>
              <a:gd name="connsiteY8353" fmla="*/ 976347 h 3428468"/>
              <a:gd name="connsiteX8354" fmla="*/ 3060084 w 5317239"/>
              <a:gd name="connsiteY8354" fmla="*/ 925604 h 3428468"/>
              <a:gd name="connsiteX8355" fmla="*/ 3059432 w 5317239"/>
              <a:gd name="connsiteY8355" fmla="*/ 920775 h 3428468"/>
              <a:gd name="connsiteX8356" fmla="*/ 3058401 w 5317239"/>
              <a:gd name="connsiteY8356" fmla="*/ 919581 h 3428468"/>
              <a:gd name="connsiteX8357" fmla="*/ 3053408 w 5317239"/>
              <a:gd name="connsiteY8357" fmla="*/ 913611 h 3428468"/>
              <a:gd name="connsiteX8358" fmla="*/ 3051889 w 5317239"/>
              <a:gd name="connsiteY8358" fmla="*/ 912416 h 3428468"/>
              <a:gd name="connsiteX8359" fmla="*/ 3024808 w 5317239"/>
              <a:gd name="connsiteY8359" fmla="*/ 899500 h 3428468"/>
              <a:gd name="connsiteX8360" fmla="*/ 3025784 w 5317239"/>
              <a:gd name="connsiteY8360" fmla="*/ 892337 h 3428468"/>
              <a:gd name="connsiteX8361" fmla="*/ 3036801 w 5317239"/>
              <a:gd name="connsiteY8361" fmla="*/ 873722 h 3428468"/>
              <a:gd name="connsiteX8362" fmla="*/ 3036964 w 5317239"/>
              <a:gd name="connsiteY8362" fmla="*/ 869435 h 3428468"/>
              <a:gd name="connsiteX8363" fmla="*/ 3030506 w 5317239"/>
              <a:gd name="connsiteY8363" fmla="*/ 856029 h 3428468"/>
              <a:gd name="connsiteX8364" fmla="*/ 3033708 w 5317239"/>
              <a:gd name="connsiteY8364" fmla="*/ 854348 h 3428468"/>
              <a:gd name="connsiteX8365" fmla="*/ 3035988 w 5317239"/>
              <a:gd name="connsiteY8365" fmla="*/ 851580 h 3428468"/>
              <a:gd name="connsiteX8366" fmla="*/ 3038484 w 5317239"/>
              <a:gd name="connsiteY8366" fmla="*/ 843005 h 3428468"/>
              <a:gd name="connsiteX8367" fmla="*/ 3039949 w 5317239"/>
              <a:gd name="connsiteY8367" fmla="*/ 842787 h 3428468"/>
              <a:gd name="connsiteX8368" fmla="*/ 3043422 w 5317239"/>
              <a:gd name="connsiteY8368" fmla="*/ 840128 h 3428468"/>
              <a:gd name="connsiteX8369" fmla="*/ 3055633 w 5317239"/>
              <a:gd name="connsiteY8369" fmla="*/ 812832 h 3428468"/>
              <a:gd name="connsiteX8370" fmla="*/ 3063557 w 5317239"/>
              <a:gd name="connsiteY8370" fmla="*/ 809141 h 3428468"/>
              <a:gd name="connsiteX8371" fmla="*/ 3065185 w 5317239"/>
              <a:gd name="connsiteY8371" fmla="*/ 807838 h 3428468"/>
              <a:gd name="connsiteX8372" fmla="*/ 3074303 w 5317239"/>
              <a:gd name="connsiteY8372" fmla="*/ 796442 h 3428468"/>
              <a:gd name="connsiteX8373" fmla="*/ 3074194 w 5317239"/>
              <a:gd name="connsiteY8373" fmla="*/ 790634 h 3428468"/>
              <a:gd name="connsiteX8374" fmla="*/ 3073705 w 5317239"/>
              <a:gd name="connsiteY8374" fmla="*/ 790092 h 3428468"/>
              <a:gd name="connsiteX8375" fmla="*/ 3095848 w 5317239"/>
              <a:gd name="connsiteY8375" fmla="*/ 740813 h 3428468"/>
              <a:gd name="connsiteX8376" fmla="*/ 3095685 w 5317239"/>
              <a:gd name="connsiteY8376" fmla="*/ 736797 h 3428468"/>
              <a:gd name="connsiteX8377" fmla="*/ 3081792 w 5317239"/>
              <a:gd name="connsiteY8377" fmla="*/ 711507 h 3428468"/>
              <a:gd name="connsiteX8378" fmla="*/ 3076039 w 5317239"/>
              <a:gd name="connsiteY8378" fmla="*/ 684696 h 3428468"/>
              <a:gd name="connsiteX8379" fmla="*/ 3074899 w 5317239"/>
              <a:gd name="connsiteY8379" fmla="*/ 682526 h 3428468"/>
              <a:gd name="connsiteX8380" fmla="*/ 3049989 w 5317239"/>
              <a:gd name="connsiteY8380" fmla="*/ 656692 h 3428468"/>
              <a:gd name="connsiteX8381" fmla="*/ 3049175 w 5317239"/>
              <a:gd name="connsiteY8381" fmla="*/ 654631 h 3428468"/>
              <a:gd name="connsiteX8382" fmla="*/ 3069744 w 5317239"/>
              <a:gd name="connsiteY8382" fmla="*/ 654196 h 3428468"/>
              <a:gd name="connsiteX8383" fmla="*/ 3093568 w 5317239"/>
              <a:gd name="connsiteY8383" fmla="*/ 664345 h 3428468"/>
              <a:gd name="connsiteX8384" fmla="*/ 3095848 w 5317239"/>
              <a:gd name="connsiteY8384" fmla="*/ 664671 h 3428468"/>
              <a:gd name="connsiteX8385" fmla="*/ 3098073 w 5317239"/>
              <a:gd name="connsiteY8385" fmla="*/ 663857 h 3428468"/>
              <a:gd name="connsiteX8386" fmla="*/ 3120704 w 5317239"/>
              <a:gd name="connsiteY8386" fmla="*/ 647738 h 3428468"/>
              <a:gd name="connsiteX8387" fmla="*/ 3135248 w 5317239"/>
              <a:gd name="connsiteY8387" fmla="*/ 645675 h 3428468"/>
              <a:gd name="connsiteX8388" fmla="*/ 3139535 w 5317239"/>
              <a:gd name="connsiteY8388" fmla="*/ 646979 h 3428468"/>
              <a:gd name="connsiteX8389" fmla="*/ 3153917 w 5317239"/>
              <a:gd name="connsiteY8389" fmla="*/ 661197 h 3428468"/>
              <a:gd name="connsiteX8390" fmla="*/ 3155002 w 5317239"/>
              <a:gd name="connsiteY8390" fmla="*/ 662012 h 3428468"/>
              <a:gd name="connsiteX8391" fmla="*/ 3174757 w 5317239"/>
              <a:gd name="connsiteY8391" fmla="*/ 672323 h 3428468"/>
              <a:gd name="connsiteX8392" fmla="*/ 3174811 w 5317239"/>
              <a:gd name="connsiteY8392" fmla="*/ 672323 h 3428468"/>
              <a:gd name="connsiteX8393" fmla="*/ 3176385 w 5317239"/>
              <a:gd name="connsiteY8393" fmla="*/ 672810 h 3428468"/>
              <a:gd name="connsiteX8394" fmla="*/ 3176982 w 5317239"/>
              <a:gd name="connsiteY8394" fmla="*/ 672810 h 3428468"/>
              <a:gd name="connsiteX8395" fmla="*/ 3178013 w 5317239"/>
              <a:gd name="connsiteY8395" fmla="*/ 672756 h 3428468"/>
              <a:gd name="connsiteX8396" fmla="*/ 3180401 w 5317239"/>
              <a:gd name="connsiteY8396" fmla="*/ 675145 h 3428468"/>
              <a:gd name="connsiteX8397" fmla="*/ 3181161 w 5317239"/>
              <a:gd name="connsiteY8397" fmla="*/ 675742 h 3428468"/>
              <a:gd name="connsiteX8398" fmla="*/ 3183874 w 5317239"/>
              <a:gd name="connsiteY8398" fmla="*/ 676610 h 3428468"/>
              <a:gd name="connsiteX8399" fmla="*/ 3187076 w 5317239"/>
              <a:gd name="connsiteY8399" fmla="*/ 675253 h 3428468"/>
              <a:gd name="connsiteX8400" fmla="*/ 3193534 w 5317239"/>
              <a:gd name="connsiteY8400" fmla="*/ 668578 h 3428468"/>
              <a:gd name="connsiteX8401" fmla="*/ 3195271 w 5317239"/>
              <a:gd name="connsiteY8401" fmla="*/ 668849 h 3428468"/>
              <a:gd name="connsiteX8402" fmla="*/ 3198690 w 5317239"/>
              <a:gd name="connsiteY8402" fmla="*/ 667981 h 3428468"/>
              <a:gd name="connsiteX8403" fmla="*/ 3200427 w 5317239"/>
              <a:gd name="connsiteY8403" fmla="*/ 664887 h 3428468"/>
              <a:gd name="connsiteX8404" fmla="*/ 3201946 w 5317239"/>
              <a:gd name="connsiteY8404" fmla="*/ 652188 h 3428468"/>
              <a:gd name="connsiteX8405" fmla="*/ 3200753 w 5317239"/>
              <a:gd name="connsiteY8405" fmla="*/ 648606 h 3428468"/>
              <a:gd name="connsiteX8406" fmla="*/ 3197279 w 5317239"/>
              <a:gd name="connsiteY8406" fmla="*/ 644862 h 3428468"/>
              <a:gd name="connsiteX8407" fmla="*/ 3197985 w 5317239"/>
              <a:gd name="connsiteY8407" fmla="*/ 644210 h 3428468"/>
              <a:gd name="connsiteX8408" fmla="*/ 3211715 w 5317239"/>
              <a:gd name="connsiteY8408" fmla="*/ 640900 h 3428468"/>
              <a:gd name="connsiteX8409" fmla="*/ 3216545 w 5317239"/>
              <a:gd name="connsiteY8409" fmla="*/ 643668 h 3428468"/>
              <a:gd name="connsiteX8410" fmla="*/ 3217901 w 5317239"/>
              <a:gd name="connsiteY8410" fmla="*/ 644156 h 3428468"/>
              <a:gd name="connsiteX8411" fmla="*/ 3222135 w 5317239"/>
              <a:gd name="connsiteY8411" fmla="*/ 643125 h 3428468"/>
              <a:gd name="connsiteX8412" fmla="*/ 3237222 w 5317239"/>
              <a:gd name="connsiteY8412" fmla="*/ 629123 h 3428468"/>
              <a:gd name="connsiteX8413" fmla="*/ 3245851 w 5317239"/>
              <a:gd name="connsiteY8413" fmla="*/ 632597 h 3428468"/>
              <a:gd name="connsiteX8414" fmla="*/ 3247913 w 5317239"/>
              <a:gd name="connsiteY8414" fmla="*/ 632922 h 3428468"/>
              <a:gd name="connsiteX8415" fmla="*/ 3273583 w 5317239"/>
              <a:gd name="connsiteY8415" fmla="*/ 630805 h 3428468"/>
              <a:gd name="connsiteX8416" fmla="*/ 3276405 w 5317239"/>
              <a:gd name="connsiteY8416" fmla="*/ 629503 h 3428468"/>
              <a:gd name="connsiteX8417" fmla="*/ 3296485 w 5317239"/>
              <a:gd name="connsiteY8417" fmla="*/ 609368 h 3428468"/>
              <a:gd name="connsiteX8418" fmla="*/ 3315755 w 5317239"/>
              <a:gd name="connsiteY8418" fmla="*/ 599978 h 3428468"/>
              <a:gd name="connsiteX8419" fmla="*/ 3317813 w 5317239"/>
              <a:gd name="connsiteY8419" fmla="*/ 600663 h 3428468"/>
              <a:gd name="connsiteX8420" fmla="*/ 3327961 w 5317239"/>
              <a:gd name="connsiteY8420" fmla="*/ 607067 h 3428468"/>
              <a:gd name="connsiteX8421" fmla="*/ 3328494 w 5317239"/>
              <a:gd name="connsiteY8421" fmla="*/ 607116 h 3428468"/>
              <a:gd name="connsiteX8422" fmla="*/ 3318356 w 5317239"/>
              <a:gd name="connsiteY8422" fmla="*/ 600718 h 3428468"/>
              <a:gd name="connsiteX8423" fmla="*/ 3316239 w 5317239"/>
              <a:gd name="connsiteY8423" fmla="*/ 600013 h 3428468"/>
              <a:gd name="connsiteX8424" fmla="*/ 4088342 w 5317239"/>
              <a:gd name="connsiteY8424" fmla="*/ 503969 h 3428468"/>
              <a:gd name="connsiteX8425" fmla="*/ 4088559 w 5317239"/>
              <a:gd name="connsiteY8425" fmla="*/ 503969 h 3428468"/>
              <a:gd name="connsiteX8426" fmla="*/ 4096863 w 5317239"/>
              <a:gd name="connsiteY8426" fmla="*/ 515203 h 3428468"/>
              <a:gd name="connsiteX8427" fmla="*/ 4097405 w 5317239"/>
              <a:gd name="connsiteY8427" fmla="*/ 515746 h 3428468"/>
              <a:gd name="connsiteX8428" fmla="*/ 4097405 w 5317239"/>
              <a:gd name="connsiteY8428" fmla="*/ 515801 h 3428468"/>
              <a:gd name="connsiteX8429" fmla="*/ 4096320 w 5317239"/>
              <a:gd name="connsiteY8429" fmla="*/ 514769 h 3428468"/>
              <a:gd name="connsiteX8430" fmla="*/ 4086683 w 5317239"/>
              <a:gd name="connsiteY8430" fmla="*/ 423533 h 3428468"/>
              <a:gd name="connsiteX8431" fmla="*/ 4092413 w 5317239"/>
              <a:gd name="connsiteY8431" fmla="*/ 428097 h 3428468"/>
              <a:gd name="connsiteX8432" fmla="*/ 4092401 w 5317239"/>
              <a:gd name="connsiteY8432" fmla="*/ 428121 h 3428468"/>
              <a:gd name="connsiteX8433" fmla="*/ 4086715 w 5317239"/>
              <a:gd name="connsiteY8433" fmla="*/ 423592 h 3428468"/>
              <a:gd name="connsiteX8434" fmla="*/ 2366563 w 5317239"/>
              <a:gd name="connsiteY8434" fmla="*/ 331645 h 3428468"/>
              <a:gd name="connsiteX8435" fmla="*/ 2371394 w 5317239"/>
              <a:gd name="connsiteY8435" fmla="*/ 334793 h 3428468"/>
              <a:gd name="connsiteX8436" fmla="*/ 2366563 w 5317239"/>
              <a:gd name="connsiteY8436" fmla="*/ 331917 h 3428468"/>
              <a:gd name="connsiteX8437" fmla="*/ 4119993 w 5317239"/>
              <a:gd name="connsiteY8437" fmla="*/ 310685 h 3428468"/>
              <a:gd name="connsiteX8438" fmla="*/ 4120037 w 5317239"/>
              <a:gd name="connsiteY8438" fmla="*/ 310817 h 3428468"/>
              <a:gd name="connsiteX8439" fmla="*/ 4128398 w 5317239"/>
              <a:gd name="connsiteY8439" fmla="*/ 320190 h 3428468"/>
              <a:gd name="connsiteX8440" fmla="*/ 4128340 w 5317239"/>
              <a:gd name="connsiteY8440" fmla="*/ 320043 h 3428468"/>
              <a:gd name="connsiteX8441" fmla="*/ 4113418 w 5317239"/>
              <a:gd name="connsiteY8441" fmla="*/ 292002 h 3428468"/>
              <a:gd name="connsiteX8442" fmla="*/ 4113470 w 5317239"/>
              <a:gd name="connsiteY8442" fmla="*/ 292202 h 3428468"/>
              <a:gd name="connsiteX8443" fmla="*/ 4119590 w 5317239"/>
              <a:gd name="connsiteY8443" fmla="*/ 296909 h 3428468"/>
              <a:gd name="connsiteX8444" fmla="*/ 4119603 w 5317239"/>
              <a:gd name="connsiteY8444" fmla="*/ 296760 h 3428468"/>
              <a:gd name="connsiteX8445" fmla="*/ 4109710 w 5317239"/>
              <a:gd name="connsiteY8445" fmla="*/ 281947 h 3428468"/>
              <a:gd name="connsiteX8446" fmla="*/ 4109724 w 5317239"/>
              <a:gd name="connsiteY8446" fmla="*/ 282053 h 3428468"/>
              <a:gd name="connsiteX8447" fmla="*/ 4112467 w 5317239"/>
              <a:gd name="connsiteY8447" fmla="*/ 285045 h 3428468"/>
              <a:gd name="connsiteX8448" fmla="*/ 4112493 w 5317239"/>
              <a:gd name="connsiteY8448" fmla="*/ 284984 h 3428468"/>
              <a:gd name="connsiteX8449" fmla="*/ 4120037 w 5317239"/>
              <a:gd name="connsiteY8449" fmla="*/ 275654 h 3428468"/>
              <a:gd name="connsiteX8450" fmla="*/ 4123346 w 5317239"/>
              <a:gd name="connsiteY8450" fmla="*/ 276523 h 3428468"/>
              <a:gd name="connsiteX8451" fmla="*/ 4126114 w 5317239"/>
              <a:gd name="connsiteY8451" fmla="*/ 281569 h 3428468"/>
              <a:gd name="connsiteX8452" fmla="*/ 4131216 w 5317239"/>
              <a:gd name="connsiteY8452" fmla="*/ 283796 h 3428468"/>
              <a:gd name="connsiteX8453" fmla="*/ 4132573 w 5317239"/>
              <a:gd name="connsiteY8453" fmla="*/ 283415 h 3428468"/>
              <a:gd name="connsiteX8454" fmla="*/ 4137457 w 5317239"/>
              <a:gd name="connsiteY8454" fmla="*/ 293943 h 3428468"/>
              <a:gd name="connsiteX8455" fmla="*/ 4140008 w 5317239"/>
              <a:gd name="connsiteY8455" fmla="*/ 296277 h 3428468"/>
              <a:gd name="connsiteX8456" fmla="*/ 4156234 w 5317239"/>
              <a:gd name="connsiteY8456" fmla="*/ 302138 h 3428468"/>
              <a:gd name="connsiteX8457" fmla="*/ 4200574 w 5317239"/>
              <a:gd name="connsiteY8457" fmla="*/ 334050 h 3428468"/>
              <a:gd name="connsiteX8458" fmla="*/ 4226081 w 5317239"/>
              <a:gd name="connsiteY8458" fmla="*/ 360100 h 3428468"/>
              <a:gd name="connsiteX8459" fmla="*/ 4227600 w 5317239"/>
              <a:gd name="connsiteY8459" fmla="*/ 361131 h 3428468"/>
              <a:gd name="connsiteX8460" fmla="*/ 4271071 w 5317239"/>
              <a:gd name="connsiteY8460" fmla="*/ 378933 h 3428468"/>
              <a:gd name="connsiteX8461" fmla="*/ 4272482 w 5317239"/>
              <a:gd name="connsiteY8461" fmla="*/ 379258 h 3428468"/>
              <a:gd name="connsiteX8462" fmla="*/ 4357089 w 5317239"/>
              <a:gd name="connsiteY8462" fmla="*/ 385120 h 3428468"/>
              <a:gd name="connsiteX8463" fmla="*/ 4357740 w 5317239"/>
              <a:gd name="connsiteY8463" fmla="*/ 385120 h 3428468"/>
              <a:gd name="connsiteX8464" fmla="*/ 4432416 w 5317239"/>
              <a:gd name="connsiteY8464" fmla="*/ 379420 h 3428468"/>
              <a:gd name="connsiteX8465" fmla="*/ 4432796 w 5317239"/>
              <a:gd name="connsiteY8465" fmla="*/ 379420 h 3428468"/>
              <a:gd name="connsiteX8466" fmla="*/ 4500634 w 5317239"/>
              <a:gd name="connsiteY8466" fmla="*/ 368349 h 3428468"/>
              <a:gd name="connsiteX8467" fmla="*/ 4629634 w 5317239"/>
              <a:gd name="connsiteY8467" fmla="*/ 363139 h 3428468"/>
              <a:gd name="connsiteX8468" fmla="*/ 4670554 w 5317239"/>
              <a:gd name="connsiteY8468" fmla="*/ 371661 h 3428468"/>
              <a:gd name="connsiteX8469" fmla="*/ 4733345 w 5317239"/>
              <a:gd name="connsiteY8469" fmla="*/ 393153 h 3428468"/>
              <a:gd name="connsiteX8470" fmla="*/ 4734430 w 5317239"/>
              <a:gd name="connsiteY8470" fmla="*/ 393369 h 3428468"/>
              <a:gd name="connsiteX8471" fmla="*/ 4758309 w 5317239"/>
              <a:gd name="connsiteY8471" fmla="*/ 395486 h 3428468"/>
              <a:gd name="connsiteX8472" fmla="*/ 4763736 w 5317239"/>
              <a:gd name="connsiteY8472" fmla="*/ 402596 h 3428468"/>
              <a:gd name="connsiteX8473" fmla="*/ 4766070 w 5317239"/>
              <a:gd name="connsiteY8473" fmla="*/ 404169 h 3428468"/>
              <a:gd name="connsiteX8474" fmla="*/ 4809215 w 5317239"/>
              <a:gd name="connsiteY8474" fmla="*/ 416598 h 3428468"/>
              <a:gd name="connsiteX8475" fmla="*/ 4810408 w 5317239"/>
              <a:gd name="connsiteY8475" fmla="*/ 416760 h 3428468"/>
              <a:gd name="connsiteX8476" fmla="*/ 4864245 w 5317239"/>
              <a:gd name="connsiteY8476" fmla="*/ 417358 h 3428468"/>
              <a:gd name="connsiteX8477" fmla="*/ 4864896 w 5317239"/>
              <a:gd name="connsiteY8477" fmla="*/ 417358 h 3428468"/>
              <a:gd name="connsiteX8478" fmla="*/ 4886930 w 5317239"/>
              <a:gd name="connsiteY8478" fmla="*/ 414536 h 3428468"/>
              <a:gd name="connsiteX8479" fmla="*/ 4910537 w 5317239"/>
              <a:gd name="connsiteY8479" fmla="*/ 418552 h 3428468"/>
              <a:gd name="connsiteX8480" fmla="*/ 4912165 w 5317239"/>
              <a:gd name="connsiteY8480" fmla="*/ 418552 h 3428468"/>
              <a:gd name="connsiteX8481" fmla="*/ 4928990 w 5317239"/>
              <a:gd name="connsiteY8481" fmla="*/ 415295 h 3428468"/>
              <a:gd name="connsiteX8482" fmla="*/ 4931486 w 5317239"/>
              <a:gd name="connsiteY8482" fmla="*/ 418713 h 3428468"/>
              <a:gd name="connsiteX8483" fmla="*/ 4932571 w 5317239"/>
              <a:gd name="connsiteY8483" fmla="*/ 419744 h 3428468"/>
              <a:gd name="connsiteX8484" fmla="*/ 4933277 w 5317239"/>
              <a:gd name="connsiteY8484" fmla="*/ 425281 h 3428468"/>
              <a:gd name="connsiteX8485" fmla="*/ 4944348 w 5317239"/>
              <a:gd name="connsiteY8485" fmla="*/ 436081 h 3428468"/>
              <a:gd name="connsiteX8486" fmla="*/ 4945596 w 5317239"/>
              <a:gd name="connsiteY8486" fmla="*/ 436950 h 3428468"/>
              <a:gd name="connsiteX8487" fmla="*/ 4960846 w 5317239"/>
              <a:gd name="connsiteY8487" fmla="*/ 443950 h 3428468"/>
              <a:gd name="connsiteX8488" fmla="*/ 4962854 w 5317239"/>
              <a:gd name="connsiteY8488" fmla="*/ 444384 h 3428468"/>
              <a:gd name="connsiteX8489" fmla="*/ 4981089 w 5317239"/>
              <a:gd name="connsiteY8489" fmla="*/ 443841 h 3428468"/>
              <a:gd name="connsiteX8490" fmla="*/ 4983857 w 5317239"/>
              <a:gd name="connsiteY8490" fmla="*/ 446556 h 3428468"/>
              <a:gd name="connsiteX8491" fmla="*/ 4987873 w 5317239"/>
              <a:gd name="connsiteY8491" fmla="*/ 447803 h 3428468"/>
              <a:gd name="connsiteX8492" fmla="*/ 5015822 w 5317239"/>
              <a:gd name="connsiteY8492" fmla="*/ 442702 h 3428468"/>
              <a:gd name="connsiteX8493" fmla="*/ 5016853 w 5317239"/>
              <a:gd name="connsiteY8493" fmla="*/ 442376 h 3428468"/>
              <a:gd name="connsiteX8494" fmla="*/ 5031940 w 5317239"/>
              <a:gd name="connsiteY8494" fmla="*/ 435592 h 3428468"/>
              <a:gd name="connsiteX8495" fmla="*/ 5036933 w 5317239"/>
              <a:gd name="connsiteY8495" fmla="*/ 438957 h 3428468"/>
              <a:gd name="connsiteX8496" fmla="*/ 5039755 w 5317239"/>
              <a:gd name="connsiteY8496" fmla="*/ 439717 h 3428468"/>
              <a:gd name="connsiteX8497" fmla="*/ 5077744 w 5317239"/>
              <a:gd name="connsiteY8497" fmla="*/ 436895 h 3428468"/>
              <a:gd name="connsiteX8498" fmla="*/ 5079481 w 5317239"/>
              <a:gd name="connsiteY8498" fmla="*/ 436406 h 3428468"/>
              <a:gd name="connsiteX8499" fmla="*/ 5096413 w 5317239"/>
              <a:gd name="connsiteY8499" fmla="*/ 427724 h 3428468"/>
              <a:gd name="connsiteX8500" fmla="*/ 5097064 w 5317239"/>
              <a:gd name="connsiteY8500" fmla="*/ 427344 h 3428468"/>
              <a:gd name="connsiteX8501" fmla="*/ 5127402 w 5317239"/>
              <a:gd name="connsiteY8501" fmla="*/ 404657 h 3428468"/>
              <a:gd name="connsiteX8502" fmla="*/ 5127944 w 5317239"/>
              <a:gd name="connsiteY8502" fmla="*/ 404223 h 3428468"/>
              <a:gd name="connsiteX8503" fmla="*/ 5146016 w 5317239"/>
              <a:gd name="connsiteY8503" fmla="*/ 385825 h 3428468"/>
              <a:gd name="connsiteX8504" fmla="*/ 5146396 w 5317239"/>
              <a:gd name="connsiteY8504" fmla="*/ 385391 h 3428468"/>
              <a:gd name="connsiteX8505" fmla="*/ 5165879 w 5317239"/>
              <a:gd name="connsiteY8505" fmla="*/ 359448 h 3428468"/>
              <a:gd name="connsiteX8506" fmla="*/ 5166205 w 5317239"/>
              <a:gd name="connsiteY8506" fmla="*/ 358906 h 3428468"/>
              <a:gd name="connsiteX8507" fmla="*/ 5183409 w 5317239"/>
              <a:gd name="connsiteY8507" fmla="*/ 327373 h 3428468"/>
              <a:gd name="connsiteX8508" fmla="*/ 5185199 w 5317239"/>
              <a:gd name="connsiteY8508" fmla="*/ 331227 h 3428468"/>
              <a:gd name="connsiteX8509" fmla="*/ 5187804 w 5317239"/>
              <a:gd name="connsiteY8509" fmla="*/ 333561 h 3428468"/>
              <a:gd name="connsiteX8510" fmla="*/ 5211901 w 5317239"/>
              <a:gd name="connsiteY8510" fmla="*/ 341973 h 3428468"/>
              <a:gd name="connsiteX8511" fmla="*/ 5224220 w 5317239"/>
              <a:gd name="connsiteY8511" fmla="*/ 351579 h 3428468"/>
              <a:gd name="connsiteX8512" fmla="*/ 5246308 w 5317239"/>
              <a:gd name="connsiteY8512" fmla="*/ 374590 h 3428468"/>
              <a:gd name="connsiteX8513" fmla="*/ 5259115 w 5317239"/>
              <a:gd name="connsiteY8513" fmla="*/ 404711 h 3428468"/>
              <a:gd name="connsiteX8514" fmla="*/ 5260961 w 5317239"/>
              <a:gd name="connsiteY8514" fmla="*/ 406828 h 3428468"/>
              <a:gd name="connsiteX8515" fmla="*/ 5281203 w 5317239"/>
              <a:gd name="connsiteY8515" fmla="*/ 418877 h 3428468"/>
              <a:gd name="connsiteX8516" fmla="*/ 5309044 w 5317239"/>
              <a:gd name="connsiteY8516" fmla="*/ 444004 h 3428468"/>
              <a:gd name="connsiteX8517" fmla="*/ 5317239 w 5317239"/>
              <a:gd name="connsiteY8517" fmla="*/ 463433 h 3428468"/>
              <a:gd name="connsiteX8518" fmla="*/ 5316751 w 5317239"/>
              <a:gd name="connsiteY8518" fmla="*/ 493879 h 3428468"/>
              <a:gd name="connsiteX8519" fmla="*/ 5313060 w 5317239"/>
              <a:gd name="connsiteY8519" fmla="*/ 504788 h 3428468"/>
              <a:gd name="connsiteX8520" fmla="*/ 5306114 w 5317239"/>
              <a:gd name="connsiteY8520" fmla="*/ 509998 h 3428468"/>
              <a:gd name="connsiteX8521" fmla="*/ 5304431 w 5317239"/>
              <a:gd name="connsiteY8521" fmla="*/ 512604 h 3428468"/>
              <a:gd name="connsiteX8522" fmla="*/ 5301935 w 5317239"/>
              <a:gd name="connsiteY8522" fmla="*/ 523403 h 3428468"/>
              <a:gd name="connsiteX8523" fmla="*/ 5286142 w 5317239"/>
              <a:gd name="connsiteY8523" fmla="*/ 538979 h 3428468"/>
              <a:gd name="connsiteX8524" fmla="*/ 5285057 w 5317239"/>
              <a:gd name="connsiteY8524" fmla="*/ 540716 h 3428468"/>
              <a:gd name="connsiteX8525" fmla="*/ 5274908 w 5317239"/>
              <a:gd name="connsiteY8525" fmla="*/ 569805 h 3428468"/>
              <a:gd name="connsiteX8526" fmla="*/ 5253580 w 5317239"/>
              <a:gd name="connsiteY8526" fmla="*/ 608772 h 3428468"/>
              <a:gd name="connsiteX8527" fmla="*/ 5196922 w 5317239"/>
              <a:gd name="connsiteY8527" fmla="*/ 608446 h 3428468"/>
              <a:gd name="connsiteX8528" fmla="*/ 5195402 w 5317239"/>
              <a:gd name="connsiteY8528" fmla="*/ 608718 h 3428468"/>
              <a:gd name="connsiteX8529" fmla="*/ 5162351 w 5317239"/>
              <a:gd name="connsiteY8529" fmla="*/ 620495 h 3428468"/>
              <a:gd name="connsiteX8530" fmla="*/ 5161538 w 5317239"/>
              <a:gd name="connsiteY8530" fmla="*/ 620875 h 3428468"/>
              <a:gd name="connsiteX8531" fmla="*/ 5136681 w 5317239"/>
              <a:gd name="connsiteY8531" fmla="*/ 635962 h 3428468"/>
              <a:gd name="connsiteX8532" fmla="*/ 5114485 w 5317239"/>
              <a:gd name="connsiteY8532" fmla="*/ 638729 h 3428468"/>
              <a:gd name="connsiteX8533" fmla="*/ 5111880 w 5317239"/>
              <a:gd name="connsiteY8533" fmla="*/ 639978 h 3428468"/>
              <a:gd name="connsiteX8534" fmla="*/ 5079155 w 5317239"/>
              <a:gd name="connsiteY8534" fmla="*/ 671781 h 3428468"/>
              <a:gd name="connsiteX8535" fmla="*/ 5078558 w 5317239"/>
              <a:gd name="connsiteY8535" fmla="*/ 672486 h 3428468"/>
              <a:gd name="connsiteX8536" fmla="*/ 5069278 w 5317239"/>
              <a:gd name="connsiteY8536" fmla="*/ 686163 h 3428468"/>
              <a:gd name="connsiteX8537" fmla="*/ 5068952 w 5317239"/>
              <a:gd name="connsiteY8537" fmla="*/ 686760 h 3428468"/>
              <a:gd name="connsiteX8538" fmla="*/ 5060377 w 5317239"/>
              <a:gd name="connsiteY8538" fmla="*/ 704832 h 3428468"/>
              <a:gd name="connsiteX8539" fmla="*/ 5059944 w 5317239"/>
              <a:gd name="connsiteY8539" fmla="*/ 706461 h 3428468"/>
              <a:gd name="connsiteX8540" fmla="*/ 5056361 w 5317239"/>
              <a:gd name="connsiteY8540" fmla="*/ 759701 h 3428468"/>
              <a:gd name="connsiteX8541" fmla="*/ 5051098 w 5317239"/>
              <a:gd name="connsiteY8541" fmla="*/ 784122 h 3428468"/>
              <a:gd name="connsiteX8542" fmla="*/ 5037801 w 5317239"/>
              <a:gd name="connsiteY8542" fmla="*/ 804204 h 3428468"/>
              <a:gd name="connsiteX8543" fmla="*/ 5037312 w 5317239"/>
              <a:gd name="connsiteY8543" fmla="*/ 805181 h 3428468"/>
              <a:gd name="connsiteX8544" fmla="*/ 5031180 w 5317239"/>
              <a:gd name="connsiteY8544" fmla="*/ 822600 h 3428468"/>
              <a:gd name="connsiteX8545" fmla="*/ 5002797 w 5317239"/>
              <a:gd name="connsiteY8545" fmla="*/ 848595 h 3428468"/>
              <a:gd name="connsiteX8546" fmla="*/ 5001603 w 5317239"/>
              <a:gd name="connsiteY8546" fmla="*/ 850386 h 3428468"/>
              <a:gd name="connsiteX8547" fmla="*/ 4997804 w 5317239"/>
              <a:gd name="connsiteY8547" fmla="*/ 861023 h 3428468"/>
              <a:gd name="connsiteX8548" fmla="*/ 4982934 w 5317239"/>
              <a:gd name="connsiteY8548" fmla="*/ 879910 h 3428468"/>
              <a:gd name="connsiteX8549" fmla="*/ 4981957 w 5317239"/>
              <a:gd name="connsiteY8549" fmla="*/ 882298 h 3428468"/>
              <a:gd name="connsiteX8550" fmla="*/ 4980220 w 5317239"/>
              <a:gd name="connsiteY8550" fmla="*/ 901562 h 3428468"/>
              <a:gd name="connsiteX8551" fmla="*/ 4981035 w 5317239"/>
              <a:gd name="connsiteY8551" fmla="*/ 904602 h 3428468"/>
              <a:gd name="connsiteX8552" fmla="*/ 4984617 w 5317239"/>
              <a:gd name="connsiteY8552" fmla="*/ 909649 h 3428468"/>
              <a:gd name="connsiteX8553" fmla="*/ 4968987 w 5317239"/>
              <a:gd name="connsiteY8553" fmla="*/ 932279 h 3428468"/>
              <a:gd name="connsiteX8554" fmla="*/ 4968172 w 5317239"/>
              <a:gd name="connsiteY8554" fmla="*/ 935156 h 3428468"/>
              <a:gd name="connsiteX8555" fmla="*/ 4970343 w 5317239"/>
              <a:gd name="connsiteY8555" fmla="*/ 968587 h 3428468"/>
              <a:gd name="connsiteX8556" fmla="*/ 4957698 w 5317239"/>
              <a:gd name="connsiteY8556" fmla="*/ 983347 h 3428468"/>
              <a:gd name="connsiteX8557" fmla="*/ 4956721 w 5317239"/>
              <a:gd name="connsiteY8557" fmla="*/ 985191 h 3428468"/>
              <a:gd name="connsiteX8558" fmla="*/ 4953574 w 5317239"/>
              <a:gd name="connsiteY8558" fmla="*/ 997998 h 3428468"/>
              <a:gd name="connsiteX8559" fmla="*/ 4953574 w 5317239"/>
              <a:gd name="connsiteY8559" fmla="*/ 1000007 h 3428468"/>
              <a:gd name="connsiteX8560" fmla="*/ 4956125 w 5317239"/>
              <a:gd name="connsiteY8560" fmla="*/ 1011948 h 3428468"/>
              <a:gd name="connsiteX8561" fmla="*/ 4951782 w 5317239"/>
              <a:gd name="connsiteY8561" fmla="*/ 1027198 h 3428468"/>
              <a:gd name="connsiteX8562" fmla="*/ 4940711 w 5317239"/>
              <a:gd name="connsiteY8562" fmla="*/ 1028555 h 3428468"/>
              <a:gd name="connsiteX8563" fmla="*/ 4937347 w 5317239"/>
              <a:gd name="connsiteY8563" fmla="*/ 1030779 h 3428468"/>
              <a:gd name="connsiteX8564" fmla="*/ 4933819 w 5317239"/>
              <a:gd name="connsiteY8564" fmla="*/ 1036912 h 3428468"/>
              <a:gd name="connsiteX8565" fmla="*/ 4933277 w 5317239"/>
              <a:gd name="connsiteY8565" fmla="*/ 1038377 h 3428468"/>
              <a:gd name="connsiteX8566" fmla="*/ 4927850 w 5317239"/>
              <a:gd name="connsiteY8566" fmla="*/ 1069854 h 3428468"/>
              <a:gd name="connsiteX8567" fmla="*/ 4927850 w 5317239"/>
              <a:gd name="connsiteY8567" fmla="*/ 1071211 h 3428468"/>
              <a:gd name="connsiteX8568" fmla="*/ 4930563 w 5317239"/>
              <a:gd name="connsiteY8568" fmla="*/ 1091616 h 3428468"/>
              <a:gd name="connsiteX8569" fmla="*/ 4924485 w 5317239"/>
              <a:gd name="connsiteY8569" fmla="*/ 1102036 h 3428468"/>
              <a:gd name="connsiteX8570" fmla="*/ 4924593 w 5317239"/>
              <a:gd name="connsiteY8570" fmla="*/ 1106704 h 3428468"/>
              <a:gd name="connsiteX8571" fmla="*/ 4928446 w 5317239"/>
              <a:gd name="connsiteY8571" fmla="*/ 1112782 h 3428468"/>
              <a:gd name="connsiteX8572" fmla="*/ 4927307 w 5317239"/>
              <a:gd name="connsiteY8572" fmla="*/ 1116092 h 3428468"/>
              <a:gd name="connsiteX8573" fmla="*/ 4907281 w 5317239"/>
              <a:gd name="connsiteY8573" fmla="*/ 1139918 h 3428468"/>
              <a:gd name="connsiteX8574" fmla="*/ 4691394 w 5317239"/>
              <a:gd name="connsiteY8574" fmla="*/ 1348125 h 3428468"/>
              <a:gd name="connsiteX8575" fmla="*/ 4593707 w 5317239"/>
              <a:gd name="connsiteY8575" fmla="*/ 1311927 h 3428468"/>
              <a:gd name="connsiteX8576" fmla="*/ 4592730 w 5317239"/>
              <a:gd name="connsiteY8576" fmla="*/ 1311710 h 3428468"/>
              <a:gd name="connsiteX8577" fmla="*/ 4477895 w 5317239"/>
              <a:gd name="connsiteY8577" fmla="*/ 1296297 h 3428468"/>
              <a:gd name="connsiteX8578" fmla="*/ 4477297 w 5317239"/>
              <a:gd name="connsiteY8578" fmla="*/ 1296297 h 3428468"/>
              <a:gd name="connsiteX8579" fmla="*/ 4276172 w 5317239"/>
              <a:gd name="connsiteY8579" fmla="*/ 1295320 h 3428468"/>
              <a:gd name="connsiteX8580" fmla="*/ 4273893 w 5317239"/>
              <a:gd name="connsiteY8580" fmla="*/ 1291196 h 3428468"/>
              <a:gd name="connsiteX8581" fmla="*/ 4269497 w 5317239"/>
              <a:gd name="connsiteY8581" fmla="*/ 1288917 h 3428468"/>
              <a:gd name="connsiteX8582" fmla="*/ 4262930 w 5317239"/>
              <a:gd name="connsiteY8582" fmla="*/ 1289567 h 3428468"/>
              <a:gd name="connsiteX8583" fmla="*/ 4254409 w 5317239"/>
              <a:gd name="connsiteY8583" fmla="*/ 1269976 h 3428468"/>
              <a:gd name="connsiteX8584" fmla="*/ 4252835 w 5317239"/>
              <a:gd name="connsiteY8584" fmla="*/ 1268077 h 3428468"/>
              <a:gd name="connsiteX8585" fmla="*/ 4231942 w 5317239"/>
              <a:gd name="connsiteY8585" fmla="*/ 1253424 h 3428468"/>
              <a:gd name="connsiteX8586" fmla="*/ 4229554 w 5317239"/>
              <a:gd name="connsiteY8586" fmla="*/ 1252609 h 3428468"/>
              <a:gd name="connsiteX8587" fmla="*/ 4199163 w 5317239"/>
              <a:gd name="connsiteY8587" fmla="*/ 1251307 h 3428468"/>
              <a:gd name="connsiteX8588" fmla="*/ 4183967 w 5317239"/>
              <a:gd name="connsiteY8588" fmla="*/ 1245609 h 3428468"/>
              <a:gd name="connsiteX8589" fmla="*/ 4180385 w 5317239"/>
              <a:gd name="connsiteY8589" fmla="*/ 1245771 h 3428468"/>
              <a:gd name="connsiteX8590" fmla="*/ 4178051 w 5317239"/>
              <a:gd name="connsiteY8590" fmla="*/ 1248485 h 3428468"/>
              <a:gd name="connsiteX8591" fmla="*/ 4174252 w 5317239"/>
              <a:gd name="connsiteY8591" fmla="*/ 1260533 h 3428468"/>
              <a:gd name="connsiteX8592" fmla="*/ 4137674 w 5317239"/>
              <a:gd name="connsiteY8592" fmla="*/ 1263030 h 3428468"/>
              <a:gd name="connsiteX8593" fmla="*/ 4136480 w 5317239"/>
              <a:gd name="connsiteY8593" fmla="*/ 1263301 h 3428468"/>
              <a:gd name="connsiteX8594" fmla="*/ 4114989 w 5317239"/>
              <a:gd name="connsiteY8594" fmla="*/ 1270844 h 3428468"/>
              <a:gd name="connsiteX8595" fmla="*/ 4107717 w 5317239"/>
              <a:gd name="connsiteY8595" fmla="*/ 1260858 h 3428468"/>
              <a:gd name="connsiteX8596" fmla="*/ 4102127 w 5317239"/>
              <a:gd name="connsiteY8596" fmla="*/ 1235460 h 3428468"/>
              <a:gd name="connsiteX8597" fmla="*/ 4101964 w 5317239"/>
              <a:gd name="connsiteY8597" fmla="*/ 1223032 h 3428468"/>
              <a:gd name="connsiteX8598" fmla="*/ 4106089 w 5317239"/>
              <a:gd name="connsiteY8598" fmla="*/ 1221295 h 3428468"/>
              <a:gd name="connsiteX8599" fmla="*/ 4108802 w 5317239"/>
              <a:gd name="connsiteY8599" fmla="*/ 1216465 h 3428468"/>
              <a:gd name="connsiteX8600" fmla="*/ 4106794 w 5317239"/>
              <a:gd name="connsiteY8600" fmla="*/ 1202626 h 3428468"/>
              <a:gd name="connsiteX8601" fmla="*/ 4106034 w 5317239"/>
              <a:gd name="connsiteY8601" fmla="*/ 1200781 h 3428468"/>
              <a:gd name="connsiteX8602" fmla="*/ 4104840 w 5317239"/>
              <a:gd name="connsiteY8602" fmla="*/ 1199425 h 3428468"/>
              <a:gd name="connsiteX8603" fmla="*/ 4095615 w 5317239"/>
              <a:gd name="connsiteY8603" fmla="*/ 1192533 h 3428468"/>
              <a:gd name="connsiteX8604" fmla="*/ 4102127 w 5317239"/>
              <a:gd name="connsiteY8604" fmla="*/ 1176848 h 3428468"/>
              <a:gd name="connsiteX8605" fmla="*/ 4101910 w 5317239"/>
              <a:gd name="connsiteY8605" fmla="*/ 1172941 h 3428468"/>
              <a:gd name="connsiteX8606" fmla="*/ 4101096 w 5317239"/>
              <a:gd name="connsiteY8606" fmla="*/ 1171747 h 3428468"/>
              <a:gd name="connsiteX8607" fmla="*/ 4085846 w 5317239"/>
              <a:gd name="connsiteY8607" fmla="*/ 1156388 h 3428468"/>
              <a:gd name="connsiteX8608" fmla="*/ 4083024 w 5317239"/>
              <a:gd name="connsiteY8608" fmla="*/ 1155086 h 3428468"/>
              <a:gd name="connsiteX8609" fmla="*/ 4083132 w 5317239"/>
              <a:gd name="connsiteY8609" fmla="*/ 1154706 h 3428468"/>
              <a:gd name="connsiteX8610" fmla="*/ 4079388 w 5317239"/>
              <a:gd name="connsiteY8610" fmla="*/ 1154381 h 3428468"/>
              <a:gd name="connsiteX8611" fmla="*/ 4078356 w 5317239"/>
              <a:gd name="connsiteY8611" fmla="*/ 1148411 h 3428468"/>
              <a:gd name="connsiteX8612" fmla="*/ 4092358 w 5317239"/>
              <a:gd name="connsiteY8612" fmla="*/ 1140622 h 3428468"/>
              <a:gd name="connsiteX8613" fmla="*/ 4094149 w 5317239"/>
              <a:gd name="connsiteY8613" fmla="*/ 1138832 h 3428468"/>
              <a:gd name="connsiteX8614" fmla="*/ 4098437 w 5317239"/>
              <a:gd name="connsiteY8614" fmla="*/ 1130800 h 3428468"/>
              <a:gd name="connsiteX8615" fmla="*/ 4136535 w 5317239"/>
              <a:gd name="connsiteY8615" fmla="*/ 1124070 h 3428468"/>
              <a:gd name="connsiteX8616" fmla="*/ 4139411 w 5317239"/>
              <a:gd name="connsiteY8616" fmla="*/ 1122279 h 3428468"/>
              <a:gd name="connsiteX8617" fmla="*/ 4155366 w 5317239"/>
              <a:gd name="connsiteY8617" fmla="*/ 1100354 h 3428468"/>
              <a:gd name="connsiteX8618" fmla="*/ 4156180 w 5317239"/>
              <a:gd name="connsiteY8618" fmla="*/ 1098509 h 3428468"/>
              <a:gd name="connsiteX8619" fmla="*/ 4158188 w 5317239"/>
              <a:gd name="connsiteY8619" fmla="*/ 1087546 h 3428468"/>
              <a:gd name="connsiteX8620" fmla="*/ 4158026 w 5317239"/>
              <a:gd name="connsiteY8620" fmla="*/ 1085376 h 3428468"/>
              <a:gd name="connsiteX8621" fmla="*/ 4153630 w 5317239"/>
              <a:gd name="connsiteY8621" fmla="*/ 1071591 h 3428468"/>
              <a:gd name="connsiteX8622" fmla="*/ 4154443 w 5317239"/>
              <a:gd name="connsiteY8622" fmla="*/ 1052542 h 3428468"/>
              <a:gd name="connsiteX8623" fmla="*/ 4169639 w 5317239"/>
              <a:gd name="connsiteY8623" fmla="*/ 1041906 h 3428468"/>
              <a:gd name="connsiteX8624" fmla="*/ 4171539 w 5317239"/>
              <a:gd name="connsiteY8624" fmla="*/ 1038702 h 3428468"/>
              <a:gd name="connsiteX8625" fmla="*/ 4171973 w 5317239"/>
              <a:gd name="connsiteY8625" fmla="*/ 1034414 h 3428468"/>
              <a:gd name="connsiteX8626" fmla="*/ 4172244 w 5317239"/>
              <a:gd name="connsiteY8626" fmla="*/ 1028609 h 3428468"/>
              <a:gd name="connsiteX8627" fmla="*/ 4170128 w 5317239"/>
              <a:gd name="connsiteY8627" fmla="*/ 1024592 h 3428468"/>
              <a:gd name="connsiteX8628" fmla="*/ 4169259 w 5317239"/>
              <a:gd name="connsiteY8628" fmla="*/ 1024051 h 3428468"/>
              <a:gd name="connsiteX8629" fmla="*/ 4169042 w 5317239"/>
              <a:gd name="connsiteY8629" fmla="*/ 1023888 h 3428468"/>
              <a:gd name="connsiteX8630" fmla="*/ 4160793 w 5317239"/>
              <a:gd name="connsiteY8630" fmla="*/ 1018730 h 3428468"/>
              <a:gd name="connsiteX8631" fmla="*/ 4168662 w 5317239"/>
              <a:gd name="connsiteY8631" fmla="*/ 893640 h 3428468"/>
              <a:gd name="connsiteX8632" fmla="*/ 4170399 w 5317239"/>
              <a:gd name="connsiteY8632" fmla="*/ 895051 h 3428468"/>
              <a:gd name="connsiteX8633" fmla="*/ 4171104 w 5317239"/>
              <a:gd name="connsiteY8633" fmla="*/ 895431 h 3428468"/>
              <a:gd name="connsiteX8634" fmla="*/ 4171485 w 5317239"/>
              <a:gd name="connsiteY8634" fmla="*/ 895757 h 3428468"/>
              <a:gd name="connsiteX8635" fmla="*/ 4176966 w 5317239"/>
              <a:gd name="connsiteY8635" fmla="*/ 895974 h 3428468"/>
              <a:gd name="connsiteX8636" fmla="*/ 4188254 w 5317239"/>
              <a:gd name="connsiteY8636" fmla="*/ 888106 h 3428468"/>
              <a:gd name="connsiteX8637" fmla="*/ 4189557 w 5317239"/>
              <a:gd name="connsiteY8637" fmla="*/ 886748 h 3428468"/>
              <a:gd name="connsiteX8638" fmla="*/ 4200845 w 5317239"/>
              <a:gd name="connsiteY8638" fmla="*/ 868025 h 3428468"/>
              <a:gd name="connsiteX8639" fmla="*/ 4229391 w 5317239"/>
              <a:gd name="connsiteY8639" fmla="*/ 864660 h 3428468"/>
              <a:gd name="connsiteX8640" fmla="*/ 4233190 w 5317239"/>
              <a:gd name="connsiteY8640" fmla="*/ 861458 h 3428468"/>
              <a:gd name="connsiteX8641" fmla="*/ 4234872 w 5317239"/>
              <a:gd name="connsiteY8641" fmla="*/ 855922 h 3428468"/>
              <a:gd name="connsiteX8642" fmla="*/ 4235795 w 5317239"/>
              <a:gd name="connsiteY8642" fmla="*/ 856628 h 3428468"/>
              <a:gd name="connsiteX8643" fmla="*/ 4238346 w 5317239"/>
              <a:gd name="connsiteY8643" fmla="*/ 865366 h 3428468"/>
              <a:gd name="connsiteX8644" fmla="*/ 4240733 w 5317239"/>
              <a:gd name="connsiteY8644" fmla="*/ 868079 h 3428468"/>
              <a:gd name="connsiteX8645" fmla="*/ 4243935 w 5317239"/>
              <a:gd name="connsiteY8645" fmla="*/ 869272 h 3428468"/>
              <a:gd name="connsiteX8646" fmla="*/ 4261302 w 5317239"/>
              <a:gd name="connsiteY8646" fmla="*/ 868459 h 3428468"/>
              <a:gd name="connsiteX8647" fmla="*/ 4264884 w 5317239"/>
              <a:gd name="connsiteY8647" fmla="*/ 866396 h 3428468"/>
              <a:gd name="connsiteX8648" fmla="*/ 4270690 w 5317239"/>
              <a:gd name="connsiteY8648" fmla="*/ 857441 h 3428468"/>
              <a:gd name="connsiteX8649" fmla="*/ 4270854 w 5317239"/>
              <a:gd name="connsiteY8649" fmla="*/ 852829 h 3428468"/>
              <a:gd name="connsiteX8650" fmla="*/ 4267705 w 5317239"/>
              <a:gd name="connsiteY8650" fmla="*/ 847130 h 3428468"/>
              <a:gd name="connsiteX8651" fmla="*/ 4270908 w 5317239"/>
              <a:gd name="connsiteY8651" fmla="*/ 822926 h 3428468"/>
              <a:gd name="connsiteX8652" fmla="*/ 4276823 w 5317239"/>
              <a:gd name="connsiteY8652" fmla="*/ 822600 h 3428468"/>
              <a:gd name="connsiteX8653" fmla="*/ 4280079 w 5317239"/>
              <a:gd name="connsiteY8653" fmla="*/ 820917 h 3428468"/>
              <a:gd name="connsiteX8654" fmla="*/ 4281056 w 5317239"/>
              <a:gd name="connsiteY8654" fmla="*/ 817391 h 3428468"/>
              <a:gd name="connsiteX8655" fmla="*/ 4277040 w 5317239"/>
              <a:gd name="connsiteY8655" fmla="*/ 790798 h 3428468"/>
              <a:gd name="connsiteX8656" fmla="*/ 4274435 w 5317239"/>
              <a:gd name="connsiteY8656" fmla="*/ 787379 h 3428468"/>
              <a:gd name="connsiteX8657" fmla="*/ 4271125 w 5317239"/>
              <a:gd name="connsiteY8657" fmla="*/ 786457 h 3428468"/>
              <a:gd name="connsiteX8658" fmla="*/ 4263472 w 5317239"/>
              <a:gd name="connsiteY8658" fmla="*/ 787433 h 3428468"/>
              <a:gd name="connsiteX8659" fmla="*/ 4262007 w 5317239"/>
              <a:gd name="connsiteY8659" fmla="*/ 785750 h 3428468"/>
              <a:gd name="connsiteX8660" fmla="*/ 4269606 w 5317239"/>
              <a:gd name="connsiteY8660" fmla="*/ 770283 h 3428468"/>
              <a:gd name="connsiteX8661" fmla="*/ 4269714 w 5317239"/>
              <a:gd name="connsiteY8661" fmla="*/ 766484 h 3428468"/>
              <a:gd name="connsiteX8662" fmla="*/ 4260162 w 5317239"/>
              <a:gd name="connsiteY8662" fmla="*/ 744722 h 3428468"/>
              <a:gd name="connsiteX8663" fmla="*/ 4259348 w 5317239"/>
              <a:gd name="connsiteY8663" fmla="*/ 743473 h 3428468"/>
              <a:gd name="connsiteX8664" fmla="*/ 4252076 w 5317239"/>
              <a:gd name="connsiteY8664" fmla="*/ 735495 h 3428468"/>
              <a:gd name="connsiteX8665" fmla="*/ 4250828 w 5317239"/>
              <a:gd name="connsiteY8665" fmla="*/ 734573 h 3428468"/>
              <a:gd name="connsiteX8666" fmla="*/ 4249362 w 5317239"/>
              <a:gd name="connsiteY8666" fmla="*/ 733704 h 3428468"/>
              <a:gd name="connsiteX8667" fmla="*/ 4219785 w 5317239"/>
              <a:gd name="connsiteY8667" fmla="*/ 724315 h 3428468"/>
              <a:gd name="connsiteX8668" fmla="*/ 4194604 w 5317239"/>
              <a:gd name="connsiteY8668" fmla="*/ 709499 h 3428468"/>
              <a:gd name="connsiteX8669" fmla="*/ 4197534 w 5317239"/>
              <a:gd name="connsiteY8669" fmla="*/ 705591 h 3428468"/>
              <a:gd name="connsiteX8670" fmla="*/ 4198403 w 5317239"/>
              <a:gd name="connsiteY8670" fmla="*/ 702336 h 3428468"/>
              <a:gd name="connsiteX8671" fmla="*/ 4192704 w 5317239"/>
              <a:gd name="connsiteY8671" fmla="*/ 656856 h 3428468"/>
              <a:gd name="connsiteX8672" fmla="*/ 4190262 w 5317239"/>
              <a:gd name="connsiteY8672" fmla="*/ 653383 h 3428468"/>
              <a:gd name="connsiteX8673" fmla="*/ 4189503 w 5317239"/>
              <a:gd name="connsiteY8673" fmla="*/ 652840 h 3428468"/>
              <a:gd name="connsiteX8674" fmla="*/ 4185269 w 5317239"/>
              <a:gd name="connsiteY8674" fmla="*/ 652894 h 3428468"/>
              <a:gd name="connsiteX8675" fmla="*/ 4120633 w 5317239"/>
              <a:gd name="connsiteY8675" fmla="*/ 688659 h 3428468"/>
              <a:gd name="connsiteX8676" fmla="*/ 4114392 w 5317239"/>
              <a:gd name="connsiteY8676" fmla="*/ 652243 h 3428468"/>
              <a:gd name="connsiteX8677" fmla="*/ 4112330 w 5317239"/>
              <a:gd name="connsiteY8677" fmla="*/ 649258 h 3428468"/>
              <a:gd name="connsiteX8678" fmla="*/ 4108965 w 5317239"/>
              <a:gd name="connsiteY8678" fmla="*/ 647956 h 3428468"/>
              <a:gd name="connsiteX8679" fmla="*/ 4106686 w 5317239"/>
              <a:gd name="connsiteY8679" fmla="*/ 648119 h 3428468"/>
              <a:gd name="connsiteX8680" fmla="*/ 4112330 w 5317239"/>
              <a:gd name="connsiteY8680" fmla="*/ 617075 h 3428468"/>
              <a:gd name="connsiteX8681" fmla="*/ 4111461 w 5317239"/>
              <a:gd name="connsiteY8681" fmla="*/ 613548 h 3428468"/>
              <a:gd name="connsiteX8682" fmla="*/ 4108911 w 5317239"/>
              <a:gd name="connsiteY8682" fmla="*/ 610183 h 3428468"/>
              <a:gd name="connsiteX8683" fmla="*/ 4113198 w 5317239"/>
              <a:gd name="connsiteY8683" fmla="*/ 607740 h 3428468"/>
              <a:gd name="connsiteX8684" fmla="*/ 4114718 w 5317239"/>
              <a:gd name="connsiteY8684" fmla="*/ 606330 h 3428468"/>
              <a:gd name="connsiteX8685" fmla="*/ 4124812 w 5317239"/>
              <a:gd name="connsiteY8685" fmla="*/ 591188 h 3428468"/>
              <a:gd name="connsiteX8686" fmla="*/ 4125409 w 5317239"/>
              <a:gd name="connsiteY8686" fmla="*/ 589831 h 3428468"/>
              <a:gd name="connsiteX8687" fmla="*/ 4134038 w 5317239"/>
              <a:gd name="connsiteY8687" fmla="*/ 556671 h 3428468"/>
              <a:gd name="connsiteX8688" fmla="*/ 4137674 w 5317239"/>
              <a:gd name="connsiteY8688" fmla="*/ 557540 h 3428468"/>
              <a:gd name="connsiteX8689" fmla="*/ 4143101 w 5317239"/>
              <a:gd name="connsiteY8689" fmla="*/ 554284 h 3428468"/>
              <a:gd name="connsiteX8690" fmla="*/ 4145923 w 5317239"/>
              <a:gd name="connsiteY8690" fmla="*/ 543321 h 3428468"/>
              <a:gd name="connsiteX8691" fmla="*/ 4157320 w 5317239"/>
              <a:gd name="connsiteY8691" fmla="*/ 546252 h 3428468"/>
              <a:gd name="connsiteX8692" fmla="*/ 4162476 w 5317239"/>
              <a:gd name="connsiteY8692" fmla="*/ 543864 h 3428468"/>
              <a:gd name="connsiteX8693" fmla="*/ 4169748 w 5317239"/>
              <a:gd name="connsiteY8693" fmla="*/ 529048 h 3428468"/>
              <a:gd name="connsiteX8694" fmla="*/ 4169639 w 5317239"/>
              <a:gd name="connsiteY8694" fmla="*/ 524815 h 3428468"/>
              <a:gd name="connsiteX8695" fmla="*/ 4167957 w 5317239"/>
              <a:gd name="connsiteY8695" fmla="*/ 523132 h 3428468"/>
              <a:gd name="connsiteX8696" fmla="*/ 4165460 w 5317239"/>
              <a:gd name="connsiteY8696" fmla="*/ 522101 h 3428468"/>
              <a:gd name="connsiteX8697" fmla="*/ 4157049 w 5317239"/>
              <a:gd name="connsiteY8697" fmla="*/ 521450 h 3428468"/>
              <a:gd name="connsiteX8698" fmla="*/ 4156289 w 5317239"/>
              <a:gd name="connsiteY8698" fmla="*/ 517922 h 3428468"/>
              <a:gd name="connsiteX8699" fmla="*/ 4154227 w 5317239"/>
              <a:gd name="connsiteY8699" fmla="*/ 515045 h 3428468"/>
              <a:gd name="connsiteX8700" fmla="*/ 4153412 w 5317239"/>
              <a:gd name="connsiteY8700" fmla="*/ 514449 h 3428468"/>
              <a:gd name="connsiteX8701" fmla="*/ 4132627 w 5317239"/>
              <a:gd name="connsiteY8701" fmla="*/ 503215 h 3428468"/>
              <a:gd name="connsiteX8702" fmla="*/ 4129805 w 5317239"/>
              <a:gd name="connsiteY8702" fmla="*/ 502726 h 3428468"/>
              <a:gd name="connsiteX8703" fmla="*/ 4102399 w 5317239"/>
              <a:gd name="connsiteY8703" fmla="*/ 506687 h 3428468"/>
              <a:gd name="connsiteX8704" fmla="*/ 4094692 w 5317239"/>
              <a:gd name="connsiteY8704" fmla="*/ 496268 h 3428468"/>
              <a:gd name="connsiteX8705" fmla="*/ 4093660 w 5317239"/>
              <a:gd name="connsiteY8705" fmla="*/ 495291 h 3428468"/>
              <a:gd name="connsiteX8706" fmla="*/ 4090513 w 5317239"/>
              <a:gd name="connsiteY8706" fmla="*/ 493989 h 3428468"/>
              <a:gd name="connsiteX8707" fmla="*/ 4085140 w 5317239"/>
              <a:gd name="connsiteY8707" fmla="*/ 493989 h 3428468"/>
              <a:gd name="connsiteX8708" fmla="*/ 4081233 w 5317239"/>
              <a:gd name="connsiteY8708" fmla="*/ 496214 h 3428468"/>
              <a:gd name="connsiteX8709" fmla="*/ 4077108 w 5317239"/>
              <a:gd name="connsiteY8709" fmla="*/ 503160 h 3428468"/>
              <a:gd name="connsiteX8710" fmla="*/ 4074340 w 5317239"/>
              <a:gd name="connsiteY8710" fmla="*/ 502238 h 3428468"/>
              <a:gd name="connsiteX8711" fmla="*/ 4074124 w 5317239"/>
              <a:gd name="connsiteY8711" fmla="*/ 501804 h 3428468"/>
              <a:gd name="connsiteX8712" fmla="*/ 4082589 w 5317239"/>
              <a:gd name="connsiteY8712" fmla="*/ 489646 h 3428468"/>
              <a:gd name="connsiteX8713" fmla="*/ 4104461 w 5317239"/>
              <a:gd name="connsiteY8713" fmla="*/ 480529 h 3428468"/>
              <a:gd name="connsiteX8714" fmla="*/ 4107228 w 5317239"/>
              <a:gd name="connsiteY8714" fmla="*/ 476676 h 3428468"/>
              <a:gd name="connsiteX8715" fmla="*/ 4107446 w 5317239"/>
              <a:gd name="connsiteY8715" fmla="*/ 474016 h 3428468"/>
              <a:gd name="connsiteX8716" fmla="*/ 4109291 w 5317239"/>
              <a:gd name="connsiteY8716" fmla="*/ 474016 h 3428468"/>
              <a:gd name="connsiteX8717" fmla="*/ 4113524 w 5317239"/>
              <a:gd name="connsiteY8717" fmla="*/ 471465 h 3428468"/>
              <a:gd name="connsiteX8718" fmla="*/ 4112873 w 5317239"/>
              <a:gd name="connsiteY8718" fmla="*/ 466581 h 3428468"/>
              <a:gd name="connsiteX8719" fmla="*/ 4112113 w 5317239"/>
              <a:gd name="connsiteY8719" fmla="*/ 465713 h 3428468"/>
              <a:gd name="connsiteX8720" fmla="*/ 4115152 w 5317239"/>
              <a:gd name="connsiteY8720" fmla="*/ 464194 h 3428468"/>
              <a:gd name="connsiteX8721" fmla="*/ 4117431 w 5317239"/>
              <a:gd name="connsiteY8721" fmla="*/ 461480 h 3428468"/>
              <a:gd name="connsiteX8722" fmla="*/ 4117051 w 5317239"/>
              <a:gd name="connsiteY8722" fmla="*/ 457952 h 3428468"/>
              <a:gd name="connsiteX8723" fmla="*/ 4102995 w 5317239"/>
              <a:gd name="connsiteY8723" fmla="*/ 432553 h 3428468"/>
              <a:gd name="connsiteX8724" fmla="*/ 4105492 w 5317239"/>
              <a:gd name="connsiteY8724" fmla="*/ 428970 h 3428468"/>
              <a:gd name="connsiteX8725" fmla="*/ 4103809 w 5317239"/>
              <a:gd name="connsiteY8725" fmla="*/ 424955 h 3428468"/>
              <a:gd name="connsiteX8726" fmla="*/ 4097080 w 5317239"/>
              <a:gd name="connsiteY8726" fmla="*/ 419583 h 3428468"/>
              <a:gd name="connsiteX8727" fmla="*/ 4113686 w 5317239"/>
              <a:gd name="connsiteY8727" fmla="*/ 411822 h 3428468"/>
              <a:gd name="connsiteX8728" fmla="*/ 4122207 w 5317239"/>
              <a:gd name="connsiteY8728" fmla="*/ 423056 h 3428468"/>
              <a:gd name="connsiteX8729" fmla="*/ 4123672 w 5317239"/>
              <a:gd name="connsiteY8729" fmla="*/ 424250 h 3428468"/>
              <a:gd name="connsiteX8730" fmla="*/ 4125572 w 5317239"/>
              <a:gd name="connsiteY8730" fmla="*/ 425119 h 3428468"/>
              <a:gd name="connsiteX8731" fmla="*/ 4144512 w 5317239"/>
              <a:gd name="connsiteY8731" fmla="*/ 428374 h 3428468"/>
              <a:gd name="connsiteX8732" fmla="*/ 4148257 w 5317239"/>
              <a:gd name="connsiteY8732" fmla="*/ 427344 h 3428468"/>
              <a:gd name="connsiteX8733" fmla="*/ 4149831 w 5317239"/>
              <a:gd name="connsiteY8733" fmla="*/ 423814 h 3428468"/>
              <a:gd name="connsiteX8734" fmla="*/ 4149234 w 5317239"/>
              <a:gd name="connsiteY8734" fmla="*/ 403192 h 3428468"/>
              <a:gd name="connsiteX8735" fmla="*/ 4149071 w 5317239"/>
              <a:gd name="connsiteY8735" fmla="*/ 402108 h 3428468"/>
              <a:gd name="connsiteX8736" fmla="*/ 4142830 w 5317239"/>
              <a:gd name="connsiteY8736" fmla="*/ 380236 h 3428468"/>
              <a:gd name="connsiteX8737" fmla="*/ 4143698 w 5317239"/>
              <a:gd name="connsiteY8737" fmla="*/ 333451 h 3428468"/>
              <a:gd name="connsiteX8738" fmla="*/ 4143373 w 5317239"/>
              <a:gd name="connsiteY8738" fmla="*/ 331716 h 3428468"/>
              <a:gd name="connsiteX8739" fmla="*/ 4137131 w 5317239"/>
              <a:gd name="connsiteY8739" fmla="*/ 315869 h 3428468"/>
              <a:gd name="connsiteX8740" fmla="*/ 4136318 w 5317239"/>
              <a:gd name="connsiteY8740" fmla="*/ 314512 h 3428468"/>
              <a:gd name="connsiteX8741" fmla="*/ 4128557 w 5317239"/>
              <a:gd name="connsiteY8741" fmla="*/ 305829 h 3428468"/>
              <a:gd name="connsiteX8742" fmla="*/ 4129534 w 5317239"/>
              <a:gd name="connsiteY8742" fmla="*/ 294974 h 3428468"/>
              <a:gd name="connsiteX8743" fmla="*/ 4127797 w 5317239"/>
              <a:gd name="connsiteY8743" fmla="*/ 291012 h 3428468"/>
              <a:gd name="connsiteX8744" fmla="*/ 4122261 w 5317239"/>
              <a:gd name="connsiteY8744" fmla="*/ 286781 h 3428468"/>
              <a:gd name="connsiteX8745" fmla="*/ 4122696 w 5317239"/>
              <a:gd name="connsiteY8745" fmla="*/ 285693 h 3428468"/>
              <a:gd name="connsiteX8746" fmla="*/ 4121881 w 5317239"/>
              <a:gd name="connsiteY8746" fmla="*/ 280863 h 3428468"/>
              <a:gd name="connsiteX8747" fmla="*/ 4119005 w 5317239"/>
              <a:gd name="connsiteY8747" fmla="*/ 277717 h 3428468"/>
              <a:gd name="connsiteX8748" fmla="*/ 3898776 w 5317239"/>
              <a:gd name="connsiteY8748" fmla="*/ 245153 h 3428468"/>
              <a:gd name="connsiteX8749" fmla="*/ 3899047 w 5317239"/>
              <a:gd name="connsiteY8749" fmla="*/ 245371 h 3428468"/>
              <a:gd name="connsiteX8750" fmla="*/ 3898830 w 5317239"/>
              <a:gd name="connsiteY8750" fmla="*/ 245263 h 3428468"/>
              <a:gd name="connsiteX8751" fmla="*/ 3507921 w 5317239"/>
              <a:gd name="connsiteY8751" fmla="*/ 72190 h 3428468"/>
              <a:gd name="connsiteX8752" fmla="*/ 3511449 w 5317239"/>
              <a:gd name="connsiteY8752" fmla="*/ 74361 h 3428468"/>
              <a:gd name="connsiteX8753" fmla="*/ 3518450 w 5317239"/>
              <a:gd name="connsiteY8753" fmla="*/ 74904 h 3428468"/>
              <a:gd name="connsiteX8754" fmla="*/ 3518939 w 5317239"/>
              <a:gd name="connsiteY8754" fmla="*/ 74904 h 3428468"/>
              <a:gd name="connsiteX8755" fmla="*/ 3518939 w 5317239"/>
              <a:gd name="connsiteY8755" fmla="*/ 80168 h 3428468"/>
              <a:gd name="connsiteX8756" fmla="*/ 3521109 w 5317239"/>
              <a:gd name="connsiteY8756" fmla="*/ 83967 h 3428468"/>
              <a:gd name="connsiteX8757" fmla="*/ 3525505 w 5317239"/>
              <a:gd name="connsiteY8757" fmla="*/ 84129 h 3428468"/>
              <a:gd name="connsiteX8758" fmla="*/ 3526048 w 5317239"/>
              <a:gd name="connsiteY8758" fmla="*/ 83858 h 3428468"/>
              <a:gd name="connsiteX8759" fmla="*/ 3530769 w 5317239"/>
              <a:gd name="connsiteY8759" fmla="*/ 88960 h 3428468"/>
              <a:gd name="connsiteX8760" fmla="*/ 3533157 w 5317239"/>
              <a:gd name="connsiteY8760" fmla="*/ 93519 h 3428468"/>
              <a:gd name="connsiteX8761" fmla="*/ 3533592 w 5317239"/>
              <a:gd name="connsiteY8761" fmla="*/ 98674 h 3428468"/>
              <a:gd name="connsiteX8762" fmla="*/ 3536251 w 5317239"/>
              <a:gd name="connsiteY8762" fmla="*/ 102419 h 3428468"/>
              <a:gd name="connsiteX8763" fmla="*/ 3550741 w 5317239"/>
              <a:gd name="connsiteY8763" fmla="*/ 108822 h 3428468"/>
              <a:gd name="connsiteX8764" fmla="*/ 3553563 w 5317239"/>
              <a:gd name="connsiteY8764" fmla="*/ 109094 h 3428468"/>
              <a:gd name="connsiteX8765" fmla="*/ 3557254 w 5317239"/>
              <a:gd name="connsiteY8765" fmla="*/ 108226 h 3428468"/>
              <a:gd name="connsiteX8766" fmla="*/ 3554160 w 5317239"/>
              <a:gd name="connsiteY8766" fmla="*/ 110071 h 3428468"/>
              <a:gd name="connsiteX8767" fmla="*/ 3551989 w 5317239"/>
              <a:gd name="connsiteY8767" fmla="*/ 114467 h 3428468"/>
              <a:gd name="connsiteX8768" fmla="*/ 3552858 w 5317239"/>
              <a:gd name="connsiteY8768" fmla="*/ 122173 h 3428468"/>
              <a:gd name="connsiteX8769" fmla="*/ 3553671 w 5317239"/>
              <a:gd name="connsiteY8769" fmla="*/ 124344 h 3428468"/>
              <a:gd name="connsiteX8770" fmla="*/ 3562463 w 5317239"/>
              <a:gd name="connsiteY8770" fmla="*/ 136338 h 3428468"/>
              <a:gd name="connsiteX8771" fmla="*/ 3566751 w 5317239"/>
              <a:gd name="connsiteY8771" fmla="*/ 138129 h 3428468"/>
              <a:gd name="connsiteX8772" fmla="*/ 3581458 w 5317239"/>
              <a:gd name="connsiteY8772" fmla="*/ 135958 h 3428468"/>
              <a:gd name="connsiteX8773" fmla="*/ 3605011 w 5317239"/>
              <a:gd name="connsiteY8773" fmla="*/ 140299 h 3428468"/>
              <a:gd name="connsiteX8774" fmla="*/ 3606314 w 5317239"/>
              <a:gd name="connsiteY8774" fmla="*/ 140299 h 3428468"/>
              <a:gd name="connsiteX8775" fmla="*/ 3669321 w 5317239"/>
              <a:gd name="connsiteY8775" fmla="*/ 133624 h 3428468"/>
              <a:gd name="connsiteX8776" fmla="*/ 3706117 w 5317239"/>
              <a:gd name="connsiteY8776" fmla="*/ 137151 h 3428468"/>
              <a:gd name="connsiteX8777" fmla="*/ 3711598 w 5317239"/>
              <a:gd name="connsiteY8777" fmla="*/ 145672 h 3428468"/>
              <a:gd name="connsiteX8778" fmla="*/ 3716048 w 5317239"/>
              <a:gd name="connsiteY8778" fmla="*/ 147680 h 3428468"/>
              <a:gd name="connsiteX8779" fmla="*/ 3716862 w 5317239"/>
              <a:gd name="connsiteY8779" fmla="*/ 147572 h 3428468"/>
              <a:gd name="connsiteX8780" fmla="*/ 3721095 w 5317239"/>
              <a:gd name="connsiteY8780" fmla="*/ 156417 h 3428468"/>
              <a:gd name="connsiteX8781" fmla="*/ 3723754 w 5317239"/>
              <a:gd name="connsiteY8781" fmla="*/ 158751 h 3428468"/>
              <a:gd name="connsiteX8782" fmla="*/ 3732818 w 5317239"/>
              <a:gd name="connsiteY8782" fmla="*/ 161682 h 3428468"/>
              <a:gd name="connsiteX8783" fmla="*/ 3752518 w 5317239"/>
              <a:gd name="connsiteY8783" fmla="*/ 184313 h 3428468"/>
              <a:gd name="connsiteX8784" fmla="*/ 3755177 w 5317239"/>
              <a:gd name="connsiteY8784" fmla="*/ 185778 h 3428468"/>
              <a:gd name="connsiteX8785" fmla="*/ 3764837 w 5317239"/>
              <a:gd name="connsiteY8785" fmla="*/ 187460 h 3428468"/>
              <a:gd name="connsiteX8786" fmla="*/ 3766411 w 5317239"/>
              <a:gd name="connsiteY8786" fmla="*/ 187460 h 3428468"/>
              <a:gd name="connsiteX8787" fmla="*/ 3784917 w 5317239"/>
              <a:gd name="connsiteY8787" fmla="*/ 184150 h 3428468"/>
              <a:gd name="connsiteX8788" fmla="*/ 3792081 w 5317239"/>
              <a:gd name="connsiteY8788" fmla="*/ 192399 h 3428468"/>
              <a:gd name="connsiteX8789" fmla="*/ 3794957 w 5317239"/>
              <a:gd name="connsiteY8789" fmla="*/ 193919 h 3428468"/>
              <a:gd name="connsiteX8790" fmla="*/ 3832729 w 5317239"/>
              <a:gd name="connsiteY8790" fmla="*/ 198314 h 3428468"/>
              <a:gd name="connsiteX8791" fmla="*/ 3833489 w 5317239"/>
              <a:gd name="connsiteY8791" fmla="*/ 200322 h 3428468"/>
              <a:gd name="connsiteX8792" fmla="*/ 3837559 w 5317239"/>
              <a:gd name="connsiteY8792" fmla="*/ 203199 h 3428468"/>
              <a:gd name="connsiteX8793" fmla="*/ 3841901 w 5317239"/>
              <a:gd name="connsiteY8793" fmla="*/ 203361 h 3428468"/>
              <a:gd name="connsiteX8794" fmla="*/ 3841304 w 5317239"/>
              <a:gd name="connsiteY8794" fmla="*/ 206726 h 3428468"/>
              <a:gd name="connsiteX8795" fmla="*/ 3843311 w 5317239"/>
              <a:gd name="connsiteY8795" fmla="*/ 211338 h 3428468"/>
              <a:gd name="connsiteX8796" fmla="*/ 3860245 w 5317239"/>
              <a:gd name="connsiteY8796" fmla="*/ 222301 h 3428468"/>
              <a:gd name="connsiteX8797" fmla="*/ 3863066 w 5317239"/>
              <a:gd name="connsiteY8797" fmla="*/ 223007 h 3428468"/>
              <a:gd name="connsiteX8798" fmla="*/ 3869253 w 5317239"/>
              <a:gd name="connsiteY8798" fmla="*/ 222518 h 3428468"/>
              <a:gd name="connsiteX8799" fmla="*/ 3870555 w 5317239"/>
              <a:gd name="connsiteY8799" fmla="*/ 226045 h 3428468"/>
              <a:gd name="connsiteX8800" fmla="*/ 3872618 w 5317239"/>
              <a:gd name="connsiteY8800" fmla="*/ 228434 h 3428468"/>
              <a:gd name="connsiteX8801" fmla="*/ 3875277 w 5317239"/>
              <a:gd name="connsiteY8801" fmla="*/ 229899 h 3428468"/>
              <a:gd name="connsiteX8802" fmla="*/ 3876851 w 5317239"/>
              <a:gd name="connsiteY8802" fmla="*/ 236303 h 3428468"/>
              <a:gd name="connsiteX8803" fmla="*/ 3878696 w 5317239"/>
              <a:gd name="connsiteY8803" fmla="*/ 238962 h 3428468"/>
              <a:gd name="connsiteX8804" fmla="*/ 3889550 w 5317239"/>
              <a:gd name="connsiteY8804" fmla="*/ 246343 h 3428468"/>
              <a:gd name="connsiteX8805" fmla="*/ 3891287 w 5317239"/>
              <a:gd name="connsiteY8805" fmla="*/ 250684 h 3428468"/>
              <a:gd name="connsiteX8806" fmla="*/ 3893837 w 5317239"/>
              <a:gd name="connsiteY8806" fmla="*/ 253181 h 3428468"/>
              <a:gd name="connsiteX8807" fmla="*/ 3903987 w 5317239"/>
              <a:gd name="connsiteY8807" fmla="*/ 257143 h 3428468"/>
              <a:gd name="connsiteX8808" fmla="*/ 3909196 w 5317239"/>
              <a:gd name="connsiteY8808" fmla="*/ 255677 h 3428468"/>
              <a:gd name="connsiteX8809" fmla="*/ 3913212 w 5317239"/>
              <a:gd name="connsiteY8809" fmla="*/ 250413 h 3428468"/>
              <a:gd name="connsiteX8810" fmla="*/ 3914080 w 5317239"/>
              <a:gd name="connsiteY8810" fmla="*/ 247048 h 3428468"/>
              <a:gd name="connsiteX8811" fmla="*/ 3913809 w 5317239"/>
              <a:gd name="connsiteY8811" fmla="*/ 246018 h 3428468"/>
              <a:gd name="connsiteX8812" fmla="*/ 3931826 w 5317239"/>
              <a:gd name="connsiteY8812" fmla="*/ 240373 h 3428468"/>
              <a:gd name="connsiteX8813" fmla="*/ 3934215 w 5317239"/>
              <a:gd name="connsiteY8813" fmla="*/ 243575 h 3428468"/>
              <a:gd name="connsiteX8814" fmla="*/ 3938936 w 5317239"/>
              <a:gd name="connsiteY8814" fmla="*/ 246018 h 3428468"/>
              <a:gd name="connsiteX8815" fmla="*/ 3942518 w 5317239"/>
              <a:gd name="connsiteY8815" fmla="*/ 246288 h 3428468"/>
              <a:gd name="connsiteX8816" fmla="*/ 3962923 w 5317239"/>
              <a:gd name="connsiteY8816" fmla="*/ 239125 h 3428468"/>
              <a:gd name="connsiteX8817" fmla="*/ 3965420 w 5317239"/>
              <a:gd name="connsiteY8817" fmla="*/ 237008 h 3428468"/>
              <a:gd name="connsiteX8818" fmla="*/ 3979911 w 5317239"/>
              <a:gd name="connsiteY8818" fmla="*/ 209982 h 3428468"/>
              <a:gd name="connsiteX8819" fmla="*/ 3980344 w 5317239"/>
              <a:gd name="connsiteY8819" fmla="*/ 206943 h 3428468"/>
              <a:gd name="connsiteX8820" fmla="*/ 3978608 w 5317239"/>
              <a:gd name="connsiteY8820" fmla="*/ 198260 h 3428468"/>
              <a:gd name="connsiteX8821" fmla="*/ 3977577 w 5317239"/>
              <a:gd name="connsiteY8821" fmla="*/ 196198 h 3428468"/>
              <a:gd name="connsiteX8822" fmla="*/ 3978445 w 5317239"/>
              <a:gd name="connsiteY8822" fmla="*/ 194895 h 3428468"/>
              <a:gd name="connsiteX8823" fmla="*/ 3982678 w 5317239"/>
              <a:gd name="connsiteY8823" fmla="*/ 195709 h 3428468"/>
              <a:gd name="connsiteX8824" fmla="*/ 3989353 w 5317239"/>
              <a:gd name="connsiteY8824" fmla="*/ 193593 h 3428468"/>
              <a:gd name="connsiteX8825" fmla="*/ 3992013 w 5317239"/>
              <a:gd name="connsiteY8825" fmla="*/ 191368 h 3428468"/>
              <a:gd name="connsiteX8826" fmla="*/ 3998307 w 5317239"/>
              <a:gd name="connsiteY8826" fmla="*/ 193376 h 3428468"/>
              <a:gd name="connsiteX8827" fmla="*/ 4000967 w 5317239"/>
              <a:gd name="connsiteY8827" fmla="*/ 198693 h 3428468"/>
              <a:gd name="connsiteX8828" fmla="*/ 4005037 w 5317239"/>
              <a:gd name="connsiteY8828" fmla="*/ 201190 h 3428468"/>
              <a:gd name="connsiteX8829" fmla="*/ 4023055 w 5317239"/>
              <a:gd name="connsiteY8829" fmla="*/ 201027 h 3428468"/>
              <a:gd name="connsiteX8830" fmla="*/ 4028699 w 5317239"/>
              <a:gd name="connsiteY8830" fmla="*/ 208299 h 3428468"/>
              <a:gd name="connsiteX8831" fmla="*/ 4029622 w 5317239"/>
              <a:gd name="connsiteY8831" fmla="*/ 210416 h 3428468"/>
              <a:gd name="connsiteX8832" fmla="*/ 4031358 w 5317239"/>
              <a:gd name="connsiteY8832" fmla="*/ 212424 h 3428468"/>
              <a:gd name="connsiteX8833" fmla="*/ 4037599 w 5317239"/>
              <a:gd name="connsiteY8833" fmla="*/ 216386 h 3428468"/>
              <a:gd name="connsiteX8834" fmla="*/ 4039825 w 5317239"/>
              <a:gd name="connsiteY8834" fmla="*/ 217091 h 3428468"/>
              <a:gd name="connsiteX8835" fmla="*/ 4056648 w 5317239"/>
              <a:gd name="connsiteY8835" fmla="*/ 217796 h 3428468"/>
              <a:gd name="connsiteX8836" fmla="*/ 4066363 w 5317239"/>
              <a:gd name="connsiteY8836" fmla="*/ 228108 h 3428468"/>
              <a:gd name="connsiteX8837" fmla="*/ 4069293 w 5317239"/>
              <a:gd name="connsiteY8837" fmla="*/ 229519 h 3428468"/>
              <a:gd name="connsiteX8838" fmla="*/ 4074503 w 5317239"/>
              <a:gd name="connsiteY8838" fmla="*/ 229953 h 3428468"/>
              <a:gd name="connsiteX8839" fmla="*/ 4074286 w 5317239"/>
              <a:gd name="connsiteY8839" fmla="*/ 234457 h 3428468"/>
              <a:gd name="connsiteX8840" fmla="*/ 4075155 w 5317239"/>
              <a:gd name="connsiteY8840" fmla="*/ 237334 h 3428468"/>
              <a:gd name="connsiteX8841" fmla="*/ 4080419 w 5317239"/>
              <a:gd name="connsiteY8841" fmla="*/ 244498 h 3428468"/>
              <a:gd name="connsiteX8842" fmla="*/ 4083783 w 5317239"/>
              <a:gd name="connsiteY8842" fmla="*/ 246343 h 3428468"/>
              <a:gd name="connsiteX8843" fmla="*/ 4087366 w 5317239"/>
              <a:gd name="connsiteY8843" fmla="*/ 244878 h 3428468"/>
              <a:gd name="connsiteX8844" fmla="*/ 4088994 w 5317239"/>
              <a:gd name="connsiteY8844" fmla="*/ 243141 h 3428468"/>
              <a:gd name="connsiteX8845" fmla="*/ 4092032 w 5317239"/>
              <a:gd name="connsiteY8845" fmla="*/ 245420 h 3428468"/>
              <a:gd name="connsiteX8846" fmla="*/ 4097243 w 5317239"/>
              <a:gd name="connsiteY8846" fmla="*/ 245583 h 3428468"/>
              <a:gd name="connsiteX8847" fmla="*/ 4100933 w 5317239"/>
              <a:gd name="connsiteY8847" fmla="*/ 243141 h 3428468"/>
              <a:gd name="connsiteX8848" fmla="*/ 4100336 w 5317239"/>
              <a:gd name="connsiteY8848" fmla="*/ 244823 h 3428468"/>
              <a:gd name="connsiteX8849" fmla="*/ 4102019 w 5317239"/>
              <a:gd name="connsiteY8849" fmla="*/ 250142 h 3428468"/>
              <a:gd name="connsiteX8850" fmla="*/ 4099088 w 5317239"/>
              <a:gd name="connsiteY8850" fmla="*/ 254049 h 3428468"/>
              <a:gd name="connsiteX8851" fmla="*/ 4098274 w 5317239"/>
              <a:gd name="connsiteY8851" fmla="*/ 257631 h 3428468"/>
              <a:gd name="connsiteX8852" fmla="*/ 4100390 w 5317239"/>
              <a:gd name="connsiteY8852" fmla="*/ 260616 h 3428468"/>
              <a:gd name="connsiteX8853" fmla="*/ 4101367 w 5317239"/>
              <a:gd name="connsiteY8853" fmla="*/ 261213 h 3428468"/>
              <a:gd name="connsiteX8854" fmla="*/ 4101259 w 5317239"/>
              <a:gd name="connsiteY8854" fmla="*/ 261647 h 3428468"/>
              <a:gd name="connsiteX8855" fmla="*/ 4104297 w 5317239"/>
              <a:gd name="connsiteY8855" fmla="*/ 266911 h 3428468"/>
              <a:gd name="connsiteX8856" fmla="*/ 4112492 w 5317239"/>
              <a:gd name="connsiteY8856" fmla="*/ 269570 h 3428468"/>
              <a:gd name="connsiteX8857" fmla="*/ 4112492 w 5317239"/>
              <a:gd name="connsiteY8857" fmla="*/ 270059 h 3428468"/>
              <a:gd name="connsiteX8858" fmla="*/ 4112275 w 5317239"/>
              <a:gd name="connsiteY8858" fmla="*/ 270439 h 3428468"/>
              <a:gd name="connsiteX8859" fmla="*/ 4112216 w 5317239"/>
              <a:gd name="connsiteY8859" fmla="*/ 270559 h 3428468"/>
              <a:gd name="connsiteX8860" fmla="*/ 4112167 w 5317239"/>
              <a:gd name="connsiteY8860" fmla="*/ 271144 h 3428468"/>
              <a:gd name="connsiteX8861" fmla="*/ 4109291 w 5317239"/>
              <a:gd name="connsiteY8861" fmla="*/ 276897 h 3428468"/>
              <a:gd name="connsiteX8862" fmla="*/ 4109997 w 5317239"/>
              <a:gd name="connsiteY8862" fmla="*/ 281944 h 3428468"/>
              <a:gd name="connsiteX8863" fmla="*/ 4113036 w 5317239"/>
              <a:gd name="connsiteY8863" fmla="*/ 285201 h 3428468"/>
              <a:gd name="connsiteX8864" fmla="*/ 4112330 w 5317239"/>
              <a:gd name="connsiteY8864" fmla="*/ 286829 h 3428468"/>
              <a:gd name="connsiteX8865" fmla="*/ 4113741 w 5317239"/>
              <a:gd name="connsiteY8865" fmla="*/ 292202 h 3428468"/>
              <a:gd name="connsiteX8866" fmla="*/ 4120091 w 5317239"/>
              <a:gd name="connsiteY8866" fmla="*/ 297086 h 3428468"/>
              <a:gd name="connsiteX8867" fmla="*/ 4119168 w 5317239"/>
              <a:gd name="connsiteY8867" fmla="*/ 307397 h 3428468"/>
              <a:gd name="connsiteX8868" fmla="*/ 4120308 w 5317239"/>
              <a:gd name="connsiteY8868" fmla="*/ 310817 h 3428468"/>
              <a:gd name="connsiteX8869" fmla="*/ 4128828 w 5317239"/>
              <a:gd name="connsiteY8869" fmla="*/ 320369 h 3428468"/>
              <a:gd name="connsiteX8870" fmla="*/ 4134418 w 5317239"/>
              <a:gd name="connsiteY8870" fmla="*/ 334642 h 3428468"/>
              <a:gd name="connsiteX8871" fmla="*/ 4133550 w 5317239"/>
              <a:gd name="connsiteY8871" fmla="*/ 381152 h 3428468"/>
              <a:gd name="connsiteX8872" fmla="*/ 4133713 w 5317239"/>
              <a:gd name="connsiteY8872" fmla="*/ 382455 h 3428468"/>
              <a:gd name="connsiteX8873" fmla="*/ 4139954 w 5317239"/>
              <a:gd name="connsiteY8873" fmla="*/ 404435 h 3428468"/>
              <a:gd name="connsiteX8874" fmla="*/ 4140388 w 5317239"/>
              <a:gd name="connsiteY8874" fmla="*/ 418925 h 3428468"/>
              <a:gd name="connsiteX8875" fmla="*/ 4128665 w 5317239"/>
              <a:gd name="connsiteY8875" fmla="*/ 416918 h 3428468"/>
              <a:gd name="connsiteX8876" fmla="*/ 4128663 w 5317239"/>
              <a:gd name="connsiteY8876" fmla="*/ 416913 h 3428468"/>
              <a:gd name="connsiteX8877" fmla="*/ 4118951 w 5317239"/>
              <a:gd name="connsiteY8877" fmla="*/ 404109 h 3428468"/>
              <a:gd name="connsiteX8878" fmla="*/ 4117540 w 5317239"/>
              <a:gd name="connsiteY8878" fmla="*/ 402915 h 3428468"/>
              <a:gd name="connsiteX8879" fmla="*/ 4114911 w 5317239"/>
              <a:gd name="connsiteY8879" fmla="*/ 402606 h 3428468"/>
              <a:gd name="connsiteX8880" fmla="*/ 4113145 w 5317239"/>
              <a:gd name="connsiteY8880" fmla="*/ 402535 h 3428468"/>
              <a:gd name="connsiteX8881" fmla="*/ 4090025 w 5317239"/>
              <a:gd name="connsiteY8881" fmla="*/ 413335 h 3428468"/>
              <a:gd name="connsiteX8882" fmla="*/ 4088560 w 5317239"/>
              <a:gd name="connsiteY8882" fmla="*/ 414421 h 3428468"/>
              <a:gd name="connsiteX8883" fmla="*/ 4086172 w 5317239"/>
              <a:gd name="connsiteY8883" fmla="*/ 417026 h 3428468"/>
              <a:gd name="connsiteX8884" fmla="*/ 4085032 w 5317239"/>
              <a:gd name="connsiteY8884" fmla="*/ 420444 h 3428468"/>
              <a:gd name="connsiteX8885" fmla="*/ 4086683 w 5317239"/>
              <a:gd name="connsiteY8885" fmla="*/ 423533 h 3428468"/>
              <a:gd name="connsiteX8886" fmla="*/ 4086454 w 5317239"/>
              <a:gd name="connsiteY8886" fmla="*/ 423350 h 3428468"/>
              <a:gd name="connsiteX8887" fmla="*/ 4086497 w 5317239"/>
              <a:gd name="connsiteY8887" fmla="*/ 423430 h 3428468"/>
              <a:gd name="connsiteX8888" fmla="*/ 4092397 w 5317239"/>
              <a:gd name="connsiteY8888" fmla="*/ 428128 h 3428468"/>
              <a:gd name="connsiteX8889" fmla="*/ 4092401 w 5317239"/>
              <a:gd name="connsiteY8889" fmla="*/ 428121 h 3428468"/>
              <a:gd name="connsiteX8890" fmla="*/ 4092847 w 5317239"/>
              <a:gd name="connsiteY8890" fmla="*/ 428477 h 3428468"/>
              <a:gd name="connsiteX8891" fmla="*/ 4092196 w 5317239"/>
              <a:gd name="connsiteY8891" fmla="*/ 429725 h 3428468"/>
              <a:gd name="connsiteX8892" fmla="*/ 4092576 w 5317239"/>
              <a:gd name="connsiteY8892" fmla="*/ 433253 h 3428468"/>
              <a:gd name="connsiteX8893" fmla="*/ 4106632 w 5317239"/>
              <a:gd name="connsiteY8893" fmla="*/ 458706 h 3428468"/>
              <a:gd name="connsiteX8894" fmla="*/ 4102670 w 5317239"/>
              <a:gd name="connsiteY8894" fmla="*/ 460714 h 3428468"/>
              <a:gd name="connsiteX8895" fmla="*/ 4100282 w 5317239"/>
              <a:gd name="connsiteY8895" fmla="*/ 463862 h 3428468"/>
              <a:gd name="connsiteX8896" fmla="*/ 4100391 w 5317239"/>
              <a:gd name="connsiteY8896" fmla="*/ 466141 h 3428468"/>
              <a:gd name="connsiteX8897" fmla="*/ 4098491 w 5317239"/>
              <a:gd name="connsiteY8897" fmla="*/ 469506 h 3428468"/>
              <a:gd name="connsiteX8898" fmla="*/ 4098166 w 5317239"/>
              <a:gd name="connsiteY8898" fmla="*/ 473739 h 3428468"/>
              <a:gd name="connsiteX8899" fmla="*/ 4077652 w 5317239"/>
              <a:gd name="connsiteY8899" fmla="*/ 482315 h 3428468"/>
              <a:gd name="connsiteX8900" fmla="*/ 4075698 w 5317239"/>
              <a:gd name="connsiteY8900" fmla="*/ 483888 h 3428468"/>
              <a:gd name="connsiteX8901" fmla="*/ 4065007 w 5317239"/>
              <a:gd name="connsiteY8901" fmla="*/ 499247 h 3428468"/>
              <a:gd name="connsiteX8902" fmla="*/ 4064572 w 5317239"/>
              <a:gd name="connsiteY8902" fmla="*/ 503697 h 3428468"/>
              <a:gd name="connsiteX8903" fmla="*/ 4066744 w 5317239"/>
              <a:gd name="connsiteY8903" fmla="*/ 508581 h 3428468"/>
              <a:gd name="connsiteX8904" fmla="*/ 4067435 w 5317239"/>
              <a:gd name="connsiteY8904" fmla="*/ 509542 h 3428468"/>
              <a:gd name="connsiteX8905" fmla="*/ 4067937 w 5317239"/>
              <a:gd name="connsiteY8905" fmla="*/ 510156 h 3428468"/>
              <a:gd name="connsiteX8906" fmla="*/ 4069674 w 5317239"/>
              <a:gd name="connsiteY8906" fmla="*/ 511241 h 3428468"/>
              <a:gd name="connsiteX8907" fmla="*/ 4078194 w 5317239"/>
              <a:gd name="connsiteY8907" fmla="*/ 514063 h 3428468"/>
              <a:gd name="connsiteX8908" fmla="*/ 4083513 w 5317239"/>
              <a:gd name="connsiteY8908" fmla="*/ 512055 h 3428468"/>
              <a:gd name="connsiteX8909" fmla="*/ 4088180 w 5317239"/>
              <a:gd name="connsiteY8909" fmla="*/ 504186 h 3428468"/>
              <a:gd name="connsiteX8910" fmla="*/ 4088451 w 5317239"/>
              <a:gd name="connsiteY8910" fmla="*/ 504186 h 3428468"/>
              <a:gd name="connsiteX8911" fmla="*/ 4096428 w 5317239"/>
              <a:gd name="connsiteY8911" fmla="*/ 514986 h 3428468"/>
              <a:gd name="connsiteX8912" fmla="*/ 4097514 w 5317239"/>
              <a:gd name="connsiteY8912" fmla="*/ 516018 h 3428468"/>
              <a:gd name="connsiteX8913" fmla="*/ 4101259 w 5317239"/>
              <a:gd name="connsiteY8913" fmla="*/ 517212 h 3428468"/>
              <a:gd name="connsiteX8914" fmla="*/ 4130130 w 5317239"/>
              <a:gd name="connsiteY8914" fmla="*/ 513033 h 3428468"/>
              <a:gd name="connsiteX8915" fmla="*/ 4147115 w 5317239"/>
              <a:gd name="connsiteY8915" fmla="*/ 522227 h 3428468"/>
              <a:gd name="connsiteX8916" fmla="*/ 4147063 w 5317239"/>
              <a:gd name="connsiteY8916" fmla="*/ 521986 h 3428468"/>
              <a:gd name="connsiteX8917" fmla="*/ 4147660 w 5317239"/>
              <a:gd name="connsiteY8917" fmla="*/ 522313 h 3428468"/>
              <a:gd name="connsiteX8918" fmla="*/ 4148800 w 5317239"/>
              <a:gd name="connsiteY8918" fmla="*/ 527468 h 3428468"/>
              <a:gd name="connsiteX8919" fmla="*/ 4150156 w 5317239"/>
              <a:gd name="connsiteY8919" fmla="*/ 529802 h 3428468"/>
              <a:gd name="connsiteX8920" fmla="*/ 4150102 w 5317239"/>
              <a:gd name="connsiteY8920" fmla="*/ 529802 h 3428468"/>
              <a:gd name="connsiteX8921" fmla="*/ 4148221 w 5317239"/>
              <a:gd name="connsiteY8921" fmla="*/ 527137 h 3428468"/>
              <a:gd name="connsiteX8922" fmla="*/ 4148257 w 5317239"/>
              <a:gd name="connsiteY8922" fmla="*/ 527305 h 3428468"/>
              <a:gd name="connsiteX8923" fmla="*/ 4150211 w 5317239"/>
              <a:gd name="connsiteY8923" fmla="*/ 530073 h 3428468"/>
              <a:gd name="connsiteX8924" fmla="*/ 4152924 w 5317239"/>
              <a:gd name="connsiteY8924" fmla="*/ 531267 h 3428468"/>
              <a:gd name="connsiteX8925" fmla="*/ 4157493 w 5317239"/>
              <a:gd name="connsiteY8925" fmla="*/ 531627 h 3428468"/>
              <a:gd name="connsiteX8926" fmla="*/ 4157537 w 5317239"/>
              <a:gd name="connsiteY8926" fmla="*/ 531538 h 3428468"/>
              <a:gd name="connsiteX8927" fmla="*/ 4158351 w 5317239"/>
              <a:gd name="connsiteY8927" fmla="*/ 531538 h 3428468"/>
              <a:gd name="connsiteX8928" fmla="*/ 4155638 w 5317239"/>
              <a:gd name="connsiteY8928" fmla="*/ 537074 h 3428468"/>
              <a:gd name="connsiteX8929" fmla="*/ 4143427 w 5317239"/>
              <a:gd name="connsiteY8929" fmla="*/ 533926 h 3428468"/>
              <a:gd name="connsiteX8930" fmla="*/ 4137946 w 5317239"/>
              <a:gd name="connsiteY8930" fmla="*/ 537182 h 3428468"/>
              <a:gd name="connsiteX8931" fmla="*/ 4135123 w 5317239"/>
              <a:gd name="connsiteY8931" fmla="*/ 548200 h 3428468"/>
              <a:gd name="connsiteX8932" fmla="*/ 4131487 w 5317239"/>
              <a:gd name="connsiteY8932" fmla="*/ 547331 h 3428468"/>
              <a:gd name="connsiteX8933" fmla="*/ 4126060 w 5317239"/>
              <a:gd name="connsiteY8933" fmla="*/ 550588 h 3428468"/>
              <a:gd name="connsiteX8934" fmla="*/ 4116508 w 5317239"/>
              <a:gd name="connsiteY8934" fmla="*/ 587276 h 3428468"/>
              <a:gd name="connsiteX8935" fmla="*/ 4107445 w 5317239"/>
              <a:gd name="connsiteY8935" fmla="*/ 600897 h 3428468"/>
              <a:gd name="connsiteX8936" fmla="*/ 4099631 w 5317239"/>
              <a:gd name="connsiteY8936" fmla="*/ 605348 h 3428468"/>
              <a:gd name="connsiteX8937" fmla="*/ 4097459 w 5317239"/>
              <a:gd name="connsiteY8937" fmla="*/ 608387 h 3428468"/>
              <a:gd name="connsiteX8938" fmla="*/ 4098274 w 5317239"/>
              <a:gd name="connsiteY8938" fmla="*/ 612023 h 3428468"/>
              <a:gd name="connsiteX8939" fmla="*/ 4102778 w 5317239"/>
              <a:gd name="connsiteY8939" fmla="*/ 617884 h 3428468"/>
              <a:gd name="connsiteX8940" fmla="*/ 4096374 w 5317239"/>
              <a:gd name="connsiteY8940" fmla="*/ 653161 h 3428468"/>
              <a:gd name="connsiteX8941" fmla="*/ 4097459 w 5317239"/>
              <a:gd name="connsiteY8941" fmla="*/ 656960 h 3428468"/>
              <a:gd name="connsiteX8942" fmla="*/ 4097839 w 5317239"/>
              <a:gd name="connsiteY8942" fmla="*/ 657286 h 3428468"/>
              <a:gd name="connsiteX8943" fmla="*/ 4096754 w 5317239"/>
              <a:gd name="connsiteY8943" fmla="*/ 656418 h 3428468"/>
              <a:gd name="connsiteX8944" fmla="*/ 4095726 w 5317239"/>
              <a:gd name="connsiteY8944" fmla="*/ 652819 h 3428468"/>
              <a:gd name="connsiteX8945" fmla="*/ 4095723 w 5317239"/>
              <a:gd name="connsiteY8945" fmla="*/ 652836 h 3428468"/>
              <a:gd name="connsiteX8946" fmla="*/ 4096809 w 5317239"/>
              <a:gd name="connsiteY8946" fmla="*/ 656634 h 3428468"/>
              <a:gd name="connsiteX8947" fmla="*/ 4097894 w 5317239"/>
              <a:gd name="connsiteY8947" fmla="*/ 657502 h 3428468"/>
              <a:gd name="connsiteX8948" fmla="*/ 4101205 w 5317239"/>
              <a:gd name="connsiteY8948" fmla="*/ 658696 h 3428468"/>
              <a:gd name="connsiteX8949" fmla="*/ 4105357 w 5317239"/>
              <a:gd name="connsiteY8949" fmla="*/ 658428 h 3428468"/>
              <a:gd name="connsiteX8950" fmla="*/ 4105329 w 5317239"/>
              <a:gd name="connsiteY8950" fmla="*/ 658262 h 3428468"/>
              <a:gd name="connsiteX8951" fmla="*/ 4105926 w 5317239"/>
              <a:gd name="connsiteY8951" fmla="*/ 658262 h 3428468"/>
              <a:gd name="connsiteX8952" fmla="*/ 4112710 w 5317239"/>
              <a:gd name="connsiteY8952" fmla="*/ 697826 h 3428468"/>
              <a:gd name="connsiteX8953" fmla="*/ 4114178 w 5317239"/>
              <a:gd name="connsiteY8953" fmla="*/ 700394 h 3428468"/>
              <a:gd name="connsiteX8954" fmla="*/ 4111996 w 5317239"/>
              <a:gd name="connsiteY8954" fmla="*/ 697399 h 3428468"/>
              <a:gd name="connsiteX8955" fmla="*/ 4112004 w 5317239"/>
              <a:gd name="connsiteY8955" fmla="*/ 697447 h 3428468"/>
              <a:gd name="connsiteX8956" fmla="*/ 4114338 w 5317239"/>
              <a:gd name="connsiteY8956" fmla="*/ 700648 h 3428468"/>
              <a:gd name="connsiteX8957" fmla="*/ 4115315 w 5317239"/>
              <a:gd name="connsiteY8957" fmla="*/ 701300 h 3428468"/>
              <a:gd name="connsiteX8958" fmla="*/ 4119439 w 5317239"/>
              <a:gd name="connsiteY8958" fmla="*/ 701192 h 3428468"/>
              <a:gd name="connsiteX8959" fmla="*/ 4183718 w 5317239"/>
              <a:gd name="connsiteY8959" fmla="*/ 665607 h 3428468"/>
              <a:gd name="connsiteX8960" fmla="*/ 4183696 w 5317239"/>
              <a:gd name="connsiteY8960" fmla="*/ 665426 h 3428468"/>
              <a:gd name="connsiteX8961" fmla="*/ 4184346 w 5317239"/>
              <a:gd name="connsiteY8961" fmla="*/ 665047 h 3428468"/>
              <a:gd name="connsiteX8962" fmla="*/ 4189014 w 5317239"/>
              <a:gd name="connsiteY8962" fmla="*/ 702114 h 3428468"/>
              <a:gd name="connsiteX8963" fmla="*/ 4184130 w 5317239"/>
              <a:gd name="connsiteY8963" fmla="*/ 708626 h 3428468"/>
              <a:gd name="connsiteX8964" fmla="*/ 4183316 w 5317239"/>
              <a:gd name="connsiteY8964" fmla="*/ 712208 h 3428468"/>
              <a:gd name="connsiteX8965" fmla="*/ 4185053 w 5317239"/>
              <a:gd name="connsiteY8965" fmla="*/ 714922 h 3428468"/>
              <a:gd name="connsiteX8966" fmla="*/ 4184672 w 5317239"/>
              <a:gd name="connsiteY8966" fmla="*/ 714705 h 3428468"/>
              <a:gd name="connsiteX8967" fmla="*/ 4182575 w 5317239"/>
              <a:gd name="connsiteY8967" fmla="*/ 711747 h 3428468"/>
              <a:gd name="connsiteX8968" fmla="*/ 4182556 w 5317239"/>
              <a:gd name="connsiteY8968" fmla="*/ 711829 h 3428468"/>
              <a:gd name="connsiteX8969" fmla="*/ 4184672 w 5317239"/>
              <a:gd name="connsiteY8969" fmla="*/ 714814 h 3428468"/>
              <a:gd name="connsiteX8970" fmla="*/ 4185052 w 5317239"/>
              <a:gd name="connsiteY8970" fmla="*/ 715030 h 3428468"/>
              <a:gd name="connsiteX8971" fmla="*/ 4185432 w 5317239"/>
              <a:gd name="connsiteY8971" fmla="*/ 715302 h 3428468"/>
              <a:gd name="connsiteX8972" fmla="*/ 4216203 w 5317239"/>
              <a:gd name="connsiteY8972" fmla="*/ 733429 h 3428468"/>
              <a:gd name="connsiteX8973" fmla="*/ 4217126 w 5317239"/>
              <a:gd name="connsiteY8973" fmla="*/ 733863 h 3428468"/>
              <a:gd name="connsiteX8974" fmla="*/ 4245564 w 5317239"/>
              <a:gd name="connsiteY8974" fmla="*/ 742926 h 3428468"/>
              <a:gd name="connsiteX8975" fmla="*/ 4251099 w 5317239"/>
              <a:gd name="connsiteY8975" fmla="*/ 749059 h 3428468"/>
              <a:gd name="connsiteX8976" fmla="*/ 4259511 w 5317239"/>
              <a:gd name="connsiteY8976" fmla="*/ 768217 h 3428468"/>
              <a:gd name="connsiteX8977" fmla="*/ 4251479 w 5317239"/>
              <a:gd name="connsiteY8977" fmla="*/ 784498 h 3428468"/>
              <a:gd name="connsiteX8978" fmla="*/ 4252130 w 5317239"/>
              <a:gd name="connsiteY8978" fmla="*/ 789492 h 3428468"/>
              <a:gd name="connsiteX8979" fmla="*/ 4257666 w 5317239"/>
              <a:gd name="connsiteY8979" fmla="*/ 795787 h 3428468"/>
              <a:gd name="connsiteX8980" fmla="*/ 4259185 w 5317239"/>
              <a:gd name="connsiteY8980" fmla="*/ 796872 h 3428468"/>
              <a:gd name="connsiteX8981" fmla="*/ 4262496 w 5317239"/>
              <a:gd name="connsiteY8981" fmla="*/ 797795 h 3428468"/>
              <a:gd name="connsiteX8982" fmla="*/ 4267760 w 5317239"/>
              <a:gd name="connsiteY8982" fmla="*/ 797144 h 3428468"/>
              <a:gd name="connsiteX8983" fmla="*/ 4270249 w 5317239"/>
              <a:gd name="connsiteY8983" fmla="*/ 813753 h 3428468"/>
              <a:gd name="connsiteX8984" fmla="*/ 4270310 w 5317239"/>
              <a:gd name="connsiteY8984" fmla="*/ 813750 h 3428468"/>
              <a:gd name="connsiteX8985" fmla="*/ 4267814 w 5317239"/>
              <a:gd name="connsiteY8985" fmla="*/ 797089 h 3428468"/>
              <a:gd name="connsiteX8986" fmla="*/ 4268629 w 5317239"/>
              <a:gd name="connsiteY8986" fmla="*/ 796980 h 3428468"/>
              <a:gd name="connsiteX8987" fmla="*/ 4271234 w 5317239"/>
              <a:gd name="connsiteY8987" fmla="*/ 814239 h 3428468"/>
              <a:gd name="connsiteX8988" fmla="*/ 4266566 w 5317239"/>
              <a:gd name="connsiteY8988" fmla="*/ 814510 h 3428468"/>
              <a:gd name="connsiteX8989" fmla="*/ 4262333 w 5317239"/>
              <a:gd name="connsiteY8989" fmla="*/ 818417 h 3428468"/>
              <a:gd name="connsiteX8990" fmla="*/ 4258479 w 5317239"/>
              <a:gd name="connsiteY8990" fmla="*/ 847776 h 3428468"/>
              <a:gd name="connsiteX8991" fmla="*/ 4259023 w 5317239"/>
              <a:gd name="connsiteY8991" fmla="*/ 850544 h 3428468"/>
              <a:gd name="connsiteX8992" fmla="*/ 4261573 w 5317239"/>
              <a:gd name="connsiteY8992" fmla="*/ 855212 h 3428468"/>
              <a:gd name="connsiteX8993" fmla="*/ 4258534 w 5317239"/>
              <a:gd name="connsiteY8993" fmla="*/ 859933 h 3428468"/>
              <a:gd name="connsiteX8994" fmla="*/ 4247029 w 5317239"/>
              <a:gd name="connsiteY8994" fmla="*/ 860476 h 3428468"/>
              <a:gd name="connsiteX8995" fmla="*/ 4246842 w 5317239"/>
              <a:gd name="connsiteY8995" fmla="*/ 859821 h 3428468"/>
              <a:gd name="connsiteX8996" fmla="*/ 4246758 w 5317239"/>
              <a:gd name="connsiteY8996" fmla="*/ 859825 h 3428468"/>
              <a:gd name="connsiteX8997" fmla="*/ 4244966 w 5317239"/>
              <a:gd name="connsiteY8997" fmla="*/ 853801 h 3428468"/>
              <a:gd name="connsiteX8998" fmla="*/ 4243338 w 5317239"/>
              <a:gd name="connsiteY8998" fmla="*/ 851467 h 3428468"/>
              <a:gd name="connsiteX8999" fmla="*/ 4235035 w 5317239"/>
              <a:gd name="connsiteY8999" fmla="*/ 845172 h 3428468"/>
              <a:gd name="connsiteX9000" fmla="*/ 4234493 w 5317239"/>
              <a:gd name="connsiteY9000" fmla="*/ 844846 h 3428468"/>
              <a:gd name="connsiteX9001" fmla="*/ 4234323 w 5317239"/>
              <a:gd name="connsiteY9001" fmla="*/ 844714 h 3428468"/>
              <a:gd name="connsiteX9002" fmla="*/ 4230965 w 5317239"/>
              <a:gd name="connsiteY9002" fmla="*/ 844358 h 3428468"/>
              <a:gd name="connsiteX9003" fmla="*/ 4228034 w 5317239"/>
              <a:gd name="connsiteY9003" fmla="*/ 847343 h 3428468"/>
              <a:gd name="connsiteX9004" fmla="*/ 4225321 w 5317239"/>
              <a:gd name="connsiteY9004" fmla="*/ 856351 h 3428468"/>
              <a:gd name="connsiteX9005" fmla="*/ 4197481 w 5317239"/>
              <a:gd name="connsiteY9005" fmla="*/ 859608 h 3428468"/>
              <a:gd name="connsiteX9006" fmla="*/ 4194115 w 5317239"/>
              <a:gd name="connsiteY9006" fmla="*/ 861779 h 3428468"/>
              <a:gd name="connsiteX9007" fmla="*/ 4182176 w 5317239"/>
              <a:gd name="connsiteY9007" fmla="*/ 881588 h 3428468"/>
              <a:gd name="connsiteX9008" fmla="*/ 4174470 w 5317239"/>
              <a:gd name="connsiteY9008" fmla="*/ 886960 h 3428468"/>
              <a:gd name="connsiteX9009" fmla="*/ 4173594 w 5317239"/>
              <a:gd name="connsiteY9009" fmla="*/ 886238 h 3428468"/>
              <a:gd name="connsiteX9010" fmla="*/ 4173492 w 5317239"/>
              <a:gd name="connsiteY9010" fmla="*/ 886309 h 3428468"/>
              <a:gd name="connsiteX9011" fmla="*/ 4169911 w 5317239"/>
              <a:gd name="connsiteY9011" fmla="*/ 883324 h 3428468"/>
              <a:gd name="connsiteX9012" fmla="*/ 4169151 w 5317239"/>
              <a:gd name="connsiteY9012" fmla="*/ 882835 h 3428468"/>
              <a:gd name="connsiteX9013" fmla="*/ 4168939 w 5317239"/>
              <a:gd name="connsiteY9013" fmla="*/ 882666 h 3428468"/>
              <a:gd name="connsiteX9014" fmla="*/ 4165081 w 5317239"/>
              <a:gd name="connsiteY9014" fmla="*/ 882564 h 3428468"/>
              <a:gd name="connsiteX9015" fmla="*/ 4162476 w 5317239"/>
              <a:gd name="connsiteY9015" fmla="*/ 883867 h 3428468"/>
              <a:gd name="connsiteX9016" fmla="*/ 4159979 w 5317239"/>
              <a:gd name="connsiteY9016" fmla="*/ 887611 h 3428468"/>
              <a:gd name="connsiteX9017" fmla="*/ 4151567 w 5317239"/>
              <a:gd name="connsiteY9017" fmla="*/ 1021114 h 3428468"/>
              <a:gd name="connsiteX9018" fmla="*/ 4153467 w 5317239"/>
              <a:gd name="connsiteY9018" fmla="*/ 1025076 h 3428468"/>
              <a:gd name="connsiteX9019" fmla="*/ 4152599 w 5317239"/>
              <a:gd name="connsiteY9019" fmla="*/ 1024533 h 3428468"/>
              <a:gd name="connsiteX9020" fmla="*/ 4150495 w 5317239"/>
              <a:gd name="connsiteY9020" fmla="*/ 1020432 h 3428468"/>
              <a:gd name="connsiteX9021" fmla="*/ 4150482 w 5317239"/>
              <a:gd name="connsiteY9021" fmla="*/ 1020627 h 3428468"/>
              <a:gd name="connsiteX9022" fmla="*/ 4152599 w 5317239"/>
              <a:gd name="connsiteY9022" fmla="*/ 1024751 h 3428468"/>
              <a:gd name="connsiteX9023" fmla="*/ 4153466 w 5317239"/>
              <a:gd name="connsiteY9023" fmla="*/ 1025294 h 3428468"/>
              <a:gd name="connsiteX9024" fmla="*/ 4153630 w 5317239"/>
              <a:gd name="connsiteY9024" fmla="*/ 1025457 h 3428468"/>
              <a:gd name="connsiteX9025" fmla="*/ 4161819 w 5317239"/>
              <a:gd name="connsiteY9025" fmla="*/ 1030594 h 3428468"/>
              <a:gd name="connsiteX9026" fmla="*/ 4161824 w 5317239"/>
              <a:gd name="connsiteY9026" fmla="*/ 1030448 h 3428468"/>
              <a:gd name="connsiteX9027" fmla="*/ 4162855 w 5317239"/>
              <a:gd name="connsiteY9027" fmla="*/ 1031099 h 3428468"/>
              <a:gd name="connsiteX9028" fmla="*/ 4162747 w 5317239"/>
              <a:gd name="connsiteY9028" fmla="*/ 1033975 h 3428468"/>
              <a:gd name="connsiteX9029" fmla="*/ 4162530 w 5317239"/>
              <a:gd name="connsiteY9029" fmla="*/ 1035984 h 3428468"/>
              <a:gd name="connsiteX9030" fmla="*/ 4147226 w 5317239"/>
              <a:gd name="connsiteY9030" fmla="*/ 1046729 h 3428468"/>
              <a:gd name="connsiteX9031" fmla="*/ 4145326 w 5317239"/>
              <a:gd name="connsiteY9031" fmla="*/ 1050257 h 3428468"/>
              <a:gd name="connsiteX9032" fmla="*/ 4144350 w 5317239"/>
              <a:gd name="connsiteY9032" fmla="*/ 1072345 h 3428468"/>
              <a:gd name="connsiteX9033" fmla="*/ 4144567 w 5317239"/>
              <a:gd name="connsiteY9033" fmla="*/ 1073919 h 3428468"/>
              <a:gd name="connsiteX9034" fmla="*/ 4148854 w 5317239"/>
              <a:gd name="connsiteY9034" fmla="*/ 1087378 h 3428468"/>
              <a:gd name="connsiteX9035" fmla="*/ 4147226 w 5317239"/>
              <a:gd name="connsiteY9035" fmla="*/ 1096224 h 3428468"/>
              <a:gd name="connsiteX9036" fmla="*/ 4132953 w 5317239"/>
              <a:gd name="connsiteY9036" fmla="*/ 1115816 h 3428468"/>
              <a:gd name="connsiteX9037" fmla="*/ 4094529 w 5317239"/>
              <a:gd name="connsiteY9037" fmla="*/ 1122599 h 3428468"/>
              <a:gd name="connsiteX9038" fmla="*/ 4091328 w 5317239"/>
              <a:gd name="connsiteY9038" fmla="*/ 1124933 h 3428468"/>
              <a:gd name="connsiteX9039" fmla="*/ 4086606 w 5317239"/>
              <a:gd name="connsiteY9039" fmla="*/ 1133780 h 3428468"/>
              <a:gd name="connsiteX9040" fmla="*/ 4074178 w 5317239"/>
              <a:gd name="connsiteY9040" fmla="*/ 1140725 h 3428468"/>
              <a:gd name="connsiteX9041" fmla="*/ 4073038 w 5317239"/>
              <a:gd name="connsiteY9041" fmla="*/ 1140454 h 3428468"/>
              <a:gd name="connsiteX9042" fmla="*/ 4072680 w 5317239"/>
              <a:gd name="connsiteY9042" fmla="*/ 1140454 h 3428468"/>
              <a:gd name="connsiteX9043" fmla="*/ 4072387 w 5317239"/>
              <a:gd name="connsiteY9043" fmla="*/ 1140618 h 3428468"/>
              <a:gd name="connsiteX9044" fmla="*/ 4070596 w 5317239"/>
              <a:gd name="connsiteY9044" fmla="*/ 1140509 h 3428468"/>
              <a:gd name="connsiteX9045" fmla="*/ 4068967 w 5317239"/>
              <a:gd name="connsiteY9045" fmla="*/ 1135679 h 3428468"/>
              <a:gd name="connsiteX9046" fmla="*/ 4066634 w 5317239"/>
              <a:gd name="connsiteY9046" fmla="*/ 1133075 h 3428468"/>
              <a:gd name="connsiteX9047" fmla="*/ 4062510 w 5317239"/>
              <a:gd name="connsiteY9047" fmla="*/ 1131664 h 3428468"/>
              <a:gd name="connsiteX9048" fmla="*/ 4054640 w 5317239"/>
              <a:gd name="connsiteY9048" fmla="*/ 1133129 h 3428468"/>
              <a:gd name="connsiteX9049" fmla="*/ 4053664 w 5317239"/>
              <a:gd name="connsiteY9049" fmla="*/ 1133400 h 3428468"/>
              <a:gd name="connsiteX9050" fmla="*/ 3999936 w 5317239"/>
              <a:gd name="connsiteY9050" fmla="*/ 1156714 h 3428468"/>
              <a:gd name="connsiteX9051" fmla="*/ 3998905 w 5317239"/>
              <a:gd name="connsiteY9051" fmla="*/ 1157365 h 3428468"/>
              <a:gd name="connsiteX9052" fmla="*/ 3977739 w 5317239"/>
              <a:gd name="connsiteY9052" fmla="*/ 1174460 h 3428468"/>
              <a:gd name="connsiteX9053" fmla="*/ 3950225 w 5317239"/>
              <a:gd name="connsiteY9053" fmla="*/ 1187648 h 3428468"/>
              <a:gd name="connsiteX9054" fmla="*/ 3942138 w 5317239"/>
              <a:gd name="connsiteY9054" fmla="*/ 1187214 h 3428468"/>
              <a:gd name="connsiteX9055" fmla="*/ 3942138 w 5317239"/>
              <a:gd name="connsiteY9055" fmla="*/ 1185314 h 3428468"/>
              <a:gd name="connsiteX9056" fmla="*/ 3939587 w 5317239"/>
              <a:gd name="connsiteY9056" fmla="*/ 1175057 h 3428468"/>
              <a:gd name="connsiteX9057" fmla="*/ 3937634 w 5317239"/>
              <a:gd name="connsiteY9057" fmla="*/ 1172344 h 3428468"/>
              <a:gd name="connsiteX9058" fmla="*/ 3936223 w 5317239"/>
              <a:gd name="connsiteY9058" fmla="*/ 1171475 h 3428468"/>
              <a:gd name="connsiteX9059" fmla="*/ 3936169 w 5317239"/>
              <a:gd name="connsiteY9059" fmla="*/ 1171421 h 3428468"/>
              <a:gd name="connsiteX9060" fmla="*/ 3925749 w 5317239"/>
              <a:gd name="connsiteY9060" fmla="*/ 1164746 h 3428468"/>
              <a:gd name="connsiteX9061" fmla="*/ 3922492 w 5317239"/>
              <a:gd name="connsiteY9061" fmla="*/ 1164095 h 3428468"/>
              <a:gd name="connsiteX9062" fmla="*/ 3889279 w 5317239"/>
              <a:gd name="connsiteY9062" fmla="*/ 1170064 h 3428468"/>
              <a:gd name="connsiteX9063" fmla="*/ 3886349 w 5317239"/>
              <a:gd name="connsiteY9063" fmla="*/ 1171964 h 3428468"/>
              <a:gd name="connsiteX9064" fmla="*/ 3885643 w 5317239"/>
              <a:gd name="connsiteY9064" fmla="*/ 1175383 h 3428468"/>
              <a:gd name="connsiteX9065" fmla="*/ 3886620 w 5317239"/>
              <a:gd name="connsiteY9065" fmla="*/ 1180593 h 3428468"/>
              <a:gd name="connsiteX9066" fmla="*/ 3874626 w 5317239"/>
              <a:gd name="connsiteY9066" fmla="*/ 1186182 h 3428468"/>
              <a:gd name="connsiteX9067" fmla="*/ 3872075 w 5317239"/>
              <a:gd name="connsiteY9067" fmla="*/ 1190904 h 3428468"/>
              <a:gd name="connsiteX9068" fmla="*/ 3873975 w 5317239"/>
              <a:gd name="connsiteY9068" fmla="*/ 1204255 h 3428468"/>
              <a:gd name="connsiteX9069" fmla="*/ 3862686 w 5317239"/>
              <a:gd name="connsiteY9069" fmla="*/ 1206209 h 3428468"/>
              <a:gd name="connsiteX9070" fmla="*/ 3859647 w 5317239"/>
              <a:gd name="connsiteY9070" fmla="*/ 1208216 h 3428468"/>
              <a:gd name="connsiteX9071" fmla="*/ 3859105 w 5317239"/>
              <a:gd name="connsiteY9071" fmla="*/ 1211798 h 3428468"/>
              <a:gd name="connsiteX9072" fmla="*/ 3866051 w 5317239"/>
              <a:gd name="connsiteY9072" fmla="*/ 1238065 h 3428468"/>
              <a:gd name="connsiteX9073" fmla="*/ 3865345 w 5317239"/>
              <a:gd name="connsiteY9073" fmla="*/ 1240453 h 3428468"/>
              <a:gd name="connsiteX9074" fmla="*/ 3855035 w 5317239"/>
              <a:gd name="connsiteY9074" fmla="*/ 1244089 h 3428468"/>
              <a:gd name="connsiteX9075" fmla="*/ 3852050 w 5317239"/>
              <a:gd name="connsiteY9075" fmla="*/ 1248810 h 3428468"/>
              <a:gd name="connsiteX9076" fmla="*/ 3853081 w 5317239"/>
              <a:gd name="connsiteY9076" fmla="*/ 1259231 h 3428468"/>
              <a:gd name="connsiteX9077" fmla="*/ 3834900 w 5317239"/>
              <a:gd name="connsiteY9077" fmla="*/ 1262921 h 3428468"/>
              <a:gd name="connsiteX9078" fmla="*/ 3833110 w 5317239"/>
              <a:gd name="connsiteY9078" fmla="*/ 1263735 h 3428468"/>
              <a:gd name="connsiteX9079" fmla="*/ 3827411 w 5317239"/>
              <a:gd name="connsiteY9079" fmla="*/ 1267968 h 3428468"/>
              <a:gd name="connsiteX9080" fmla="*/ 3825620 w 5317239"/>
              <a:gd name="connsiteY9080" fmla="*/ 1272092 h 3428468"/>
              <a:gd name="connsiteX9081" fmla="*/ 3826163 w 5317239"/>
              <a:gd name="connsiteY9081" fmla="*/ 1276977 h 3428468"/>
              <a:gd name="connsiteX9082" fmla="*/ 3825077 w 5317239"/>
              <a:gd name="connsiteY9082" fmla="*/ 1277628 h 3428468"/>
              <a:gd name="connsiteX9083" fmla="*/ 3816611 w 5317239"/>
              <a:gd name="connsiteY9083" fmla="*/ 1274643 h 3428468"/>
              <a:gd name="connsiteX9084" fmla="*/ 3814386 w 5317239"/>
              <a:gd name="connsiteY9084" fmla="*/ 1274426 h 3428468"/>
              <a:gd name="connsiteX9085" fmla="*/ 3799950 w 5317239"/>
              <a:gd name="connsiteY9085" fmla="*/ 1276706 h 3428468"/>
              <a:gd name="connsiteX9086" fmla="*/ 3799245 w 5317239"/>
              <a:gd name="connsiteY9086" fmla="*/ 1274643 h 3428468"/>
              <a:gd name="connsiteX9087" fmla="*/ 3796965 w 5317239"/>
              <a:gd name="connsiteY9087" fmla="*/ 1272147 h 3428468"/>
              <a:gd name="connsiteX9088" fmla="*/ 3792678 w 5317239"/>
              <a:gd name="connsiteY9088" fmla="*/ 1270627 h 3428468"/>
              <a:gd name="connsiteX9089" fmla="*/ 3792353 w 5317239"/>
              <a:gd name="connsiteY9089" fmla="*/ 1270627 h 3428468"/>
              <a:gd name="connsiteX9090" fmla="*/ 3790941 w 5317239"/>
              <a:gd name="connsiteY9090" fmla="*/ 1262486 h 3428468"/>
              <a:gd name="connsiteX9091" fmla="*/ 3788824 w 5317239"/>
              <a:gd name="connsiteY9091" fmla="*/ 1259393 h 3428468"/>
              <a:gd name="connsiteX9092" fmla="*/ 3788119 w 5317239"/>
              <a:gd name="connsiteY9092" fmla="*/ 1258959 h 3428468"/>
              <a:gd name="connsiteX9093" fmla="*/ 3787197 w 5317239"/>
              <a:gd name="connsiteY9093" fmla="*/ 1258253 h 3428468"/>
              <a:gd name="connsiteX9094" fmla="*/ 3783126 w 5317239"/>
              <a:gd name="connsiteY9094" fmla="*/ 1255866 h 3428468"/>
              <a:gd name="connsiteX9095" fmla="*/ 3777970 w 5317239"/>
              <a:gd name="connsiteY9095" fmla="*/ 1242461 h 3428468"/>
              <a:gd name="connsiteX9096" fmla="*/ 3775365 w 5317239"/>
              <a:gd name="connsiteY9096" fmla="*/ 1239910 h 3428468"/>
              <a:gd name="connsiteX9097" fmla="*/ 3772978 w 5317239"/>
              <a:gd name="connsiteY9097" fmla="*/ 1238608 h 3428468"/>
              <a:gd name="connsiteX9098" fmla="*/ 3771078 w 5317239"/>
              <a:gd name="connsiteY9098" fmla="*/ 1238282 h 3428468"/>
              <a:gd name="connsiteX9099" fmla="*/ 3773846 w 5317239"/>
              <a:gd name="connsiteY9099" fmla="*/ 1236545 h 3428468"/>
              <a:gd name="connsiteX9100" fmla="*/ 3775854 w 5317239"/>
              <a:gd name="connsiteY9100" fmla="*/ 1231553 h 3428468"/>
              <a:gd name="connsiteX9101" fmla="*/ 3770481 w 5317239"/>
              <a:gd name="connsiteY9101" fmla="*/ 1211147 h 3428468"/>
              <a:gd name="connsiteX9102" fmla="*/ 3767496 w 5317239"/>
              <a:gd name="connsiteY9102" fmla="*/ 1208053 h 3428468"/>
              <a:gd name="connsiteX9103" fmla="*/ 3764240 w 5317239"/>
              <a:gd name="connsiteY9103" fmla="*/ 1206751 h 3428468"/>
              <a:gd name="connsiteX9104" fmla="*/ 3741881 w 5317239"/>
              <a:gd name="connsiteY9104" fmla="*/ 1207728 h 3428468"/>
              <a:gd name="connsiteX9105" fmla="*/ 3740524 w 5317239"/>
              <a:gd name="connsiteY9105" fmla="*/ 1207999 h 3428468"/>
              <a:gd name="connsiteX9106" fmla="*/ 3726956 w 5317239"/>
              <a:gd name="connsiteY9106" fmla="*/ 1212992 h 3428468"/>
              <a:gd name="connsiteX9107" fmla="*/ 3724515 w 5317239"/>
              <a:gd name="connsiteY9107" fmla="*/ 1215109 h 3428468"/>
              <a:gd name="connsiteX9108" fmla="*/ 3721584 w 5317239"/>
              <a:gd name="connsiteY9108" fmla="*/ 1220644 h 3428468"/>
              <a:gd name="connsiteX9109" fmla="*/ 3720878 w 5317239"/>
              <a:gd name="connsiteY9109" fmla="*/ 1219939 h 3428468"/>
              <a:gd name="connsiteX9110" fmla="*/ 3719250 w 5317239"/>
              <a:gd name="connsiteY9110" fmla="*/ 1218907 h 3428468"/>
              <a:gd name="connsiteX9111" fmla="*/ 3714854 w 5317239"/>
              <a:gd name="connsiteY9111" fmla="*/ 1217714 h 3428468"/>
              <a:gd name="connsiteX9112" fmla="*/ 3706985 w 5317239"/>
              <a:gd name="connsiteY9112" fmla="*/ 1219830 h 3428468"/>
              <a:gd name="connsiteX9113" fmla="*/ 3703674 w 5317239"/>
              <a:gd name="connsiteY9113" fmla="*/ 1223684 h 3428468"/>
              <a:gd name="connsiteX9114" fmla="*/ 3701178 w 5317239"/>
              <a:gd name="connsiteY9114" fmla="*/ 1244469 h 3428468"/>
              <a:gd name="connsiteX9115" fmla="*/ 3686091 w 5317239"/>
              <a:gd name="connsiteY9115" fmla="*/ 1249842 h 3428468"/>
              <a:gd name="connsiteX9116" fmla="*/ 3616190 w 5317239"/>
              <a:gd name="connsiteY9116" fmla="*/ 1256680 h 3428468"/>
              <a:gd name="connsiteX9117" fmla="*/ 3615377 w 5317239"/>
              <a:gd name="connsiteY9117" fmla="*/ 1255974 h 3428468"/>
              <a:gd name="connsiteX9118" fmla="*/ 3615485 w 5317239"/>
              <a:gd name="connsiteY9118" fmla="*/ 1251198 h 3428468"/>
              <a:gd name="connsiteX9119" fmla="*/ 3616190 w 5317239"/>
              <a:gd name="connsiteY9119" fmla="*/ 1250819 h 3428468"/>
              <a:gd name="connsiteX9120" fmla="*/ 3618579 w 5317239"/>
              <a:gd name="connsiteY9120" fmla="*/ 1245717 h 3428468"/>
              <a:gd name="connsiteX9121" fmla="*/ 3617927 w 5317239"/>
              <a:gd name="connsiteY9121" fmla="*/ 1243004 h 3428468"/>
              <a:gd name="connsiteX9122" fmla="*/ 3621998 w 5317239"/>
              <a:gd name="connsiteY9122" fmla="*/ 1237793 h 3428468"/>
              <a:gd name="connsiteX9123" fmla="*/ 3622812 w 5317239"/>
              <a:gd name="connsiteY9123" fmla="*/ 1236220 h 3428468"/>
              <a:gd name="connsiteX9124" fmla="*/ 3629053 w 5317239"/>
              <a:gd name="connsiteY9124" fmla="*/ 1214295 h 3428468"/>
              <a:gd name="connsiteX9125" fmla="*/ 3628836 w 5317239"/>
              <a:gd name="connsiteY9125" fmla="*/ 1211201 h 3428468"/>
              <a:gd name="connsiteX9126" fmla="*/ 3620261 w 5317239"/>
              <a:gd name="connsiteY9126" fmla="*/ 1192315 h 3428468"/>
              <a:gd name="connsiteX9127" fmla="*/ 3624277 w 5317239"/>
              <a:gd name="connsiteY9127" fmla="*/ 1165126 h 3428468"/>
              <a:gd name="connsiteX9128" fmla="*/ 3621455 w 5317239"/>
              <a:gd name="connsiteY9128" fmla="*/ 1160241 h 3428468"/>
              <a:gd name="connsiteX9129" fmla="*/ 3621347 w 5317239"/>
              <a:gd name="connsiteY9129" fmla="*/ 1160241 h 3428468"/>
              <a:gd name="connsiteX9130" fmla="*/ 3619773 w 5317239"/>
              <a:gd name="connsiteY9130" fmla="*/ 1159156 h 3428468"/>
              <a:gd name="connsiteX9131" fmla="*/ 3619759 w 5317239"/>
              <a:gd name="connsiteY9131" fmla="*/ 1159151 h 3428468"/>
              <a:gd name="connsiteX9132" fmla="*/ 3621184 w 5317239"/>
              <a:gd name="connsiteY9132" fmla="*/ 1160133 h 3428468"/>
              <a:gd name="connsiteX9133" fmla="*/ 3612066 w 5317239"/>
              <a:gd name="connsiteY9133" fmla="*/ 1156497 h 3428468"/>
              <a:gd name="connsiteX9134" fmla="*/ 3611849 w 5317239"/>
              <a:gd name="connsiteY9134" fmla="*/ 1155954 h 3428468"/>
              <a:gd name="connsiteX9135" fmla="*/ 3611964 w 5317239"/>
              <a:gd name="connsiteY9135" fmla="*/ 1156000 h 3428468"/>
              <a:gd name="connsiteX9136" fmla="*/ 3608104 w 5317239"/>
              <a:gd name="connsiteY9136" fmla="*/ 1146425 h 3428468"/>
              <a:gd name="connsiteX9137" fmla="*/ 3609896 w 5317239"/>
              <a:gd name="connsiteY9137" fmla="*/ 1138122 h 3428468"/>
              <a:gd name="connsiteX9138" fmla="*/ 3608702 w 5317239"/>
              <a:gd name="connsiteY9138" fmla="*/ 1133997 h 3428468"/>
              <a:gd name="connsiteX9139" fmla="*/ 3601863 w 5317239"/>
              <a:gd name="connsiteY9139" fmla="*/ 1126996 h 3428468"/>
              <a:gd name="connsiteX9140" fmla="*/ 3605608 w 5317239"/>
              <a:gd name="connsiteY9140" fmla="*/ 1107947 h 3428468"/>
              <a:gd name="connsiteX9141" fmla="*/ 3604740 w 5317239"/>
              <a:gd name="connsiteY9141" fmla="*/ 1104311 h 3428468"/>
              <a:gd name="connsiteX9142" fmla="*/ 3599584 w 5317239"/>
              <a:gd name="connsiteY9142" fmla="*/ 1097582 h 3428468"/>
              <a:gd name="connsiteX9143" fmla="*/ 3597739 w 5317239"/>
              <a:gd name="connsiteY9143" fmla="*/ 1096171 h 3428468"/>
              <a:gd name="connsiteX9144" fmla="*/ 3597459 w 5317239"/>
              <a:gd name="connsiteY9144" fmla="*/ 1096033 h 3428468"/>
              <a:gd name="connsiteX9145" fmla="*/ 3595949 w 5317239"/>
              <a:gd name="connsiteY9145" fmla="*/ 1095681 h 3428468"/>
              <a:gd name="connsiteX9146" fmla="*/ 3589599 w 5317239"/>
              <a:gd name="connsiteY9146" fmla="*/ 1095518 h 3428468"/>
              <a:gd name="connsiteX9147" fmla="*/ 3566317 w 5317239"/>
              <a:gd name="connsiteY9147" fmla="*/ 1081408 h 3428468"/>
              <a:gd name="connsiteX9148" fmla="*/ 3566317 w 5317239"/>
              <a:gd name="connsiteY9148" fmla="*/ 1081137 h 3428468"/>
              <a:gd name="connsiteX9149" fmla="*/ 3566415 w 5317239"/>
              <a:gd name="connsiteY9149" fmla="*/ 1081196 h 3428468"/>
              <a:gd name="connsiteX9150" fmla="*/ 3562409 w 5317239"/>
              <a:gd name="connsiteY9150" fmla="*/ 1061547 h 3428468"/>
              <a:gd name="connsiteX9151" fmla="*/ 3559587 w 5317239"/>
              <a:gd name="connsiteY9151" fmla="*/ 1058236 h 3428468"/>
              <a:gd name="connsiteX9152" fmla="*/ 3559138 w 5317239"/>
              <a:gd name="connsiteY9152" fmla="*/ 1057925 h 3428468"/>
              <a:gd name="connsiteX9153" fmla="*/ 3539562 w 5317239"/>
              <a:gd name="connsiteY9153" fmla="*/ 1051831 h 3428468"/>
              <a:gd name="connsiteX9154" fmla="*/ 3539399 w 5317239"/>
              <a:gd name="connsiteY9154" fmla="*/ 1051017 h 3428468"/>
              <a:gd name="connsiteX9155" fmla="*/ 3539431 w 5317239"/>
              <a:gd name="connsiteY9155" fmla="*/ 1051027 h 3428468"/>
              <a:gd name="connsiteX9156" fmla="*/ 3530824 w 5317239"/>
              <a:gd name="connsiteY9156" fmla="*/ 1012486 h 3428468"/>
              <a:gd name="connsiteX9157" fmla="*/ 3529738 w 5317239"/>
              <a:gd name="connsiteY9157" fmla="*/ 1010424 h 3428468"/>
              <a:gd name="connsiteX9158" fmla="*/ 3519047 w 5317239"/>
              <a:gd name="connsiteY9158" fmla="*/ 998754 h 3428468"/>
              <a:gd name="connsiteX9159" fmla="*/ 3518070 w 5317239"/>
              <a:gd name="connsiteY9159" fmla="*/ 997941 h 3428468"/>
              <a:gd name="connsiteX9160" fmla="*/ 3517147 w 5317239"/>
              <a:gd name="connsiteY9160" fmla="*/ 997398 h 3428468"/>
              <a:gd name="connsiteX9161" fmla="*/ 3516792 w 5317239"/>
              <a:gd name="connsiteY9161" fmla="*/ 997105 h 3428468"/>
              <a:gd name="connsiteX9162" fmla="*/ 3509496 w 5317239"/>
              <a:gd name="connsiteY9162" fmla="*/ 992674 h 3428468"/>
              <a:gd name="connsiteX9163" fmla="*/ 3506131 w 5317239"/>
              <a:gd name="connsiteY9163" fmla="*/ 992133 h 3428468"/>
              <a:gd name="connsiteX9164" fmla="*/ 3480244 w 5317239"/>
              <a:gd name="connsiteY9164" fmla="*/ 998156 h 3428468"/>
              <a:gd name="connsiteX9165" fmla="*/ 3479134 w 5317239"/>
              <a:gd name="connsiteY9165" fmla="*/ 996793 h 3428468"/>
              <a:gd name="connsiteX9166" fmla="*/ 3479104 w 5317239"/>
              <a:gd name="connsiteY9166" fmla="*/ 996801 h 3428468"/>
              <a:gd name="connsiteX9167" fmla="*/ 3467599 w 5317239"/>
              <a:gd name="connsiteY9167" fmla="*/ 982529 h 3428468"/>
              <a:gd name="connsiteX9168" fmla="*/ 3466730 w 5317239"/>
              <a:gd name="connsiteY9168" fmla="*/ 981715 h 3428468"/>
              <a:gd name="connsiteX9169" fmla="*/ 3455008 w 5317239"/>
              <a:gd name="connsiteY9169" fmla="*/ 973141 h 3428468"/>
              <a:gd name="connsiteX9170" fmla="*/ 3454411 w 5317239"/>
              <a:gd name="connsiteY9170" fmla="*/ 972816 h 3428468"/>
              <a:gd name="connsiteX9171" fmla="*/ 3454256 w 5317239"/>
              <a:gd name="connsiteY9171" fmla="*/ 972700 h 3428468"/>
              <a:gd name="connsiteX9172" fmla="*/ 3450395 w 5317239"/>
              <a:gd name="connsiteY9172" fmla="*/ 972542 h 3428468"/>
              <a:gd name="connsiteX9173" fmla="*/ 3447790 w 5317239"/>
              <a:gd name="connsiteY9173" fmla="*/ 976287 h 3428468"/>
              <a:gd name="connsiteX9174" fmla="*/ 3447248 w 5317239"/>
              <a:gd name="connsiteY9174" fmla="*/ 983015 h 3428468"/>
              <a:gd name="connsiteX9175" fmla="*/ 3441495 w 5317239"/>
              <a:gd name="connsiteY9175" fmla="*/ 987899 h 3428468"/>
              <a:gd name="connsiteX9176" fmla="*/ 3440138 w 5317239"/>
              <a:gd name="connsiteY9176" fmla="*/ 986162 h 3428468"/>
              <a:gd name="connsiteX9177" fmla="*/ 3440153 w 5317239"/>
              <a:gd name="connsiteY9177" fmla="*/ 986150 h 3428468"/>
              <a:gd name="connsiteX9178" fmla="*/ 3432052 w 5317239"/>
              <a:gd name="connsiteY9178" fmla="*/ 975529 h 3428468"/>
              <a:gd name="connsiteX9179" fmla="*/ 3430098 w 5317239"/>
              <a:gd name="connsiteY9179" fmla="*/ 974063 h 3428468"/>
              <a:gd name="connsiteX9180" fmla="*/ 3429782 w 5317239"/>
              <a:gd name="connsiteY9180" fmla="*/ 973928 h 3428468"/>
              <a:gd name="connsiteX9181" fmla="*/ 3427982 w 5317239"/>
              <a:gd name="connsiteY9181" fmla="*/ 973628 h 3428468"/>
              <a:gd name="connsiteX9182" fmla="*/ 3424345 w 5317239"/>
              <a:gd name="connsiteY9182" fmla="*/ 975961 h 3428468"/>
              <a:gd name="connsiteX9183" fmla="*/ 3420655 w 5317239"/>
              <a:gd name="connsiteY9183" fmla="*/ 982798 h 3428468"/>
              <a:gd name="connsiteX9184" fmla="*/ 3419407 w 5317239"/>
              <a:gd name="connsiteY9184" fmla="*/ 980303 h 3428468"/>
              <a:gd name="connsiteX9185" fmla="*/ 3419464 w 5317239"/>
              <a:gd name="connsiteY9185" fmla="*/ 980197 h 3428468"/>
              <a:gd name="connsiteX9186" fmla="*/ 3418213 w 5317239"/>
              <a:gd name="connsiteY9186" fmla="*/ 977645 h 3428468"/>
              <a:gd name="connsiteX9187" fmla="*/ 3434820 w 5317239"/>
              <a:gd name="connsiteY9187" fmla="*/ 958053 h 3428468"/>
              <a:gd name="connsiteX9188" fmla="*/ 3435905 w 5317239"/>
              <a:gd name="connsiteY9188" fmla="*/ 955340 h 3428468"/>
              <a:gd name="connsiteX9189" fmla="*/ 3436502 w 5317239"/>
              <a:gd name="connsiteY9189" fmla="*/ 943889 h 3428468"/>
              <a:gd name="connsiteX9190" fmla="*/ 3437262 w 5317239"/>
              <a:gd name="connsiteY9190" fmla="*/ 943726 h 3428468"/>
              <a:gd name="connsiteX9191" fmla="*/ 3440898 w 5317239"/>
              <a:gd name="connsiteY9191" fmla="*/ 938462 h 3428468"/>
              <a:gd name="connsiteX9192" fmla="*/ 3437425 w 5317239"/>
              <a:gd name="connsiteY9192" fmla="*/ 919631 h 3428468"/>
              <a:gd name="connsiteX9193" fmla="*/ 3442417 w 5317239"/>
              <a:gd name="connsiteY9193" fmla="*/ 915615 h 3428468"/>
              <a:gd name="connsiteX9194" fmla="*/ 3444100 w 5317239"/>
              <a:gd name="connsiteY9194" fmla="*/ 912359 h 3428468"/>
              <a:gd name="connsiteX9195" fmla="*/ 3444805 w 5317239"/>
              <a:gd name="connsiteY9195" fmla="*/ 900582 h 3428468"/>
              <a:gd name="connsiteX9196" fmla="*/ 3454302 w 5317239"/>
              <a:gd name="connsiteY9196" fmla="*/ 890380 h 3428468"/>
              <a:gd name="connsiteX9197" fmla="*/ 3466188 w 5317239"/>
              <a:gd name="connsiteY9197" fmla="*/ 891194 h 3428468"/>
              <a:gd name="connsiteX9198" fmla="*/ 3471018 w 5317239"/>
              <a:gd name="connsiteY9198" fmla="*/ 887123 h 3428468"/>
              <a:gd name="connsiteX9199" fmla="*/ 3474274 w 5317239"/>
              <a:gd name="connsiteY9199" fmla="*/ 854235 h 3428468"/>
              <a:gd name="connsiteX9200" fmla="*/ 3479810 w 5317239"/>
              <a:gd name="connsiteY9200" fmla="*/ 842839 h 3428468"/>
              <a:gd name="connsiteX9201" fmla="*/ 3481167 w 5317239"/>
              <a:gd name="connsiteY9201" fmla="*/ 840342 h 3428468"/>
              <a:gd name="connsiteX9202" fmla="*/ 3492780 w 5317239"/>
              <a:gd name="connsiteY9202" fmla="*/ 838171 h 3428468"/>
              <a:gd name="connsiteX9203" fmla="*/ 3495765 w 5317239"/>
              <a:gd name="connsiteY9203" fmla="*/ 836109 h 3428468"/>
              <a:gd name="connsiteX9204" fmla="*/ 3502929 w 5317239"/>
              <a:gd name="connsiteY9204" fmla="*/ 824605 h 3428468"/>
              <a:gd name="connsiteX9205" fmla="*/ 3503525 w 5317239"/>
              <a:gd name="connsiteY9205" fmla="*/ 821294 h 3428468"/>
              <a:gd name="connsiteX9206" fmla="*/ 3495656 w 5317239"/>
              <a:gd name="connsiteY9206" fmla="*/ 783087 h 3428468"/>
              <a:gd name="connsiteX9207" fmla="*/ 3492997 w 5317239"/>
              <a:gd name="connsiteY9207" fmla="*/ 779831 h 3428468"/>
              <a:gd name="connsiteX9208" fmla="*/ 3492400 w 5317239"/>
              <a:gd name="connsiteY9208" fmla="*/ 779668 h 3428468"/>
              <a:gd name="connsiteX9209" fmla="*/ 3490718 w 5317239"/>
              <a:gd name="connsiteY9209" fmla="*/ 778419 h 3428468"/>
              <a:gd name="connsiteX9210" fmla="*/ 3490573 w 5317239"/>
              <a:gd name="connsiteY9210" fmla="*/ 778431 h 3428468"/>
              <a:gd name="connsiteX9211" fmla="*/ 3492237 w 5317239"/>
              <a:gd name="connsiteY9211" fmla="*/ 779667 h 3428468"/>
              <a:gd name="connsiteX9212" fmla="*/ 3488656 w 5317239"/>
              <a:gd name="connsiteY9212" fmla="*/ 780209 h 3428468"/>
              <a:gd name="connsiteX9213" fmla="*/ 3487082 w 5317239"/>
              <a:gd name="connsiteY9213" fmla="*/ 781241 h 3428468"/>
              <a:gd name="connsiteX9214" fmla="*/ 3485183 w 5317239"/>
              <a:gd name="connsiteY9214" fmla="*/ 779558 h 3428468"/>
              <a:gd name="connsiteX9215" fmla="*/ 3485313 w 5317239"/>
              <a:gd name="connsiteY9215" fmla="*/ 779476 h 3428468"/>
              <a:gd name="connsiteX9216" fmla="*/ 3483120 w 5317239"/>
              <a:gd name="connsiteY9216" fmla="*/ 777497 h 3428468"/>
              <a:gd name="connsiteX9217" fmla="*/ 3481383 w 5317239"/>
              <a:gd name="connsiteY9217" fmla="*/ 776574 h 3428468"/>
              <a:gd name="connsiteX9218" fmla="*/ 3480786 w 5317239"/>
              <a:gd name="connsiteY9218" fmla="*/ 776032 h 3428468"/>
              <a:gd name="connsiteX9219" fmla="*/ 3474925 w 5317239"/>
              <a:gd name="connsiteY9219" fmla="*/ 775815 h 3428468"/>
              <a:gd name="connsiteX9220" fmla="*/ 3474788 w 5317239"/>
              <a:gd name="connsiteY9220" fmla="*/ 775924 h 3428468"/>
              <a:gd name="connsiteX9221" fmla="*/ 3480570 w 5317239"/>
              <a:gd name="connsiteY9221" fmla="*/ 776138 h 3428468"/>
              <a:gd name="connsiteX9222" fmla="*/ 3481167 w 5317239"/>
              <a:gd name="connsiteY9222" fmla="*/ 776681 h 3428468"/>
              <a:gd name="connsiteX9223" fmla="*/ 3477096 w 5317239"/>
              <a:gd name="connsiteY9223" fmla="*/ 777441 h 3428468"/>
              <a:gd name="connsiteX9224" fmla="*/ 3465700 w 5317239"/>
              <a:gd name="connsiteY9224" fmla="*/ 786450 h 3428468"/>
              <a:gd name="connsiteX9225" fmla="*/ 3463854 w 5317239"/>
              <a:gd name="connsiteY9225" fmla="*/ 784605 h 3428468"/>
              <a:gd name="connsiteX9226" fmla="*/ 3464005 w 5317239"/>
              <a:gd name="connsiteY9226" fmla="*/ 784485 h 3428468"/>
              <a:gd name="connsiteX9227" fmla="*/ 3453977 w 5317239"/>
              <a:gd name="connsiteY9227" fmla="*/ 774567 h 3428468"/>
              <a:gd name="connsiteX9228" fmla="*/ 3452023 w 5317239"/>
              <a:gd name="connsiteY9228" fmla="*/ 773481 h 3428468"/>
              <a:gd name="connsiteX9229" fmla="*/ 3451589 w 5317239"/>
              <a:gd name="connsiteY9229" fmla="*/ 773047 h 3428468"/>
              <a:gd name="connsiteX9230" fmla="*/ 3448442 w 5317239"/>
              <a:gd name="connsiteY9230" fmla="*/ 771744 h 3428468"/>
              <a:gd name="connsiteX9231" fmla="*/ 3440410 w 5317239"/>
              <a:gd name="connsiteY9231" fmla="*/ 771636 h 3428468"/>
              <a:gd name="connsiteX9232" fmla="*/ 3444913 w 5317239"/>
              <a:gd name="connsiteY9232" fmla="*/ 769031 h 3428468"/>
              <a:gd name="connsiteX9233" fmla="*/ 3447031 w 5317239"/>
              <a:gd name="connsiteY9233" fmla="*/ 766209 h 3428468"/>
              <a:gd name="connsiteX9234" fmla="*/ 3446433 w 5317239"/>
              <a:gd name="connsiteY9234" fmla="*/ 762736 h 3428468"/>
              <a:gd name="connsiteX9235" fmla="*/ 3442037 w 5317239"/>
              <a:gd name="connsiteY9235" fmla="*/ 755898 h 3428468"/>
              <a:gd name="connsiteX9236" fmla="*/ 3450558 w 5317239"/>
              <a:gd name="connsiteY9236" fmla="*/ 751936 h 3428468"/>
              <a:gd name="connsiteX9237" fmla="*/ 3452783 w 5317239"/>
              <a:gd name="connsiteY9237" fmla="*/ 749656 h 3428468"/>
              <a:gd name="connsiteX9238" fmla="*/ 3461358 w 5317239"/>
              <a:gd name="connsiteY9238" fmla="*/ 730172 h 3428468"/>
              <a:gd name="connsiteX9239" fmla="*/ 3459729 w 5317239"/>
              <a:gd name="connsiteY9239" fmla="*/ 724583 h 3428468"/>
              <a:gd name="connsiteX9240" fmla="*/ 3442797 w 5317239"/>
              <a:gd name="connsiteY9240" fmla="*/ 713348 h 3428468"/>
              <a:gd name="connsiteX9241" fmla="*/ 3442635 w 5317239"/>
              <a:gd name="connsiteY9241" fmla="*/ 713240 h 3428468"/>
              <a:gd name="connsiteX9242" fmla="*/ 3440518 w 5317239"/>
              <a:gd name="connsiteY9242" fmla="*/ 711829 h 3428468"/>
              <a:gd name="connsiteX9243" fmla="*/ 3436122 w 5317239"/>
              <a:gd name="connsiteY9243" fmla="*/ 711503 h 3428468"/>
              <a:gd name="connsiteX9244" fmla="*/ 3427167 w 5317239"/>
              <a:gd name="connsiteY9244" fmla="*/ 715628 h 3428468"/>
              <a:gd name="connsiteX9245" fmla="*/ 3426734 w 5317239"/>
              <a:gd name="connsiteY9245" fmla="*/ 713348 h 3428468"/>
              <a:gd name="connsiteX9246" fmla="*/ 3432757 w 5317239"/>
              <a:gd name="connsiteY9246" fmla="*/ 679049 h 3428468"/>
              <a:gd name="connsiteX9247" fmla="*/ 3431672 w 5317239"/>
              <a:gd name="connsiteY9247" fmla="*/ 675250 h 3428468"/>
              <a:gd name="connsiteX9248" fmla="*/ 3429555 w 5317239"/>
              <a:gd name="connsiteY9248" fmla="*/ 673947 h 3428468"/>
              <a:gd name="connsiteX9249" fmla="*/ 3429393 w 5317239"/>
              <a:gd name="connsiteY9249" fmla="*/ 673730 h 3428468"/>
              <a:gd name="connsiteX9250" fmla="*/ 3425702 w 5317239"/>
              <a:gd name="connsiteY9250" fmla="*/ 672265 h 3428468"/>
              <a:gd name="connsiteX9251" fmla="*/ 3411863 w 5317239"/>
              <a:gd name="connsiteY9251" fmla="*/ 673350 h 3428468"/>
              <a:gd name="connsiteX9252" fmla="*/ 3408824 w 5317239"/>
              <a:gd name="connsiteY9252" fmla="*/ 672102 h 3428468"/>
              <a:gd name="connsiteX9253" fmla="*/ 3408661 w 5317239"/>
              <a:gd name="connsiteY9253" fmla="*/ 667489 h 3428468"/>
              <a:gd name="connsiteX9254" fmla="*/ 3417290 w 5317239"/>
              <a:gd name="connsiteY9254" fmla="*/ 664667 h 3428468"/>
              <a:gd name="connsiteX9255" fmla="*/ 3420329 w 5317239"/>
              <a:gd name="connsiteY9255" fmla="*/ 659402 h 3428468"/>
              <a:gd name="connsiteX9256" fmla="*/ 3418267 w 5317239"/>
              <a:gd name="connsiteY9256" fmla="*/ 650122 h 3428468"/>
              <a:gd name="connsiteX9257" fmla="*/ 3440735 w 5317239"/>
              <a:gd name="connsiteY9257" fmla="*/ 646486 h 3428468"/>
              <a:gd name="connsiteX9258" fmla="*/ 3442906 w 5317239"/>
              <a:gd name="connsiteY9258" fmla="*/ 645455 h 3428468"/>
              <a:gd name="connsiteX9259" fmla="*/ 3450775 w 5317239"/>
              <a:gd name="connsiteY9259" fmla="*/ 638779 h 3428468"/>
              <a:gd name="connsiteX9260" fmla="*/ 3451806 w 5317239"/>
              <a:gd name="connsiteY9260" fmla="*/ 633135 h 3428468"/>
              <a:gd name="connsiteX9261" fmla="*/ 3445891 w 5317239"/>
              <a:gd name="connsiteY9261" fmla="*/ 622552 h 3428468"/>
              <a:gd name="connsiteX9262" fmla="*/ 3448387 w 5317239"/>
              <a:gd name="connsiteY9262" fmla="*/ 615551 h 3428468"/>
              <a:gd name="connsiteX9263" fmla="*/ 3448387 w 5317239"/>
              <a:gd name="connsiteY9263" fmla="*/ 612675 h 3428468"/>
              <a:gd name="connsiteX9264" fmla="*/ 3438673 w 5317239"/>
              <a:gd name="connsiteY9264" fmla="*/ 582771 h 3428468"/>
              <a:gd name="connsiteX9265" fmla="*/ 3441983 w 5317239"/>
              <a:gd name="connsiteY9265" fmla="*/ 575607 h 3428468"/>
              <a:gd name="connsiteX9266" fmla="*/ 3442309 w 5317239"/>
              <a:gd name="connsiteY9266" fmla="*/ 572785 h 3428468"/>
              <a:gd name="connsiteX9267" fmla="*/ 3433571 w 5317239"/>
              <a:gd name="connsiteY9267" fmla="*/ 531810 h 3428468"/>
              <a:gd name="connsiteX9268" fmla="*/ 3435905 w 5317239"/>
              <a:gd name="connsiteY9268" fmla="*/ 517483 h 3428468"/>
              <a:gd name="connsiteX9269" fmla="*/ 3435851 w 5317239"/>
              <a:gd name="connsiteY9269" fmla="*/ 515692 h 3428468"/>
              <a:gd name="connsiteX9270" fmla="*/ 3429826 w 5317239"/>
              <a:gd name="connsiteY9270" fmla="*/ 490456 h 3428468"/>
              <a:gd name="connsiteX9271" fmla="*/ 3429447 w 5317239"/>
              <a:gd name="connsiteY9271" fmla="*/ 489478 h 3428468"/>
              <a:gd name="connsiteX9272" fmla="*/ 3421035 w 5317239"/>
              <a:gd name="connsiteY9272" fmla="*/ 472980 h 3428468"/>
              <a:gd name="connsiteX9273" fmla="*/ 3420329 w 5317239"/>
              <a:gd name="connsiteY9273" fmla="*/ 472003 h 3428468"/>
              <a:gd name="connsiteX9274" fmla="*/ 3404808 w 5317239"/>
              <a:gd name="connsiteY9274" fmla="*/ 455125 h 3428468"/>
              <a:gd name="connsiteX9275" fmla="*/ 3403506 w 5317239"/>
              <a:gd name="connsiteY9275" fmla="*/ 437757 h 3428468"/>
              <a:gd name="connsiteX9276" fmla="*/ 3402149 w 5317239"/>
              <a:gd name="connsiteY9276" fmla="*/ 434881 h 3428468"/>
              <a:gd name="connsiteX9277" fmla="*/ 3395365 w 5317239"/>
              <a:gd name="connsiteY9277" fmla="*/ 428260 h 3428468"/>
              <a:gd name="connsiteX9278" fmla="*/ 3397590 w 5317239"/>
              <a:gd name="connsiteY9278" fmla="*/ 425384 h 3428468"/>
              <a:gd name="connsiteX9279" fmla="*/ 3397970 w 5317239"/>
              <a:gd name="connsiteY9279" fmla="*/ 420445 h 3428468"/>
              <a:gd name="connsiteX9280" fmla="*/ 3394768 w 5317239"/>
              <a:gd name="connsiteY9280" fmla="*/ 414638 h 3428468"/>
              <a:gd name="connsiteX9281" fmla="*/ 3403885 w 5317239"/>
              <a:gd name="connsiteY9281" fmla="*/ 398031 h 3428468"/>
              <a:gd name="connsiteX9282" fmla="*/ 3404428 w 5317239"/>
              <a:gd name="connsiteY9282" fmla="*/ 395480 h 3428468"/>
              <a:gd name="connsiteX9283" fmla="*/ 3403885 w 5317239"/>
              <a:gd name="connsiteY9283" fmla="*/ 388967 h 3428468"/>
              <a:gd name="connsiteX9284" fmla="*/ 3402963 w 5317239"/>
              <a:gd name="connsiteY9284" fmla="*/ 386579 h 3428468"/>
              <a:gd name="connsiteX9285" fmla="*/ 3395582 w 5317239"/>
              <a:gd name="connsiteY9285" fmla="*/ 377136 h 3428468"/>
              <a:gd name="connsiteX9286" fmla="*/ 3395636 w 5317239"/>
              <a:gd name="connsiteY9286" fmla="*/ 377408 h 3428468"/>
              <a:gd name="connsiteX9287" fmla="*/ 3393302 w 5317239"/>
              <a:gd name="connsiteY9287" fmla="*/ 375834 h 3428468"/>
              <a:gd name="connsiteX9288" fmla="*/ 3390480 w 5317239"/>
              <a:gd name="connsiteY9288" fmla="*/ 374206 h 3428468"/>
              <a:gd name="connsiteX9289" fmla="*/ 3389232 w 5317239"/>
              <a:gd name="connsiteY9289" fmla="*/ 366282 h 3428468"/>
              <a:gd name="connsiteX9290" fmla="*/ 3385922 w 5317239"/>
              <a:gd name="connsiteY9290" fmla="*/ 362645 h 3428468"/>
              <a:gd name="connsiteX9291" fmla="*/ 3381906 w 5317239"/>
              <a:gd name="connsiteY9291" fmla="*/ 360909 h 3428468"/>
              <a:gd name="connsiteX9292" fmla="*/ 3366059 w 5317239"/>
              <a:gd name="connsiteY9292" fmla="*/ 362483 h 3428468"/>
              <a:gd name="connsiteX9293" fmla="*/ 3361012 w 5317239"/>
              <a:gd name="connsiteY9293" fmla="*/ 361180 h 3428468"/>
              <a:gd name="connsiteX9294" fmla="*/ 3348584 w 5317239"/>
              <a:gd name="connsiteY9294" fmla="*/ 264686 h 3428468"/>
              <a:gd name="connsiteX9295" fmla="*/ 3348096 w 5317239"/>
              <a:gd name="connsiteY9295" fmla="*/ 263167 h 3428468"/>
              <a:gd name="connsiteX9296" fmla="*/ 3337133 w 5317239"/>
              <a:gd name="connsiteY9296" fmla="*/ 242544 h 3428468"/>
              <a:gd name="connsiteX9297" fmla="*/ 3337730 w 5317239"/>
              <a:gd name="connsiteY9297" fmla="*/ 238582 h 3428468"/>
              <a:gd name="connsiteX9298" fmla="*/ 3334474 w 5317239"/>
              <a:gd name="connsiteY9298" fmla="*/ 233535 h 3428468"/>
              <a:gd name="connsiteX9299" fmla="*/ 3334257 w 5317239"/>
              <a:gd name="connsiteY9299" fmla="*/ 233535 h 3428468"/>
              <a:gd name="connsiteX9300" fmla="*/ 3332031 w 5317239"/>
              <a:gd name="connsiteY9300" fmla="*/ 232016 h 3428468"/>
              <a:gd name="connsiteX9301" fmla="*/ 3324379 w 5317239"/>
              <a:gd name="connsiteY9301" fmla="*/ 229845 h 3428468"/>
              <a:gd name="connsiteX9302" fmla="*/ 3325248 w 5317239"/>
              <a:gd name="connsiteY9302" fmla="*/ 223658 h 3428468"/>
              <a:gd name="connsiteX9303" fmla="*/ 3325139 w 5317239"/>
              <a:gd name="connsiteY9303" fmla="*/ 221813 h 3428468"/>
              <a:gd name="connsiteX9304" fmla="*/ 3322046 w 5317239"/>
              <a:gd name="connsiteY9304" fmla="*/ 211121 h 3428468"/>
              <a:gd name="connsiteX9305" fmla="*/ 3348041 w 5317239"/>
              <a:gd name="connsiteY9305" fmla="*/ 200376 h 3428468"/>
              <a:gd name="connsiteX9306" fmla="*/ 3350266 w 5317239"/>
              <a:gd name="connsiteY9306" fmla="*/ 198423 h 3428468"/>
              <a:gd name="connsiteX9307" fmla="*/ 3358135 w 5317239"/>
              <a:gd name="connsiteY9307" fmla="*/ 184638 h 3428468"/>
              <a:gd name="connsiteX9308" fmla="*/ 3357972 w 5317239"/>
              <a:gd name="connsiteY9308" fmla="*/ 179917 h 3428468"/>
              <a:gd name="connsiteX9309" fmla="*/ 3351460 w 5317239"/>
              <a:gd name="connsiteY9309" fmla="*/ 170094 h 3428468"/>
              <a:gd name="connsiteX9310" fmla="*/ 3360795 w 5317239"/>
              <a:gd name="connsiteY9310" fmla="*/ 163201 h 3428468"/>
              <a:gd name="connsiteX9311" fmla="*/ 3363563 w 5317239"/>
              <a:gd name="connsiteY9311" fmla="*/ 165860 h 3428468"/>
              <a:gd name="connsiteX9312" fmla="*/ 3369424 w 5317239"/>
              <a:gd name="connsiteY9312" fmla="*/ 166186 h 3428468"/>
              <a:gd name="connsiteX9313" fmla="*/ 3380929 w 5317239"/>
              <a:gd name="connsiteY9313" fmla="*/ 157340 h 3428468"/>
              <a:gd name="connsiteX9314" fmla="*/ 3382666 w 5317239"/>
              <a:gd name="connsiteY9314" fmla="*/ 154193 h 3428468"/>
              <a:gd name="connsiteX9315" fmla="*/ 3384782 w 5317239"/>
              <a:gd name="connsiteY9315" fmla="*/ 131996 h 3428468"/>
              <a:gd name="connsiteX9316" fmla="*/ 3384023 w 5317239"/>
              <a:gd name="connsiteY9316" fmla="*/ 129065 h 3428468"/>
              <a:gd name="connsiteX9317" fmla="*/ 3379355 w 5317239"/>
              <a:gd name="connsiteY9317" fmla="*/ 122065 h 3428468"/>
              <a:gd name="connsiteX9318" fmla="*/ 3383046 w 5317239"/>
              <a:gd name="connsiteY9318" fmla="*/ 113436 h 3428468"/>
              <a:gd name="connsiteX9319" fmla="*/ 3383263 w 5317239"/>
              <a:gd name="connsiteY9319" fmla="*/ 110559 h 3428468"/>
              <a:gd name="connsiteX9320" fmla="*/ 3377782 w 5317239"/>
              <a:gd name="connsiteY9320" fmla="*/ 89231 h 3428468"/>
              <a:gd name="connsiteX9321" fmla="*/ 3378758 w 5317239"/>
              <a:gd name="connsiteY9321" fmla="*/ 81416 h 3428468"/>
              <a:gd name="connsiteX9322" fmla="*/ 3380929 w 5317239"/>
              <a:gd name="connsiteY9322" fmla="*/ 84890 h 3428468"/>
              <a:gd name="connsiteX9323" fmla="*/ 3384294 w 5317239"/>
              <a:gd name="connsiteY9323" fmla="*/ 86951 h 3428468"/>
              <a:gd name="connsiteX9324" fmla="*/ 3409964 w 5317239"/>
              <a:gd name="connsiteY9324" fmla="*/ 89556 h 3428468"/>
              <a:gd name="connsiteX9325" fmla="*/ 3412406 w 5317239"/>
              <a:gd name="connsiteY9325" fmla="*/ 89123 h 3428468"/>
              <a:gd name="connsiteX9326" fmla="*/ 3418267 w 5317239"/>
              <a:gd name="connsiteY9326" fmla="*/ 106706 h 3428468"/>
              <a:gd name="connsiteX9327" fmla="*/ 3408607 w 5317239"/>
              <a:gd name="connsiteY9327" fmla="*/ 120817 h 3428468"/>
              <a:gd name="connsiteX9328" fmla="*/ 3407793 w 5317239"/>
              <a:gd name="connsiteY9328" fmla="*/ 123259 h 3428468"/>
              <a:gd name="connsiteX9329" fmla="*/ 3407467 w 5317239"/>
              <a:gd name="connsiteY9329" fmla="*/ 134384 h 3428468"/>
              <a:gd name="connsiteX9330" fmla="*/ 3408552 w 5317239"/>
              <a:gd name="connsiteY9330" fmla="*/ 137477 h 3428468"/>
              <a:gd name="connsiteX9331" fmla="*/ 3413708 w 5317239"/>
              <a:gd name="connsiteY9331" fmla="*/ 143502 h 3428468"/>
              <a:gd name="connsiteX9332" fmla="*/ 3415119 w 5317239"/>
              <a:gd name="connsiteY9332" fmla="*/ 144587 h 3428468"/>
              <a:gd name="connsiteX9333" fmla="*/ 3426625 w 5317239"/>
              <a:gd name="connsiteY9333" fmla="*/ 150394 h 3428468"/>
              <a:gd name="connsiteX9334" fmla="*/ 3428524 w 5317239"/>
              <a:gd name="connsiteY9334" fmla="*/ 150882 h 3428468"/>
              <a:gd name="connsiteX9335" fmla="*/ 3444046 w 5317239"/>
              <a:gd name="connsiteY9335" fmla="*/ 151425 h 3428468"/>
              <a:gd name="connsiteX9336" fmla="*/ 3446108 w 5317239"/>
              <a:gd name="connsiteY9336" fmla="*/ 150990 h 3428468"/>
              <a:gd name="connsiteX9337" fmla="*/ 3462172 w 5317239"/>
              <a:gd name="connsiteY9337" fmla="*/ 143610 h 3428468"/>
              <a:gd name="connsiteX9338" fmla="*/ 3464071 w 5317239"/>
              <a:gd name="connsiteY9338" fmla="*/ 141928 h 3428468"/>
              <a:gd name="connsiteX9339" fmla="*/ 3470204 w 5317239"/>
              <a:gd name="connsiteY9339" fmla="*/ 132376 h 3428468"/>
              <a:gd name="connsiteX9340" fmla="*/ 3470909 w 5317239"/>
              <a:gd name="connsiteY9340" fmla="*/ 130205 h 3428468"/>
              <a:gd name="connsiteX9341" fmla="*/ 3471778 w 5317239"/>
              <a:gd name="connsiteY9341" fmla="*/ 116421 h 3428468"/>
              <a:gd name="connsiteX9342" fmla="*/ 3470638 w 5317239"/>
              <a:gd name="connsiteY9342" fmla="*/ 113110 h 3428468"/>
              <a:gd name="connsiteX9343" fmla="*/ 3467707 w 5317239"/>
              <a:gd name="connsiteY9343" fmla="*/ 109800 h 3428468"/>
              <a:gd name="connsiteX9344" fmla="*/ 3469824 w 5317239"/>
              <a:gd name="connsiteY9344" fmla="*/ 97046 h 3428468"/>
              <a:gd name="connsiteX9345" fmla="*/ 3469770 w 5317239"/>
              <a:gd name="connsiteY9345" fmla="*/ 95309 h 3428468"/>
              <a:gd name="connsiteX9346" fmla="*/ 3465428 w 5317239"/>
              <a:gd name="connsiteY9346" fmla="*/ 76260 h 3428468"/>
              <a:gd name="connsiteX9347" fmla="*/ 3465971 w 5317239"/>
              <a:gd name="connsiteY9347" fmla="*/ 76586 h 3428468"/>
              <a:gd name="connsiteX9348" fmla="*/ 3472755 w 5317239"/>
              <a:gd name="connsiteY9348" fmla="*/ 80059 h 3428468"/>
              <a:gd name="connsiteX9349" fmla="*/ 3473731 w 5317239"/>
              <a:gd name="connsiteY9349" fmla="*/ 85107 h 3428468"/>
              <a:gd name="connsiteX9350" fmla="*/ 3479321 w 5317239"/>
              <a:gd name="connsiteY9350" fmla="*/ 90534 h 3428468"/>
              <a:gd name="connsiteX9351" fmla="*/ 3483283 w 5317239"/>
              <a:gd name="connsiteY9351" fmla="*/ 91728 h 3428468"/>
              <a:gd name="connsiteX9352" fmla="*/ 3489307 w 5317239"/>
              <a:gd name="connsiteY9352" fmla="*/ 90588 h 3428468"/>
              <a:gd name="connsiteX9353" fmla="*/ 3491369 w 5317239"/>
              <a:gd name="connsiteY9353" fmla="*/ 89611 h 3428468"/>
              <a:gd name="connsiteX9354" fmla="*/ 3505751 w 5317239"/>
              <a:gd name="connsiteY9354" fmla="*/ 77617 h 3428468"/>
              <a:gd name="connsiteX9355" fmla="*/ 3507270 w 5317239"/>
              <a:gd name="connsiteY9355" fmla="*/ 75121 h 3428468"/>
              <a:gd name="connsiteX9356" fmla="*/ 3461955 w 5317239"/>
              <a:gd name="connsiteY9356" fmla="*/ 61879 h 3428468"/>
              <a:gd name="connsiteX9357" fmla="*/ 3464234 w 5317239"/>
              <a:gd name="connsiteY9357" fmla="*/ 62584 h 3428468"/>
              <a:gd name="connsiteX9358" fmla="*/ 3464669 w 5317239"/>
              <a:gd name="connsiteY9358" fmla="*/ 62584 h 3428468"/>
              <a:gd name="connsiteX9359" fmla="*/ 3466351 w 5317239"/>
              <a:gd name="connsiteY9359" fmla="*/ 65352 h 3428468"/>
              <a:gd name="connsiteX9360" fmla="*/ 3463800 w 5317239"/>
              <a:gd name="connsiteY9360" fmla="*/ 70020 h 3428468"/>
              <a:gd name="connsiteX9361" fmla="*/ 3235105 w 5317239"/>
              <a:gd name="connsiteY9361" fmla="*/ 5698 h 3428468"/>
              <a:gd name="connsiteX9362" fmla="*/ 3235105 w 5317239"/>
              <a:gd name="connsiteY9362" fmla="*/ 5807 h 3428468"/>
              <a:gd name="connsiteX9363" fmla="*/ 3235105 w 5317239"/>
              <a:gd name="connsiteY9363" fmla="*/ 8900 h 3428468"/>
              <a:gd name="connsiteX9364" fmla="*/ 3237656 w 5317239"/>
              <a:gd name="connsiteY9364" fmla="*/ 15630 h 3428468"/>
              <a:gd name="connsiteX9365" fmla="*/ 3242649 w 5317239"/>
              <a:gd name="connsiteY9365" fmla="*/ 18506 h 3428468"/>
              <a:gd name="connsiteX9366" fmla="*/ 3243734 w 5317239"/>
              <a:gd name="connsiteY9366" fmla="*/ 18343 h 3428468"/>
              <a:gd name="connsiteX9367" fmla="*/ 3244169 w 5317239"/>
              <a:gd name="connsiteY9367" fmla="*/ 23390 h 3428468"/>
              <a:gd name="connsiteX9368" fmla="*/ 3246285 w 5317239"/>
              <a:gd name="connsiteY9368" fmla="*/ 26864 h 3428468"/>
              <a:gd name="connsiteX9369" fmla="*/ 3250355 w 5317239"/>
              <a:gd name="connsiteY9369" fmla="*/ 27189 h 3428468"/>
              <a:gd name="connsiteX9370" fmla="*/ 3258441 w 5317239"/>
              <a:gd name="connsiteY9370" fmla="*/ 23933 h 3428468"/>
              <a:gd name="connsiteX9371" fmla="*/ 3261318 w 5317239"/>
              <a:gd name="connsiteY9371" fmla="*/ 19863 h 3428468"/>
              <a:gd name="connsiteX9372" fmla="*/ 3261318 w 5317239"/>
              <a:gd name="connsiteY9372" fmla="*/ 18886 h 3428468"/>
              <a:gd name="connsiteX9373" fmla="*/ 3277762 w 5317239"/>
              <a:gd name="connsiteY9373" fmla="*/ 33702 h 3428468"/>
              <a:gd name="connsiteX9374" fmla="*/ 3284654 w 5317239"/>
              <a:gd name="connsiteY9374" fmla="*/ 42113 h 3428468"/>
              <a:gd name="connsiteX9375" fmla="*/ 3280204 w 5317239"/>
              <a:gd name="connsiteY9375" fmla="*/ 46564 h 3428468"/>
              <a:gd name="connsiteX9376" fmla="*/ 3279010 w 5317239"/>
              <a:gd name="connsiteY9376" fmla="*/ 50797 h 3428468"/>
              <a:gd name="connsiteX9377" fmla="*/ 3282158 w 5317239"/>
              <a:gd name="connsiteY9377" fmla="*/ 64473 h 3428468"/>
              <a:gd name="connsiteX9378" fmla="*/ 3283243 w 5317239"/>
              <a:gd name="connsiteY9378" fmla="*/ 66535 h 3428468"/>
              <a:gd name="connsiteX9379" fmla="*/ 3288616 w 5317239"/>
              <a:gd name="connsiteY9379" fmla="*/ 72342 h 3428468"/>
              <a:gd name="connsiteX9380" fmla="*/ 3291438 w 5317239"/>
              <a:gd name="connsiteY9380" fmla="*/ 73753 h 3428468"/>
              <a:gd name="connsiteX9381" fmla="*/ 3300989 w 5317239"/>
              <a:gd name="connsiteY9381" fmla="*/ 74784 h 3428468"/>
              <a:gd name="connsiteX9382" fmla="*/ 3301207 w 5317239"/>
              <a:gd name="connsiteY9382" fmla="*/ 75218 h 3428468"/>
              <a:gd name="connsiteX9383" fmla="*/ 3296811 w 5317239"/>
              <a:gd name="connsiteY9383" fmla="*/ 84879 h 3428468"/>
              <a:gd name="connsiteX9384" fmla="*/ 3291221 w 5317239"/>
              <a:gd name="connsiteY9384" fmla="*/ 88623 h 3428468"/>
              <a:gd name="connsiteX9385" fmla="*/ 3289538 w 5317239"/>
              <a:gd name="connsiteY9385" fmla="*/ 94050 h 3428468"/>
              <a:gd name="connsiteX9386" fmla="*/ 3298059 w 5317239"/>
              <a:gd name="connsiteY9386" fmla="*/ 115270 h 3428468"/>
              <a:gd name="connsiteX9387" fmla="*/ 3298059 w 5317239"/>
              <a:gd name="connsiteY9387" fmla="*/ 144902 h 3428468"/>
              <a:gd name="connsiteX9388" fmla="*/ 3294803 w 5317239"/>
              <a:gd name="connsiteY9388" fmla="*/ 151034 h 3428468"/>
              <a:gd name="connsiteX9389" fmla="*/ 3296376 w 5317239"/>
              <a:gd name="connsiteY9389" fmla="*/ 156950 h 3428468"/>
              <a:gd name="connsiteX9390" fmla="*/ 3307502 w 5317239"/>
              <a:gd name="connsiteY9390" fmla="*/ 164059 h 3428468"/>
              <a:gd name="connsiteX9391" fmla="*/ 3311789 w 5317239"/>
              <a:gd name="connsiteY9391" fmla="*/ 164384 h 3428468"/>
              <a:gd name="connsiteX9392" fmla="*/ 3318845 w 5317239"/>
              <a:gd name="connsiteY9392" fmla="*/ 161183 h 3428468"/>
              <a:gd name="connsiteX9393" fmla="*/ 3324760 w 5317239"/>
              <a:gd name="connsiteY9393" fmla="*/ 163353 h 3428468"/>
              <a:gd name="connsiteX9394" fmla="*/ 3326876 w 5317239"/>
              <a:gd name="connsiteY9394" fmla="*/ 170246 h 3428468"/>
              <a:gd name="connsiteX9395" fmla="*/ 3331760 w 5317239"/>
              <a:gd name="connsiteY9395" fmla="*/ 173394 h 3428468"/>
              <a:gd name="connsiteX9396" fmla="*/ 3341095 w 5317239"/>
              <a:gd name="connsiteY9396" fmla="*/ 172254 h 3428468"/>
              <a:gd name="connsiteX9397" fmla="*/ 3346847 w 5317239"/>
              <a:gd name="connsiteY9397" fmla="*/ 180991 h 3428468"/>
              <a:gd name="connsiteX9398" fmla="*/ 3341095 w 5317239"/>
              <a:gd name="connsiteY9398" fmla="*/ 190977 h 3428468"/>
              <a:gd name="connsiteX9399" fmla="*/ 3312820 w 5317239"/>
              <a:gd name="connsiteY9399" fmla="*/ 202645 h 3428468"/>
              <a:gd name="connsiteX9400" fmla="*/ 3310215 w 5317239"/>
              <a:gd name="connsiteY9400" fmla="*/ 208072 h 3428468"/>
              <a:gd name="connsiteX9401" fmla="*/ 3314177 w 5317239"/>
              <a:gd name="connsiteY9401" fmla="*/ 221694 h 3428468"/>
              <a:gd name="connsiteX9402" fmla="*/ 3312820 w 5317239"/>
              <a:gd name="connsiteY9402" fmla="*/ 231680 h 3428468"/>
              <a:gd name="connsiteX9403" fmla="*/ 3316014 w 5317239"/>
              <a:gd name="connsiteY9403" fmla="*/ 236629 h 3428468"/>
              <a:gd name="connsiteX9404" fmla="*/ 3325628 w 5317239"/>
              <a:gd name="connsiteY9404" fmla="*/ 239331 h 3428468"/>
              <a:gd name="connsiteX9405" fmla="*/ 3325519 w 5317239"/>
              <a:gd name="connsiteY9405" fmla="*/ 240199 h 3428468"/>
              <a:gd name="connsiteX9406" fmla="*/ 3318472 w 5317239"/>
              <a:gd name="connsiteY9406" fmla="*/ 238214 h 3428468"/>
              <a:gd name="connsiteX9407" fmla="*/ 3318519 w 5317239"/>
              <a:gd name="connsiteY9407" fmla="*/ 238246 h 3428468"/>
              <a:gd name="connsiteX9408" fmla="*/ 3326225 w 5317239"/>
              <a:gd name="connsiteY9408" fmla="*/ 240417 h 3428468"/>
              <a:gd name="connsiteX9409" fmla="*/ 3326116 w 5317239"/>
              <a:gd name="connsiteY9409" fmla="*/ 241123 h 3428468"/>
              <a:gd name="connsiteX9410" fmla="*/ 3326605 w 5317239"/>
              <a:gd name="connsiteY9410" fmla="*/ 243836 h 3428468"/>
              <a:gd name="connsiteX9411" fmla="*/ 3337894 w 5317239"/>
              <a:gd name="connsiteY9411" fmla="*/ 265001 h 3428468"/>
              <a:gd name="connsiteX9412" fmla="*/ 3350755 w 5317239"/>
              <a:gd name="connsiteY9412" fmla="*/ 364750 h 3428468"/>
              <a:gd name="connsiteX9413" fmla="*/ 3354008 w 5317239"/>
              <a:gd name="connsiteY9413" fmla="*/ 368483 h 3428468"/>
              <a:gd name="connsiteX9414" fmla="*/ 3364485 w 5317239"/>
              <a:gd name="connsiteY9414" fmla="*/ 371154 h 3428468"/>
              <a:gd name="connsiteX9415" fmla="*/ 3366059 w 5317239"/>
              <a:gd name="connsiteY9415" fmla="*/ 371262 h 3428468"/>
              <a:gd name="connsiteX9416" fmla="*/ 3378487 w 5317239"/>
              <a:gd name="connsiteY9416" fmla="*/ 370014 h 3428468"/>
              <a:gd name="connsiteX9417" fmla="*/ 3378759 w 5317239"/>
              <a:gd name="connsiteY9417" fmla="*/ 371805 h 3428468"/>
              <a:gd name="connsiteX9418" fmla="*/ 3368447 w 5317239"/>
              <a:gd name="connsiteY9418" fmla="*/ 372836 h 3428468"/>
              <a:gd name="connsiteX9419" fmla="*/ 3366873 w 5317239"/>
              <a:gd name="connsiteY9419" fmla="*/ 372727 h 3428468"/>
              <a:gd name="connsiteX9420" fmla="*/ 3356326 w 5317239"/>
              <a:gd name="connsiteY9420" fmla="*/ 370039 h 3428468"/>
              <a:gd name="connsiteX9421" fmla="*/ 3356454 w 5317239"/>
              <a:gd name="connsiteY9421" fmla="*/ 370123 h 3428468"/>
              <a:gd name="connsiteX9422" fmla="*/ 3367525 w 5317239"/>
              <a:gd name="connsiteY9422" fmla="*/ 372945 h 3428468"/>
              <a:gd name="connsiteX9423" fmla="*/ 3369099 w 5317239"/>
              <a:gd name="connsiteY9423" fmla="*/ 373054 h 3428468"/>
              <a:gd name="connsiteX9424" fmla="*/ 3379410 w 5317239"/>
              <a:gd name="connsiteY9424" fmla="*/ 372023 h 3428468"/>
              <a:gd name="connsiteX9425" fmla="*/ 3380549 w 5317239"/>
              <a:gd name="connsiteY9425" fmla="*/ 379240 h 3428468"/>
              <a:gd name="connsiteX9426" fmla="*/ 3383804 w 5317239"/>
              <a:gd name="connsiteY9426" fmla="*/ 382762 h 3428468"/>
              <a:gd name="connsiteX9427" fmla="*/ 3384402 w 5317239"/>
              <a:gd name="connsiteY9427" fmla="*/ 382876 h 3428468"/>
              <a:gd name="connsiteX9428" fmla="*/ 3387442 w 5317239"/>
              <a:gd name="connsiteY9428" fmla="*/ 382876 h 3428468"/>
              <a:gd name="connsiteX9429" fmla="*/ 3388690 w 5317239"/>
              <a:gd name="connsiteY9429" fmla="*/ 384449 h 3428468"/>
              <a:gd name="connsiteX9430" fmla="*/ 3387065 w 5317239"/>
              <a:gd name="connsiteY9430" fmla="*/ 384449 h 3428468"/>
              <a:gd name="connsiteX9431" fmla="*/ 3387387 w 5317239"/>
              <a:gd name="connsiteY9431" fmla="*/ 384613 h 3428468"/>
              <a:gd name="connsiteX9432" fmla="*/ 3389341 w 5317239"/>
              <a:gd name="connsiteY9432" fmla="*/ 384613 h 3428468"/>
              <a:gd name="connsiteX9433" fmla="*/ 3393357 w 5317239"/>
              <a:gd name="connsiteY9433" fmla="*/ 389715 h 3428468"/>
              <a:gd name="connsiteX9434" fmla="*/ 3393683 w 5317239"/>
              <a:gd name="connsiteY9434" fmla="*/ 393568 h 3428468"/>
              <a:gd name="connsiteX9435" fmla="*/ 3383969 w 5317239"/>
              <a:gd name="connsiteY9435" fmla="*/ 411151 h 3428468"/>
              <a:gd name="connsiteX9436" fmla="*/ 3383969 w 5317239"/>
              <a:gd name="connsiteY9436" fmla="*/ 415493 h 3428468"/>
              <a:gd name="connsiteX9437" fmla="*/ 3386899 w 5317239"/>
              <a:gd name="connsiteY9437" fmla="*/ 420866 h 3428468"/>
              <a:gd name="connsiteX9438" fmla="*/ 3384023 w 5317239"/>
              <a:gd name="connsiteY9438" fmla="*/ 424556 h 3428468"/>
              <a:gd name="connsiteX9439" fmla="*/ 3384403 w 5317239"/>
              <a:gd name="connsiteY9439" fmla="*/ 430580 h 3428468"/>
              <a:gd name="connsiteX9440" fmla="*/ 3392815 w 5317239"/>
              <a:gd name="connsiteY9440" fmla="*/ 438829 h 3428468"/>
              <a:gd name="connsiteX9441" fmla="*/ 3394117 w 5317239"/>
              <a:gd name="connsiteY9441" fmla="*/ 456088 h 3428468"/>
              <a:gd name="connsiteX9442" fmla="*/ 3395311 w 5317239"/>
              <a:gd name="connsiteY9442" fmla="*/ 458802 h 3428468"/>
              <a:gd name="connsiteX9443" fmla="*/ 3411484 w 5317239"/>
              <a:gd name="connsiteY9443" fmla="*/ 476494 h 3428468"/>
              <a:gd name="connsiteX9444" fmla="*/ 3419353 w 5317239"/>
              <a:gd name="connsiteY9444" fmla="*/ 491960 h 3428468"/>
              <a:gd name="connsiteX9445" fmla="*/ 3425052 w 5317239"/>
              <a:gd name="connsiteY9445" fmla="*/ 515786 h 3428468"/>
              <a:gd name="connsiteX9446" fmla="*/ 3422717 w 5317239"/>
              <a:gd name="connsiteY9446" fmla="*/ 530058 h 3428468"/>
              <a:gd name="connsiteX9447" fmla="*/ 3422717 w 5317239"/>
              <a:gd name="connsiteY9447" fmla="*/ 531741 h 3428468"/>
              <a:gd name="connsiteX9448" fmla="*/ 3431347 w 5317239"/>
              <a:gd name="connsiteY9448" fmla="*/ 572117 h 3428468"/>
              <a:gd name="connsiteX9449" fmla="*/ 3427928 w 5317239"/>
              <a:gd name="connsiteY9449" fmla="*/ 579499 h 3428468"/>
              <a:gd name="connsiteX9450" fmla="*/ 3427711 w 5317239"/>
              <a:gd name="connsiteY9450" fmla="*/ 582809 h 3428468"/>
              <a:gd name="connsiteX9451" fmla="*/ 3437479 w 5317239"/>
              <a:gd name="connsiteY9451" fmla="*/ 612930 h 3428468"/>
              <a:gd name="connsiteX9452" fmla="*/ 3434820 w 5317239"/>
              <a:gd name="connsiteY9452" fmla="*/ 620419 h 3428468"/>
              <a:gd name="connsiteX9453" fmla="*/ 3435145 w 5317239"/>
              <a:gd name="connsiteY9453" fmla="*/ 624109 h 3428468"/>
              <a:gd name="connsiteX9454" fmla="*/ 3440247 w 5317239"/>
              <a:gd name="connsiteY9454" fmla="*/ 633226 h 3428468"/>
              <a:gd name="connsiteX9455" fmla="*/ 3436177 w 5317239"/>
              <a:gd name="connsiteY9455" fmla="*/ 636646 h 3428468"/>
              <a:gd name="connsiteX9456" fmla="*/ 3413274 w 5317239"/>
              <a:gd name="connsiteY9456" fmla="*/ 640336 h 3428468"/>
              <a:gd name="connsiteX9457" fmla="*/ 3410236 w 5317239"/>
              <a:gd name="connsiteY9457" fmla="*/ 635560 h 3428468"/>
              <a:gd name="connsiteX9458" fmla="*/ 3409584 w 5317239"/>
              <a:gd name="connsiteY9458" fmla="*/ 634746 h 3428468"/>
              <a:gd name="connsiteX9459" fmla="*/ 3407142 w 5317239"/>
              <a:gd name="connsiteY9459" fmla="*/ 633390 h 3428468"/>
              <a:gd name="connsiteX9460" fmla="*/ 3406599 w 5317239"/>
              <a:gd name="connsiteY9460" fmla="*/ 633280 h 3428468"/>
              <a:gd name="connsiteX9461" fmla="*/ 3409041 w 5317239"/>
              <a:gd name="connsiteY9461" fmla="*/ 634637 h 3428468"/>
              <a:gd name="connsiteX9462" fmla="*/ 3406761 w 5317239"/>
              <a:gd name="connsiteY9462" fmla="*/ 633443 h 3428468"/>
              <a:gd name="connsiteX9463" fmla="*/ 3400412 w 5317239"/>
              <a:gd name="connsiteY9463" fmla="*/ 632194 h 3428468"/>
              <a:gd name="connsiteX9464" fmla="*/ 3400412 w 5317239"/>
              <a:gd name="connsiteY9464" fmla="*/ 632032 h 3428468"/>
              <a:gd name="connsiteX9465" fmla="*/ 3400955 w 5317239"/>
              <a:gd name="connsiteY9465" fmla="*/ 632141 h 3428468"/>
              <a:gd name="connsiteX9466" fmla="*/ 3396342 w 5317239"/>
              <a:gd name="connsiteY9466" fmla="*/ 618790 h 3428468"/>
              <a:gd name="connsiteX9467" fmla="*/ 3396288 w 5317239"/>
              <a:gd name="connsiteY9467" fmla="*/ 618627 h 3428468"/>
              <a:gd name="connsiteX9468" fmla="*/ 3394334 w 5317239"/>
              <a:gd name="connsiteY9468" fmla="*/ 616240 h 3428468"/>
              <a:gd name="connsiteX9469" fmla="*/ 3389178 w 5317239"/>
              <a:gd name="connsiteY9469" fmla="*/ 613147 h 3428468"/>
              <a:gd name="connsiteX9470" fmla="*/ 3387279 w 5317239"/>
              <a:gd name="connsiteY9470" fmla="*/ 612549 h 3428468"/>
              <a:gd name="connsiteX9471" fmla="*/ 3386761 w 5317239"/>
              <a:gd name="connsiteY9471" fmla="*/ 612502 h 3428468"/>
              <a:gd name="connsiteX9472" fmla="*/ 3388636 w 5317239"/>
              <a:gd name="connsiteY9472" fmla="*/ 613091 h 3428468"/>
              <a:gd name="connsiteX9473" fmla="*/ 3393792 w 5317239"/>
              <a:gd name="connsiteY9473" fmla="*/ 616184 h 3428468"/>
              <a:gd name="connsiteX9474" fmla="*/ 3395745 w 5317239"/>
              <a:gd name="connsiteY9474" fmla="*/ 618626 h 3428468"/>
              <a:gd name="connsiteX9475" fmla="*/ 3393846 w 5317239"/>
              <a:gd name="connsiteY9475" fmla="*/ 616347 h 3428468"/>
              <a:gd name="connsiteX9476" fmla="*/ 3388690 w 5317239"/>
              <a:gd name="connsiteY9476" fmla="*/ 613254 h 3428468"/>
              <a:gd name="connsiteX9477" fmla="*/ 3386790 w 5317239"/>
              <a:gd name="connsiteY9477" fmla="*/ 612657 h 3428468"/>
              <a:gd name="connsiteX9478" fmla="*/ 3328016 w 5317239"/>
              <a:gd name="connsiteY9478" fmla="*/ 607230 h 3428468"/>
              <a:gd name="connsiteX9479" fmla="*/ 3317976 w 5317239"/>
              <a:gd name="connsiteY9479" fmla="*/ 600826 h 3428468"/>
              <a:gd name="connsiteX9480" fmla="*/ 3315859 w 5317239"/>
              <a:gd name="connsiteY9480" fmla="*/ 600120 h 3428468"/>
              <a:gd name="connsiteX9481" fmla="*/ 3300338 w 5317239"/>
              <a:gd name="connsiteY9481" fmla="*/ 598981 h 3428468"/>
              <a:gd name="connsiteX9482" fmla="*/ 3298887 w 5317239"/>
              <a:gd name="connsiteY9482" fmla="*/ 599121 h 3428468"/>
              <a:gd name="connsiteX9483" fmla="*/ 3293283 w 5317239"/>
              <a:gd name="connsiteY9483" fmla="*/ 600935 h 3428468"/>
              <a:gd name="connsiteX9484" fmla="*/ 3291492 w 5317239"/>
              <a:gd name="connsiteY9484" fmla="*/ 602020 h 3428468"/>
              <a:gd name="connsiteX9485" fmla="*/ 3271792 w 5317239"/>
              <a:gd name="connsiteY9485" fmla="*/ 621775 h 3428468"/>
              <a:gd name="connsiteX9486" fmla="*/ 3248835 w 5317239"/>
              <a:gd name="connsiteY9486" fmla="*/ 623674 h 3428468"/>
              <a:gd name="connsiteX9487" fmla="*/ 3248760 w 5317239"/>
              <a:gd name="connsiteY9487" fmla="*/ 623644 h 3428468"/>
              <a:gd name="connsiteX9488" fmla="*/ 3248401 w 5317239"/>
              <a:gd name="connsiteY9488" fmla="*/ 623674 h 3428468"/>
              <a:gd name="connsiteX9489" fmla="*/ 3238226 w 5317239"/>
              <a:gd name="connsiteY9489" fmla="*/ 619550 h 3428468"/>
              <a:gd name="connsiteX9490" fmla="*/ 3233748 w 5317239"/>
              <a:gd name="connsiteY9490" fmla="*/ 620364 h 3428468"/>
              <a:gd name="connsiteX9491" fmla="*/ 3218932 w 5317239"/>
              <a:gd name="connsiteY9491" fmla="*/ 634040 h 3428468"/>
              <a:gd name="connsiteX9492" fmla="*/ 3218768 w 5317239"/>
              <a:gd name="connsiteY9492" fmla="*/ 633945 h 3428468"/>
              <a:gd name="connsiteX9493" fmla="*/ 3218607 w 5317239"/>
              <a:gd name="connsiteY9493" fmla="*/ 634094 h 3428468"/>
              <a:gd name="connsiteX9494" fmla="*/ 3218390 w 5317239"/>
              <a:gd name="connsiteY9494" fmla="*/ 633985 h 3428468"/>
              <a:gd name="connsiteX9495" fmla="*/ 3218562 w 5317239"/>
              <a:gd name="connsiteY9495" fmla="*/ 633826 h 3428468"/>
              <a:gd name="connsiteX9496" fmla="*/ 3215459 w 5317239"/>
              <a:gd name="connsiteY9496" fmla="*/ 632032 h 3428468"/>
              <a:gd name="connsiteX9497" fmla="*/ 3213831 w 5317239"/>
              <a:gd name="connsiteY9497" fmla="*/ 631490 h 3428468"/>
              <a:gd name="connsiteX9498" fmla="*/ 3213203 w 5317239"/>
              <a:gd name="connsiteY9498" fmla="*/ 631490 h 3428468"/>
              <a:gd name="connsiteX9499" fmla="*/ 3211678 w 5317239"/>
              <a:gd name="connsiteY9499" fmla="*/ 631539 h 3428468"/>
              <a:gd name="connsiteX9500" fmla="*/ 3195108 w 5317239"/>
              <a:gd name="connsiteY9500" fmla="*/ 635614 h 3428468"/>
              <a:gd name="connsiteX9501" fmla="*/ 3193100 w 5317239"/>
              <a:gd name="connsiteY9501" fmla="*/ 636700 h 3428468"/>
              <a:gd name="connsiteX9502" fmla="*/ 3188270 w 5317239"/>
              <a:gd name="connsiteY9502" fmla="*/ 641150 h 3428468"/>
              <a:gd name="connsiteX9503" fmla="*/ 3187998 w 5317239"/>
              <a:gd name="connsiteY9503" fmla="*/ 647554 h 3428468"/>
              <a:gd name="connsiteX9504" fmla="*/ 3193100 w 5317239"/>
              <a:gd name="connsiteY9504" fmla="*/ 653035 h 3428468"/>
              <a:gd name="connsiteX9505" fmla="*/ 3192394 w 5317239"/>
              <a:gd name="connsiteY9505" fmla="*/ 659005 h 3428468"/>
              <a:gd name="connsiteX9506" fmla="*/ 3189029 w 5317239"/>
              <a:gd name="connsiteY9506" fmla="*/ 660362 h 3428468"/>
              <a:gd name="connsiteX9507" fmla="*/ 3184200 w 5317239"/>
              <a:gd name="connsiteY9507" fmla="*/ 665355 h 3428468"/>
              <a:gd name="connsiteX9508" fmla="*/ 3184112 w 5317239"/>
              <a:gd name="connsiteY9508" fmla="*/ 665269 h 3428468"/>
              <a:gd name="connsiteX9509" fmla="*/ 3183820 w 5317239"/>
              <a:gd name="connsiteY9509" fmla="*/ 665571 h 3428468"/>
              <a:gd name="connsiteX9510" fmla="*/ 3183602 w 5317239"/>
              <a:gd name="connsiteY9510" fmla="*/ 665354 h 3428468"/>
              <a:gd name="connsiteX9511" fmla="*/ 3183893 w 5317239"/>
              <a:gd name="connsiteY9511" fmla="*/ 665054 h 3428468"/>
              <a:gd name="connsiteX9512" fmla="*/ 3181704 w 5317239"/>
              <a:gd name="connsiteY9512" fmla="*/ 662912 h 3428468"/>
              <a:gd name="connsiteX9513" fmla="*/ 3181106 w 5317239"/>
              <a:gd name="connsiteY9513" fmla="*/ 662479 h 3428468"/>
              <a:gd name="connsiteX9514" fmla="*/ 3180835 w 5317239"/>
              <a:gd name="connsiteY9514" fmla="*/ 662261 h 3428468"/>
              <a:gd name="connsiteX9515" fmla="*/ 3180075 w 5317239"/>
              <a:gd name="connsiteY9515" fmla="*/ 661936 h 3428468"/>
              <a:gd name="connsiteX9516" fmla="*/ 3179858 w 5317239"/>
              <a:gd name="connsiteY9516" fmla="*/ 661827 h 3428468"/>
              <a:gd name="connsiteX9517" fmla="*/ 3179207 w 5317239"/>
              <a:gd name="connsiteY9517" fmla="*/ 661719 h 3428468"/>
              <a:gd name="connsiteX9518" fmla="*/ 3178773 w 5317239"/>
              <a:gd name="connsiteY9518" fmla="*/ 661664 h 3428468"/>
              <a:gd name="connsiteX9519" fmla="*/ 3178338 w 5317239"/>
              <a:gd name="connsiteY9519" fmla="*/ 661664 h 3428468"/>
              <a:gd name="connsiteX9520" fmla="*/ 3177688 w 5317239"/>
              <a:gd name="connsiteY9520" fmla="*/ 661664 h 3428468"/>
              <a:gd name="connsiteX9521" fmla="*/ 3176818 w 5317239"/>
              <a:gd name="connsiteY9521" fmla="*/ 661882 h 3428468"/>
              <a:gd name="connsiteX9522" fmla="*/ 3176710 w 5317239"/>
              <a:gd name="connsiteY9522" fmla="*/ 661936 h 3428468"/>
              <a:gd name="connsiteX9523" fmla="*/ 3176059 w 5317239"/>
              <a:gd name="connsiteY9523" fmla="*/ 662261 h 3428468"/>
              <a:gd name="connsiteX9524" fmla="*/ 3160429 w 5317239"/>
              <a:gd name="connsiteY9524" fmla="*/ 654013 h 3428468"/>
              <a:gd name="connsiteX9525" fmla="*/ 3145722 w 5317239"/>
              <a:gd name="connsiteY9525" fmla="*/ 639468 h 3428468"/>
              <a:gd name="connsiteX9526" fmla="*/ 3143877 w 5317239"/>
              <a:gd name="connsiteY9526" fmla="*/ 638382 h 3428468"/>
              <a:gd name="connsiteX9527" fmla="*/ 3137581 w 5317239"/>
              <a:gd name="connsiteY9527" fmla="*/ 636429 h 3428468"/>
              <a:gd name="connsiteX9528" fmla="*/ 3135574 w 5317239"/>
              <a:gd name="connsiteY9528" fmla="*/ 636265 h 3428468"/>
              <a:gd name="connsiteX9529" fmla="*/ 3118913 w 5317239"/>
              <a:gd name="connsiteY9529" fmla="*/ 638707 h 3428468"/>
              <a:gd name="connsiteX9530" fmla="*/ 3118044 w 5317239"/>
              <a:gd name="connsiteY9530" fmla="*/ 638924 h 3428468"/>
              <a:gd name="connsiteX9531" fmla="*/ 3117936 w 5317239"/>
              <a:gd name="connsiteY9531" fmla="*/ 638924 h 3428468"/>
              <a:gd name="connsiteX9532" fmla="*/ 3117013 w 5317239"/>
              <a:gd name="connsiteY9532" fmla="*/ 639414 h 3428468"/>
              <a:gd name="connsiteX9533" fmla="*/ 3095522 w 5317239"/>
              <a:gd name="connsiteY9533" fmla="*/ 654663 h 3428468"/>
              <a:gd name="connsiteX9534" fmla="*/ 3073163 w 5317239"/>
              <a:gd name="connsiteY9534" fmla="*/ 645166 h 3428468"/>
              <a:gd name="connsiteX9535" fmla="*/ 3071317 w 5317239"/>
              <a:gd name="connsiteY9535" fmla="*/ 644786 h 3428468"/>
              <a:gd name="connsiteX9536" fmla="*/ 3071264 w 5317239"/>
              <a:gd name="connsiteY9536" fmla="*/ 644786 h 3428468"/>
              <a:gd name="connsiteX9537" fmla="*/ 3043097 w 5317239"/>
              <a:gd name="connsiteY9537" fmla="*/ 645383 h 3428468"/>
              <a:gd name="connsiteX9538" fmla="*/ 3039406 w 5317239"/>
              <a:gd name="connsiteY9538" fmla="*/ 647392 h 3428468"/>
              <a:gd name="connsiteX9539" fmla="*/ 3038973 w 5317239"/>
              <a:gd name="connsiteY9539" fmla="*/ 651570 h 3428468"/>
              <a:gd name="connsiteX9540" fmla="*/ 3042554 w 5317239"/>
              <a:gd name="connsiteY9540" fmla="*/ 660525 h 3428468"/>
              <a:gd name="connsiteX9541" fmla="*/ 3043477 w 5317239"/>
              <a:gd name="connsiteY9541" fmla="*/ 661990 h 3428468"/>
              <a:gd name="connsiteX9542" fmla="*/ 3068115 w 5317239"/>
              <a:gd name="connsiteY9542" fmla="*/ 687550 h 3428468"/>
              <a:gd name="connsiteX9543" fmla="*/ 3073705 w 5317239"/>
              <a:gd name="connsiteY9543" fmla="*/ 713710 h 3428468"/>
              <a:gd name="connsiteX9544" fmla="*/ 3074140 w 5317239"/>
              <a:gd name="connsiteY9544" fmla="*/ 714958 h 3428468"/>
              <a:gd name="connsiteX9545" fmla="*/ 3087164 w 5317239"/>
              <a:gd name="connsiteY9545" fmla="*/ 738782 h 3428468"/>
              <a:gd name="connsiteX9546" fmla="*/ 3064751 w 5317239"/>
              <a:gd name="connsiteY9546" fmla="*/ 788657 h 3428468"/>
              <a:gd name="connsiteX9547" fmla="*/ 3065402 w 5317239"/>
              <a:gd name="connsiteY9547" fmla="*/ 793378 h 3428468"/>
              <a:gd name="connsiteX9548" fmla="*/ 3059324 w 5317239"/>
              <a:gd name="connsiteY9548" fmla="*/ 800922 h 3428468"/>
              <a:gd name="connsiteX9549" fmla="*/ 3050803 w 5317239"/>
              <a:gd name="connsiteY9549" fmla="*/ 804884 h 3428468"/>
              <a:gd name="connsiteX9550" fmla="*/ 3048578 w 5317239"/>
              <a:gd name="connsiteY9550" fmla="*/ 807164 h 3428468"/>
              <a:gd name="connsiteX9551" fmla="*/ 3036693 w 5317239"/>
              <a:gd name="connsiteY9551" fmla="*/ 833756 h 3428468"/>
              <a:gd name="connsiteX9552" fmla="*/ 3034848 w 5317239"/>
              <a:gd name="connsiteY9552" fmla="*/ 834027 h 3428468"/>
              <a:gd name="connsiteX9553" fmla="*/ 3031157 w 5317239"/>
              <a:gd name="connsiteY9553" fmla="*/ 837230 h 3428468"/>
              <a:gd name="connsiteX9554" fmla="*/ 3028390 w 5317239"/>
              <a:gd name="connsiteY9554" fmla="*/ 846727 h 3428468"/>
              <a:gd name="connsiteX9555" fmla="*/ 3022908 w 5317239"/>
              <a:gd name="connsiteY9555" fmla="*/ 849603 h 3428468"/>
              <a:gd name="connsiteX9556" fmla="*/ 3020955 w 5317239"/>
              <a:gd name="connsiteY9556" fmla="*/ 855573 h 3428468"/>
              <a:gd name="connsiteX9557" fmla="*/ 3028227 w 5317239"/>
              <a:gd name="connsiteY9557" fmla="*/ 870768 h 3428468"/>
              <a:gd name="connsiteX9558" fmla="*/ 3017970 w 5317239"/>
              <a:gd name="connsiteY9558" fmla="*/ 888135 h 3428468"/>
              <a:gd name="connsiteX9559" fmla="*/ 3017373 w 5317239"/>
              <a:gd name="connsiteY9559" fmla="*/ 889817 h 3428468"/>
              <a:gd name="connsiteX9560" fmla="*/ 3015799 w 5317239"/>
              <a:gd name="connsiteY9560" fmla="*/ 901106 h 3428468"/>
              <a:gd name="connsiteX9561" fmla="*/ 3017210 w 5317239"/>
              <a:gd name="connsiteY9561" fmla="*/ 905013 h 3428468"/>
              <a:gd name="connsiteX9562" fmla="*/ 3018458 w 5317239"/>
              <a:gd name="connsiteY9562" fmla="*/ 905881 h 3428468"/>
              <a:gd name="connsiteX9563" fmla="*/ 3047655 w 5317239"/>
              <a:gd name="connsiteY9563" fmla="*/ 919829 h 3428468"/>
              <a:gd name="connsiteX9564" fmla="*/ 3051129 w 5317239"/>
              <a:gd name="connsiteY9564" fmla="*/ 923899 h 3428468"/>
              <a:gd name="connsiteX9565" fmla="*/ 3031211 w 5317239"/>
              <a:gd name="connsiteY9565" fmla="*/ 966610 h 3428468"/>
              <a:gd name="connsiteX9566" fmla="*/ 3025513 w 5317239"/>
              <a:gd name="connsiteY9566" fmla="*/ 961725 h 3428468"/>
              <a:gd name="connsiteX9567" fmla="*/ 3022420 w 5317239"/>
              <a:gd name="connsiteY9567" fmla="*/ 948755 h 3428468"/>
              <a:gd name="connsiteX9568" fmla="*/ 3021660 w 5317239"/>
              <a:gd name="connsiteY9568" fmla="*/ 947127 h 3428468"/>
              <a:gd name="connsiteX9569" fmla="*/ 3015854 w 5317239"/>
              <a:gd name="connsiteY9569" fmla="*/ 939312 h 3428468"/>
              <a:gd name="connsiteX9570" fmla="*/ 3013845 w 5317239"/>
              <a:gd name="connsiteY9570" fmla="*/ 937793 h 3428468"/>
              <a:gd name="connsiteX9571" fmla="*/ 3000983 w 5317239"/>
              <a:gd name="connsiteY9571" fmla="*/ 932799 h 3428468"/>
              <a:gd name="connsiteX9572" fmla="*/ 2996316 w 5317239"/>
              <a:gd name="connsiteY9572" fmla="*/ 933668 h 3428468"/>
              <a:gd name="connsiteX9573" fmla="*/ 2971840 w 5317239"/>
              <a:gd name="connsiteY9573" fmla="*/ 955485 h 3428468"/>
              <a:gd name="connsiteX9574" fmla="*/ 2970375 w 5317239"/>
              <a:gd name="connsiteY9574" fmla="*/ 958415 h 3428468"/>
              <a:gd name="connsiteX9575" fmla="*/ 2971026 w 5317239"/>
              <a:gd name="connsiteY9575" fmla="*/ 961454 h 3428468"/>
              <a:gd name="connsiteX9576" fmla="*/ 2988121 w 5317239"/>
              <a:gd name="connsiteY9576" fmla="*/ 988426 h 3428468"/>
              <a:gd name="connsiteX9577" fmla="*/ 2986330 w 5317239"/>
              <a:gd name="connsiteY9577" fmla="*/ 1002048 h 3428468"/>
              <a:gd name="connsiteX9578" fmla="*/ 2980578 w 5317239"/>
              <a:gd name="connsiteY9578" fmla="*/ 1045736 h 3428468"/>
              <a:gd name="connsiteX9579" fmla="*/ 2962343 w 5317239"/>
              <a:gd name="connsiteY9579" fmla="*/ 1066304 h 3428468"/>
              <a:gd name="connsiteX9580" fmla="*/ 2951651 w 5317239"/>
              <a:gd name="connsiteY9580" fmla="*/ 1057676 h 3428468"/>
              <a:gd name="connsiteX9581" fmla="*/ 2947310 w 5317239"/>
              <a:gd name="connsiteY9581" fmla="*/ 1056915 h 3428468"/>
              <a:gd name="connsiteX9582" fmla="*/ 2938193 w 5317239"/>
              <a:gd name="connsiteY9582" fmla="*/ 1060172 h 3428468"/>
              <a:gd name="connsiteX9583" fmla="*/ 2936510 w 5317239"/>
              <a:gd name="connsiteY9583" fmla="*/ 1061257 h 3428468"/>
              <a:gd name="connsiteX9584" fmla="*/ 2935425 w 5317239"/>
              <a:gd name="connsiteY9584" fmla="*/ 1062940 h 3428468"/>
              <a:gd name="connsiteX9585" fmla="*/ 2925059 w 5317239"/>
              <a:gd name="connsiteY9585" fmla="*/ 1089966 h 3428468"/>
              <a:gd name="connsiteX9586" fmla="*/ 2923105 w 5317239"/>
              <a:gd name="connsiteY9586" fmla="*/ 1091269 h 3428468"/>
              <a:gd name="connsiteX9587" fmla="*/ 2922129 w 5317239"/>
              <a:gd name="connsiteY9587" fmla="*/ 1091920 h 3428468"/>
              <a:gd name="connsiteX9588" fmla="*/ 2921935 w 5317239"/>
              <a:gd name="connsiteY9588" fmla="*/ 1091824 h 3428468"/>
              <a:gd name="connsiteX9589" fmla="*/ 2902374 w 5317239"/>
              <a:gd name="connsiteY9589" fmla="*/ 1082260 h 3428468"/>
              <a:gd name="connsiteX9590" fmla="*/ 2898901 w 5317239"/>
              <a:gd name="connsiteY9590" fmla="*/ 1082043 h 3428468"/>
              <a:gd name="connsiteX9591" fmla="*/ 2898195 w 5317239"/>
              <a:gd name="connsiteY9591" fmla="*/ 1079763 h 3428468"/>
              <a:gd name="connsiteX9592" fmla="*/ 2899986 w 5317239"/>
              <a:gd name="connsiteY9592" fmla="*/ 1073957 h 3428468"/>
              <a:gd name="connsiteX9593" fmla="*/ 2899497 w 5317239"/>
              <a:gd name="connsiteY9593" fmla="*/ 1070212 h 3428468"/>
              <a:gd name="connsiteX9594" fmla="*/ 2896350 w 5317239"/>
              <a:gd name="connsiteY9594" fmla="*/ 1068150 h 3428468"/>
              <a:gd name="connsiteX9595" fmla="*/ 2887612 w 5317239"/>
              <a:gd name="connsiteY9595" fmla="*/ 1066793 h 3428468"/>
              <a:gd name="connsiteX9596" fmla="*/ 2885550 w 5317239"/>
              <a:gd name="connsiteY9596" fmla="*/ 1062234 h 3428468"/>
              <a:gd name="connsiteX9597" fmla="*/ 2883542 w 5317239"/>
              <a:gd name="connsiteY9597" fmla="*/ 1060118 h 3428468"/>
              <a:gd name="connsiteX9598" fmla="*/ 2879635 w 5317239"/>
              <a:gd name="connsiteY9598" fmla="*/ 1058055 h 3428468"/>
              <a:gd name="connsiteX9599" fmla="*/ 2882240 w 5317239"/>
              <a:gd name="connsiteY9599" fmla="*/ 1056046 h 3428468"/>
              <a:gd name="connsiteX9600" fmla="*/ 2883380 w 5317239"/>
              <a:gd name="connsiteY9600" fmla="*/ 1050240 h 3428468"/>
              <a:gd name="connsiteX9601" fmla="*/ 2880123 w 5317239"/>
              <a:gd name="connsiteY9601" fmla="*/ 1044650 h 3428468"/>
              <a:gd name="connsiteX9602" fmla="*/ 2877681 w 5317239"/>
              <a:gd name="connsiteY9602" fmla="*/ 1042643 h 3428468"/>
              <a:gd name="connsiteX9603" fmla="*/ 2871440 w 5317239"/>
              <a:gd name="connsiteY9603" fmla="*/ 1040526 h 3428468"/>
              <a:gd name="connsiteX9604" fmla="*/ 2870192 w 5317239"/>
              <a:gd name="connsiteY9604" fmla="*/ 1040309 h 3428468"/>
              <a:gd name="connsiteX9605" fmla="*/ 2867478 w 5317239"/>
              <a:gd name="connsiteY9605" fmla="*/ 1040906 h 3428468"/>
              <a:gd name="connsiteX9606" fmla="*/ 2863137 w 5317239"/>
              <a:gd name="connsiteY9606" fmla="*/ 1037324 h 3428468"/>
              <a:gd name="connsiteX9607" fmla="*/ 2860315 w 5317239"/>
              <a:gd name="connsiteY9607" fmla="*/ 1036293 h 3428468"/>
              <a:gd name="connsiteX9608" fmla="*/ 2850600 w 5317239"/>
              <a:gd name="connsiteY9608" fmla="*/ 1036130 h 3428468"/>
              <a:gd name="connsiteX9609" fmla="*/ 2850926 w 5317239"/>
              <a:gd name="connsiteY9609" fmla="*/ 1032548 h 3428468"/>
              <a:gd name="connsiteX9610" fmla="*/ 2849895 w 5317239"/>
              <a:gd name="connsiteY9610" fmla="*/ 1029292 h 3428468"/>
              <a:gd name="connsiteX9611" fmla="*/ 2846367 w 5317239"/>
              <a:gd name="connsiteY9611" fmla="*/ 1026253 h 3428468"/>
              <a:gd name="connsiteX9612" fmla="*/ 2824985 w 5317239"/>
              <a:gd name="connsiteY9612" fmla="*/ 1022508 h 3428468"/>
              <a:gd name="connsiteX9613" fmla="*/ 2824604 w 5317239"/>
              <a:gd name="connsiteY9613" fmla="*/ 1018818 h 3428468"/>
              <a:gd name="connsiteX9614" fmla="*/ 2817604 w 5317239"/>
              <a:gd name="connsiteY9614" fmla="*/ 1006715 h 3428468"/>
              <a:gd name="connsiteX9615" fmla="*/ 2823465 w 5317239"/>
              <a:gd name="connsiteY9615" fmla="*/ 1003568 h 3428468"/>
              <a:gd name="connsiteX9616" fmla="*/ 2825690 w 5317239"/>
              <a:gd name="connsiteY9616" fmla="*/ 1000746 h 3428468"/>
              <a:gd name="connsiteX9617" fmla="*/ 2825147 w 5317239"/>
              <a:gd name="connsiteY9617" fmla="*/ 997164 h 3428468"/>
              <a:gd name="connsiteX9618" fmla="*/ 2808649 w 5317239"/>
              <a:gd name="connsiteY9618" fmla="*/ 970680 h 3428468"/>
              <a:gd name="connsiteX9619" fmla="*/ 2811308 w 5317239"/>
              <a:gd name="connsiteY9619" fmla="*/ 962702 h 3428468"/>
              <a:gd name="connsiteX9620" fmla="*/ 2822326 w 5317239"/>
              <a:gd name="connsiteY9620" fmla="*/ 951360 h 3428468"/>
              <a:gd name="connsiteX9621" fmla="*/ 2823465 w 5317239"/>
              <a:gd name="connsiteY9621" fmla="*/ 947235 h 3428468"/>
              <a:gd name="connsiteX9622" fmla="*/ 2820642 w 5317239"/>
              <a:gd name="connsiteY9622" fmla="*/ 943979 h 3428468"/>
              <a:gd name="connsiteX9623" fmla="*/ 2808378 w 5317239"/>
              <a:gd name="connsiteY9623" fmla="*/ 939420 h 3428468"/>
              <a:gd name="connsiteX9624" fmla="*/ 2806804 w 5317239"/>
              <a:gd name="connsiteY9624" fmla="*/ 939149 h 3428468"/>
              <a:gd name="connsiteX9625" fmla="*/ 2805447 w 5317239"/>
              <a:gd name="connsiteY9625" fmla="*/ 939204 h 3428468"/>
              <a:gd name="connsiteX9626" fmla="*/ 2805233 w 5317239"/>
              <a:gd name="connsiteY9626" fmla="*/ 939249 h 3428468"/>
              <a:gd name="connsiteX9627" fmla="*/ 2806424 w 5317239"/>
              <a:gd name="connsiteY9627" fmla="*/ 939201 h 3428468"/>
              <a:gd name="connsiteX9628" fmla="*/ 2805501 w 5317239"/>
              <a:gd name="connsiteY9628" fmla="*/ 939255 h 3428468"/>
              <a:gd name="connsiteX9629" fmla="*/ 2800639 w 5317239"/>
              <a:gd name="connsiteY9629" fmla="*/ 940207 h 3428468"/>
              <a:gd name="connsiteX9630" fmla="*/ 2800509 w 5317239"/>
              <a:gd name="connsiteY9630" fmla="*/ 940235 h 3428468"/>
              <a:gd name="connsiteX9631" fmla="*/ 2800508 w 5317239"/>
              <a:gd name="connsiteY9631" fmla="*/ 940233 h 3428468"/>
              <a:gd name="connsiteX9632" fmla="*/ 2800237 w 5317239"/>
              <a:gd name="connsiteY9632" fmla="*/ 940286 h 3428468"/>
              <a:gd name="connsiteX9633" fmla="*/ 2800128 w 5317239"/>
              <a:gd name="connsiteY9633" fmla="*/ 940286 h 3428468"/>
              <a:gd name="connsiteX9634" fmla="*/ 2800479 w 5317239"/>
              <a:gd name="connsiteY9634" fmla="*/ 940213 h 3428468"/>
              <a:gd name="connsiteX9635" fmla="*/ 2784771 w 5317239"/>
              <a:gd name="connsiteY9635" fmla="*/ 929000 h 3428468"/>
              <a:gd name="connsiteX9636" fmla="*/ 2782165 w 5317239"/>
              <a:gd name="connsiteY9636" fmla="*/ 928187 h 3428468"/>
              <a:gd name="connsiteX9637" fmla="*/ 2780713 w 5317239"/>
              <a:gd name="connsiteY9637" fmla="*/ 928394 h 3428468"/>
              <a:gd name="connsiteX9638" fmla="*/ 2780102 w 5317239"/>
              <a:gd name="connsiteY9638" fmla="*/ 928509 h 3428468"/>
              <a:gd name="connsiteX9639" fmla="*/ 2774567 w 5317239"/>
              <a:gd name="connsiteY9639" fmla="*/ 930788 h 3428468"/>
              <a:gd name="connsiteX9640" fmla="*/ 2774458 w 5317239"/>
              <a:gd name="connsiteY9640" fmla="*/ 930625 h 3428468"/>
              <a:gd name="connsiteX9641" fmla="*/ 2774725 w 5317239"/>
              <a:gd name="connsiteY9641" fmla="*/ 930515 h 3428468"/>
              <a:gd name="connsiteX9642" fmla="*/ 2770280 w 5317239"/>
              <a:gd name="connsiteY9642" fmla="*/ 921999 h 3428468"/>
              <a:gd name="connsiteX9643" fmla="*/ 2767187 w 5317239"/>
              <a:gd name="connsiteY9643" fmla="*/ 919666 h 3428468"/>
              <a:gd name="connsiteX9644" fmla="*/ 2765993 w 5317239"/>
              <a:gd name="connsiteY9644" fmla="*/ 919612 h 3428468"/>
              <a:gd name="connsiteX9645" fmla="*/ 2763778 w 5317239"/>
              <a:gd name="connsiteY9645" fmla="*/ 920311 h 3428468"/>
              <a:gd name="connsiteX9646" fmla="*/ 2763062 w 5317239"/>
              <a:gd name="connsiteY9646" fmla="*/ 920586 h 3428468"/>
              <a:gd name="connsiteX9647" fmla="*/ 2758286 w 5317239"/>
              <a:gd name="connsiteY9647" fmla="*/ 924439 h 3428468"/>
              <a:gd name="connsiteX9648" fmla="*/ 2757362 w 5317239"/>
              <a:gd name="connsiteY9648" fmla="*/ 924458 h 3428468"/>
              <a:gd name="connsiteX9649" fmla="*/ 2738152 w 5317239"/>
              <a:gd name="connsiteY9649" fmla="*/ 924876 h 3428468"/>
              <a:gd name="connsiteX9650" fmla="*/ 2738123 w 5317239"/>
              <a:gd name="connsiteY9650" fmla="*/ 924866 h 3428468"/>
              <a:gd name="connsiteX9651" fmla="*/ 2703365 w 5317239"/>
              <a:gd name="connsiteY9651" fmla="*/ 912177 h 3428468"/>
              <a:gd name="connsiteX9652" fmla="*/ 2684533 w 5317239"/>
              <a:gd name="connsiteY9652" fmla="*/ 889709 h 3428468"/>
              <a:gd name="connsiteX9653" fmla="*/ 2682634 w 5317239"/>
              <a:gd name="connsiteY9653" fmla="*/ 880646 h 3428468"/>
              <a:gd name="connsiteX9654" fmla="*/ 2681440 w 5317239"/>
              <a:gd name="connsiteY9654" fmla="*/ 878366 h 3428468"/>
              <a:gd name="connsiteX9655" fmla="*/ 2669554 w 5317239"/>
              <a:gd name="connsiteY9655" fmla="*/ 866318 h 3428468"/>
              <a:gd name="connsiteX9656" fmla="*/ 2664616 w 5317239"/>
              <a:gd name="connsiteY9656" fmla="*/ 851014 h 3428468"/>
              <a:gd name="connsiteX9657" fmla="*/ 2661902 w 5317239"/>
              <a:gd name="connsiteY9657" fmla="*/ 848138 h 3428468"/>
              <a:gd name="connsiteX9658" fmla="*/ 2660817 w 5317239"/>
              <a:gd name="connsiteY9658" fmla="*/ 847867 h 3428468"/>
              <a:gd name="connsiteX9659" fmla="*/ 2657506 w 5317239"/>
              <a:gd name="connsiteY9659" fmla="*/ 848409 h 3428468"/>
              <a:gd name="connsiteX9660" fmla="*/ 2657173 w 5317239"/>
              <a:gd name="connsiteY9660" fmla="*/ 848615 h 3428468"/>
              <a:gd name="connsiteX9661" fmla="*/ 2660437 w 5317239"/>
              <a:gd name="connsiteY9661" fmla="*/ 848081 h 3428468"/>
              <a:gd name="connsiteX9662" fmla="*/ 2657615 w 5317239"/>
              <a:gd name="connsiteY9662" fmla="*/ 848678 h 3428468"/>
              <a:gd name="connsiteX9663" fmla="*/ 2650777 w 5317239"/>
              <a:gd name="connsiteY9663" fmla="*/ 852856 h 3428468"/>
              <a:gd name="connsiteX9664" fmla="*/ 2650614 w 5317239"/>
              <a:gd name="connsiteY9664" fmla="*/ 852640 h 3428468"/>
              <a:gd name="connsiteX9665" fmla="*/ 2650916 w 5317239"/>
              <a:gd name="connsiteY9665" fmla="*/ 852452 h 3428468"/>
              <a:gd name="connsiteX9666" fmla="*/ 2642636 w 5317239"/>
              <a:gd name="connsiteY9666" fmla="*/ 843090 h 3428468"/>
              <a:gd name="connsiteX9667" fmla="*/ 2639814 w 5317239"/>
              <a:gd name="connsiteY9667" fmla="*/ 841625 h 3428468"/>
              <a:gd name="connsiteX9668" fmla="*/ 2638783 w 5317239"/>
              <a:gd name="connsiteY9668" fmla="*/ 841463 h 3428468"/>
              <a:gd name="connsiteX9669" fmla="*/ 2638622 w 5317239"/>
              <a:gd name="connsiteY9669" fmla="*/ 841530 h 3428468"/>
              <a:gd name="connsiteX9670" fmla="*/ 2639543 w 5317239"/>
              <a:gd name="connsiteY9670" fmla="*/ 841675 h 3428468"/>
              <a:gd name="connsiteX9671" fmla="*/ 2639055 w 5317239"/>
              <a:gd name="connsiteY9671" fmla="*/ 841621 h 3428468"/>
              <a:gd name="connsiteX9672" fmla="*/ 2635689 w 5317239"/>
              <a:gd name="connsiteY9672" fmla="*/ 843032 h 3428468"/>
              <a:gd name="connsiteX9673" fmla="*/ 2631999 w 5317239"/>
              <a:gd name="connsiteY9673" fmla="*/ 846940 h 3428468"/>
              <a:gd name="connsiteX9674" fmla="*/ 2626328 w 5317239"/>
              <a:gd name="connsiteY9674" fmla="*/ 846234 h 3428468"/>
              <a:gd name="connsiteX9675" fmla="*/ 2621801 w 5317239"/>
              <a:gd name="connsiteY9675" fmla="*/ 845671 h 3428468"/>
              <a:gd name="connsiteX9676" fmla="*/ 2631565 w 5317239"/>
              <a:gd name="connsiteY9676" fmla="*/ 846831 h 3428468"/>
              <a:gd name="connsiteX9677" fmla="*/ 2631680 w 5317239"/>
              <a:gd name="connsiteY9677" fmla="*/ 846708 h 3428468"/>
              <a:gd name="connsiteX9678" fmla="*/ 2620874 w 5317239"/>
              <a:gd name="connsiteY9678" fmla="*/ 845425 h 3428468"/>
              <a:gd name="connsiteX9679" fmla="*/ 2594282 w 5317239"/>
              <a:gd name="connsiteY9679" fmla="*/ 830663 h 3428468"/>
              <a:gd name="connsiteX9680" fmla="*/ 2596724 w 5317239"/>
              <a:gd name="connsiteY9680" fmla="*/ 824639 h 3428468"/>
              <a:gd name="connsiteX9681" fmla="*/ 2594445 w 5317239"/>
              <a:gd name="connsiteY9681" fmla="*/ 818831 h 3428468"/>
              <a:gd name="connsiteX9682" fmla="*/ 2592871 w 5317239"/>
              <a:gd name="connsiteY9682" fmla="*/ 818072 h 3428468"/>
              <a:gd name="connsiteX9683" fmla="*/ 2592328 w 5317239"/>
              <a:gd name="connsiteY9683" fmla="*/ 785998 h 3428468"/>
              <a:gd name="connsiteX9684" fmla="*/ 2590591 w 5317239"/>
              <a:gd name="connsiteY9684" fmla="*/ 782524 h 3428468"/>
              <a:gd name="connsiteX9685" fmla="*/ 2588366 w 5317239"/>
              <a:gd name="connsiteY9685" fmla="*/ 781602 h 3428468"/>
              <a:gd name="connsiteX9686" fmla="*/ 2586304 w 5317239"/>
              <a:gd name="connsiteY9686" fmla="*/ 781547 h 3428468"/>
              <a:gd name="connsiteX9687" fmla="*/ 2576590 w 5317239"/>
              <a:gd name="connsiteY9687" fmla="*/ 783665 h 3428468"/>
              <a:gd name="connsiteX9688" fmla="*/ 2575829 w 5317239"/>
              <a:gd name="connsiteY9688" fmla="*/ 777369 h 3428468"/>
              <a:gd name="connsiteX9689" fmla="*/ 2575721 w 5317239"/>
              <a:gd name="connsiteY9689" fmla="*/ 752458 h 3428468"/>
              <a:gd name="connsiteX9690" fmla="*/ 2581962 w 5317239"/>
              <a:gd name="connsiteY9690" fmla="*/ 717020 h 3428468"/>
              <a:gd name="connsiteX9691" fmla="*/ 2580334 w 5317239"/>
              <a:gd name="connsiteY9691" fmla="*/ 712733 h 3428468"/>
              <a:gd name="connsiteX9692" fmla="*/ 2577946 w 5317239"/>
              <a:gd name="connsiteY9692" fmla="*/ 711756 h 3428468"/>
              <a:gd name="connsiteX9693" fmla="*/ 2575287 w 5317239"/>
              <a:gd name="connsiteY9693" fmla="*/ 711973 h 3428468"/>
              <a:gd name="connsiteX9694" fmla="*/ 2575032 w 5317239"/>
              <a:gd name="connsiteY9694" fmla="*/ 712076 h 3428468"/>
              <a:gd name="connsiteX9695" fmla="*/ 2577675 w 5317239"/>
              <a:gd name="connsiteY9695" fmla="*/ 711861 h 3428468"/>
              <a:gd name="connsiteX9696" fmla="*/ 2575504 w 5317239"/>
              <a:gd name="connsiteY9696" fmla="*/ 712133 h 3428468"/>
              <a:gd name="connsiteX9697" fmla="*/ 2563456 w 5317239"/>
              <a:gd name="connsiteY9697" fmla="*/ 717071 h 3428468"/>
              <a:gd name="connsiteX9698" fmla="*/ 2548206 w 5317239"/>
              <a:gd name="connsiteY9698" fmla="*/ 713272 h 3428468"/>
              <a:gd name="connsiteX9699" fmla="*/ 2562967 w 5317239"/>
              <a:gd name="connsiteY9699" fmla="*/ 716908 h 3428468"/>
              <a:gd name="connsiteX9700" fmla="*/ 2563148 w 5317239"/>
              <a:gd name="connsiteY9700" fmla="*/ 716835 h 3428468"/>
              <a:gd name="connsiteX9701" fmla="*/ 2548477 w 5317239"/>
              <a:gd name="connsiteY9701" fmla="*/ 713221 h 3428468"/>
              <a:gd name="connsiteX9702" fmla="*/ 2541477 w 5317239"/>
              <a:gd name="connsiteY9702" fmla="*/ 711484 h 3428468"/>
              <a:gd name="connsiteX9703" fmla="*/ 2541314 w 5317239"/>
              <a:gd name="connsiteY9703" fmla="*/ 711376 h 3428468"/>
              <a:gd name="connsiteX9704" fmla="*/ 2541043 w 5317239"/>
              <a:gd name="connsiteY9704" fmla="*/ 711376 h 3428468"/>
              <a:gd name="connsiteX9705" fmla="*/ 2539034 w 5317239"/>
              <a:gd name="connsiteY9705" fmla="*/ 711376 h 3428468"/>
              <a:gd name="connsiteX9706" fmla="*/ 2516675 w 5317239"/>
              <a:gd name="connsiteY9706" fmla="*/ 715934 h 3428468"/>
              <a:gd name="connsiteX9707" fmla="*/ 2516478 w 5317239"/>
              <a:gd name="connsiteY9707" fmla="*/ 716036 h 3428468"/>
              <a:gd name="connsiteX9708" fmla="*/ 2538817 w 5317239"/>
              <a:gd name="connsiteY9708" fmla="*/ 711481 h 3428468"/>
              <a:gd name="connsiteX9709" fmla="*/ 2540825 w 5317239"/>
              <a:gd name="connsiteY9709" fmla="*/ 711590 h 3428468"/>
              <a:gd name="connsiteX9710" fmla="*/ 2539251 w 5317239"/>
              <a:gd name="connsiteY9710" fmla="*/ 711590 h 3428468"/>
              <a:gd name="connsiteX9711" fmla="*/ 2517001 w 5317239"/>
              <a:gd name="connsiteY9711" fmla="*/ 716149 h 3428468"/>
              <a:gd name="connsiteX9712" fmla="*/ 2514884 w 5317239"/>
              <a:gd name="connsiteY9712" fmla="*/ 717234 h 3428468"/>
              <a:gd name="connsiteX9713" fmla="*/ 2510488 w 5317239"/>
              <a:gd name="connsiteY9713" fmla="*/ 721196 h 3428468"/>
              <a:gd name="connsiteX9714" fmla="*/ 2479391 w 5317239"/>
              <a:gd name="connsiteY9714" fmla="*/ 720598 h 3428468"/>
              <a:gd name="connsiteX9715" fmla="*/ 2474833 w 5317239"/>
              <a:gd name="connsiteY9715" fmla="*/ 724614 h 3428468"/>
              <a:gd name="connsiteX9716" fmla="*/ 2470817 w 5317239"/>
              <a:gd name="connsiteY9716" fmla="*/ 761844 h 3428468"/>
              <a:gd name="connsiteX9717" fmla="*/ 2468863 w 5317239"/>
              <a:gd name="connsiteY9717" fmla="*/ 761627 h 3428468"/>
              <a:gd name="connsiteX9718" fmla="*/ 2468863 w 5317239"/>
              <a:gd name="connsiteY9718" fmla="*/ 761518 h 3428468"/>
              <a:gd name="connsiteX9719" fmla="*/ 2470274 w 5317239"/>
              <a:gd name="connsiteY9719" fmla="*/ 761681 h 3428468"/>
              <a:gd name="connsiteX9720" fmla="*/ 2470288 w 5317239"/>
              <a:gd name="connsiteY9720" fmla="*/ 761552 h 3428468"/>
              <a:gd name="connsiteX9721" fmla="*/ 2469080 w 5317239"/>
              <a:gd name="connsiteY9721" fmla="*/ 761413 h 3428468"/>
              <a:gd name="connsiteX9722" fmla="*/ 2465878 w 5317239"/>
              <a:gd name="connsiteY9722" fmla="*/ 752513 h 3428468"/>
              <a:gd name="connsiteX9723" fmla="*/ 2464901 w 5317239"/>
              <a:gd name="connsiteY9723" fmla="*/ 750939 h 3428468"/>
              <a:gd name="connsiteX9724" fmla="*/ 2457629 w 5317239"/>
              <a:gd name="connsiteY9724" fmla="*/ 743287 h 3428468"/>
              <a:gd name="connsiteX9725" fmla="*/ 2455567 w 5317239"/>
              <a:gd name="connsiteY9725" fmla="*/ 742147 h 3428468"/>
              <a:gd name="connsiteX9726" fmla="*/ 2453884 w 5317239"/>
              <a:gd name="connsiteY9726" fmla="*/ 741713 h 3428468"/>
              <a:gd name="connsiteX9727" fmla="*/ 2450249 w 5317239"/>
              <a:gd name="connsiteY9727" fmla="*/ 741550 h 3428468"/>
              <a:gd name="connsiteX9728" fmla="*/ 2449705 w 5317239"/>
              <a:gd name="connsiteY9728" fmla="*/ 740410 h 3428468"/>
              <a:gd name="connsiteX9729" fmla="*/ 2445961 w 5317239"/>
              <a:gd name="connsiteY9729" fmla="*/ 737860 h 3428468"/>
              <a:gd name="connsiteX9730" fmla="*/ 2443193 w 5317239"/>
              <a:gd name="connsiteY9730" fmla="*/ 738077 h 3428468"/>
              <a:gd name="connsiteX9731" fmla="*/ 2442951 w 5317239"/>
              <a:gd name="connsiteY9731" fmla="*/ 738180 h 3428468"/>
              <a:gd name="connsiteX9732" fmla="*/ 2445689 w 5317239"/>
              <a:gd name="connsiteY9732" fmla="*/ 737965 h 3428468"/>
              <a:gd name="connsiteX9733" fmla="*/ 2443573 w 5317239"/>
              <a:gd name="connsiteY9733" fmla="*/ 738290 h 3428468"/>
              <a:gd name="connsiteX9734" fmla="*/ 2439990 w 5317239"/>
              <a:gd name="connsiteY9734" fmla="*/ 739810 h 3428468"/>
              <a:gd name="connsiteX9735" fmla="*/ 2439774 w 5317239"/>
              <a:gd name="connsiteY9735" fmla="*/ 739539 h 3428468"/>
              <a:gd name="connsiteX9736" fmla="*/ 2442975 w 5317239"/>
              <a:gd name="connsiteY9736" fmla="*/ 738182 h 3428468"/>
              <a:gd name="connsiteX9737" fmla="*/ 2442945 w 5317239"/>
              <a:gd name="connsiteY9737" fmla="*/ 738182 h 3428468"/>
              <a:gd name="connsiteX9738" fmla="*/ 2439991 w 5317239"/>
              <a:gd name="connsiteY9738" fmla="*/ 739434 h 3428468"/>
              <a:gd name="connsiteX9739" fmla="*/ 2426260 w 5317239"/>
              <a:gd name="connsiteY9739" fmla="*/ 721361 h 3428468"/>
              <a:gd name="connsiteX9740" fmla="*/ 2423113 w 5317239"/>
              <a:gd name="connsiteY9740" fmla="*/ 719625 h 3428468"/>
              <a:gd name="connsiteX9741" fmla="*/ 2422896 w 5317239"/>
              <a:gd name="connsiteY9741" fmla="*/ 719625 h 3428468"/>
              <a:gd name="connsiteX9742" fmla="*/ 2422462 w 5317239"/>
              <a:gd name="connsiteY9742" fmla="*/ 719517 h 3428468"/>
              <a:gd name="connsiteX9743" fmla="*/ 2419043 w 5317239"/>
              <a:gd name="connsiteY9743" fmla="*/ 720602 h 3428468"/>
              <a:gd name="connsiteX9744" fmla="*/ 2410360 w 5317239"/>
              <a:gd name="connsiteY9744" fmla="*/ 728037 h 3428468"/>
              <a:gd name="connsiteX9745" fmla="*/ 2410342 w 5317239"/>
              <a:gd name="connsiteY9745" fmla="*/ 728064 h 3428468"/>
              <a:gd name="connsiteX9746" fmla="*/ 2418934 w 5317239"/>
              <a:gd name="connsiteY9746" fmla="*/ 720707 h 3428468"/>
              <a:gd name="connsiteX9747" fmla="*/ 2422353 w 5317239"/>
              <a:gd name="connsiteY9747" fmla="*/ 719621 h 3428468"/>
              <a:gd name="connsiteX9748" fmla="*/ 2422787 w 5317239"/>
              <a:gd name="connsiteY9748" fmla="*/ 719729 h 3428468"/>
              <a:gd name="connsiteX9749" fmla="*/ 2419531 w 5317239"/>
              <a:gd name="connsiteY9749" fmla="*/ 720815 h 3428468"/>
              <a:gd name="connsiteX9750" fmla="*/ 2410848 w 5317239"/>
              <a:gd name="connsiteY9750" fmla="*/ 728250 h 3428468"/>
              <a:gd name="connsiteX9751" fmla="*/ 2409545 w 5317239"/>
              <a:gd name="connsiteY9751" fmla="*/ 730150 h 3428468"/>
              <a:gd name="connsiteX9752" fmla="*/ 2407428 w 5317239"/>
              <a:gd name="connsiteY9752" fmla="*/ 730638 h 3428468"/>
              <a:gd name="connsiteX9753" fmla="*/ 2403793 w 5317239"/>
              <a:gd name="connsiteY9753" fmla="*/ 732537 h 3428468"/>
              <a:gd name="connsiteX9754" fmla="*/ 2403358 w 5317239"/>
              <a:gd name="connsiteY9754" fmla="*/ 732374 h 3428468"/>
              <a:gd name="connsiteX9755" fmla="*/ 2406778 w 5317239"/>
              <a:gd name="connsiteY9755" fmla="*/ 730583 h 3428468"/>
              <a:gd name="connsiteX9756" fmla="*/ 2408948 w 5317239"/>
              <a:gd name="connsiteY9756" fmla="*/ 730041 h 3428468"/>
              <a:gd name="connsiteX9757" fmla="*/ 2409012 w 5317239"/>
              <a:gd name="connsiteY9757" fmla="*/ 729948 h 3428468"/>
              <a:gd name="connsiteX9758" fmla="*/ 2406886 w 5317239"/>
              <a:gd name="connsiteY9758" fmla="*/ 730479 h 3428468"/>
              <a:gd name="connsiteX9759" fmla="*/ 2403467 w 5317239"/>
              <a:gd name="connsiteY9759" fmla="*/ 732270 h 3428468"/>
              <a:gd name="connsiteX9760" fmla="*/ 2402165 w 5317239"/>
              <a:gd name="connsiteY9760" fmla="*/ 731728 h 3428468"/>
              <a:gd name="connsiteX9761" fmla="*/ 2397009 w 5317239"/>
              <a:gd name="connsiteY9761" fmla="*/ 724238 h 3428468"/>
              <a:gd name="connsiteX9762" fmla="*/ 2393753 w 5317239"/>
              <a:gd name="connsiteY9762" fmla="*/ 722339 h 3428468"/>
              <a:gd name="connsiteX9763" fmla="*/ 2390388 w 5317239"/>
              <a:gd name="connsiteY9763" fmla="*/ 722718 h 3428468"/>
              <a:gd name="connsiteX9764" fmla="*/ 2390299 w 5317239"/>
              <a:gd name="connsiteY9764" fmla="*/ 722767 h 3428468"/>
              <a:gd name="connsiteX9765" fmla="*/ 2393644 w 5317239"/>
              <a:gd name="connsiteY9765" fmla="*/ 722389 h 3428468"/>
              <a:gd name="connsiteX9766" fmla="*/ 2390985 w 5317239"/>
              <a:gd name="connsiteY9766" fmla="*/ 722877 h 3428468"/>
              <a:gd name="connsiteX9767" fmla="*/ 2382627 w 5317239"/>
              <a:gd name="connsiteY9767" fmla="*/ 727491 h 3428468"/>
              <a:gd name="connsiteX9768" fmla="*/ 2382302 w 5317239"/>
              <a:gd name="connsiteY9768" fmla="*/ 727219 h 3428468"/>
              <a:gd name="connsiteX9769" fmla="*/ 2390334 w 5317239"/>
              <a:gd name="connsiteY9769" fmla="*/ 722824 h 3428468"/>
              <a:gd name="connsiteX9770" fmla="*/ 2390285 w 5317239"/>
              <a:gd name="connsiteY9770" fmla="*/ 722774 h 3428468"/>
              <a:gd name="connsiteX9771" fmla="*/ 2382356 w 5317239"/>
              <a:gd name="connsiteY9771" fmla="*/ 727114 h 3428468"/>
              <a:gd name="connsiteX9772" fmla="*/ 2381325 w 5317239"/>
              <a:gd name="connsiteY9772" fmla="*/ 726192 h 3428468"/>
              <a:gd name="connsiteX9773" fmla="*/ 2378449 w 5317239"/>
              <a:gd name="connsiteY9773" fmla="*/ 725106 h 3428468"/>
              <a:gd name="connsiteX9774" fmla="*/ 2378232 w 5317239"/>
              <a:gd name="connsiteY9774" fmla="*/ 725106 h 3428468"/>
              <a:gd name="connsiteX9775" fmla="*/ 2377797 w 5317239"/>
              <a:gd name="connsiteY9775" fmla="*/ 724998 h 3428468"/>
              <a:gd name="connsiteX9776" fmla="*/ 2359237 w 5317239"/>
              <a:gd name="connsiteY9776" fmla="*/ 724727 h 3428468"/>
              <a:gd name="connsiteX9777" fmla="*/ 2357229 w 5317239"/>
              <a:gd name="connsiteY9777" fmla="*/ 724727 h 3428468"/>
              <a:gd name="connsiteX9778" fmla="*/ 2356686 w 5317239"/>
              <a:gd name="connsiteY9778" fmla="*/ 724727 h 3428468"/>
              <a:gd name="connsiteX9779" fmla="*/ 2352236 w 5317239"/>
              <a:gd name="connsiteY9779" fmla="*/ 728091 h 3428468"/>
              <a:gd name="connsiteX9780" fmla="*/ 2352215 w 5317239"/>
              <a:gd name="connsiteY9780" fmla="*/ 728171 h 3428468"/>
              <a:gd name="connsiteX9781" fmla="*/ 2356632 w 5317239"/>
              <a:gd name="connsiteY9781" fmla="*/ 724832 h 3428468"/>
              <a:gd name="connsiteX9782" fmla="*/ 2357174 w 5317239"/>
              <a:gd name="connsiteY9782" fmla="*/ 724832 h 3428468"/>
              <a:gd name="connsiteX9783" fmla="*/ 2352833 w 5317239"/>
              <a:gd name="connsiteY9783" fmla="*/ 728197 h 3428468"/>
              <a:gd name="connsiteX9784" fmla="*/ 2351476 w 5317239"/>
              <a:gd name="connsiteY9784" fmla="*/ 733353 h 3428468"/>
              <a:gd name="connsiteX9785" fmla="*/ 2350879 w 5317239"/>
              <a:gd name="connsiteY9785" fmla="*/ 733244 h 3428468"/>
              <a:gd name="connsiteX9786" fmla="*/ 2350921 w 5317239"/>
              <a:gd name="connsiteY9786" fmla="*/ 733082 h 3428468"/>
              <a:gd name="connsiteX9787" fmla="*/ 2346701 w 5317239"/>
              <a:gd name="connsiteY9787" fmla="*/ 732107 h 3428468"/>
              <a:gd name="connsiteX9788" fmla="*/ 2344964 w 5317239"/>
              <a:gd name="connsiteY9788" fmla="*/ 732107 h 3428468"/>
              <a:gd name="connsiteX9789" fmla="*/ 2340839 w 5317239"/>
              <a:gd name="connsiteY9789" fmla="*/ 734983 h 3428468"/>
              <a:gd name="connsiteX9790" fmla="*/ 2340797 w 5317239"/>
              <a:gd name="connsiteY9790" fmla="*/ 735097 h 3428468"/>
              <a:gd name="connsiteX9791" fmla="*/ 2344855 w 5317239"/>
              <a:gd name="connsiteY9791" fmla="*/ 732267 h 3428468"/>
              <a:gd name="connsiteX9792" fmla="*/ 2341327 w 5317239"/>
              <a:gd name="connsiteY9792" fmla="*/ 735143 h 3428468"/>
              <a:gd name="connsiteX9793" fmla="*/ 2334218 w 5317239"/>
              <a:gd name="connsiteY9793" fmla="*/ 754463 h 3428468"/>
              <a:gd name="connsiteX9794" fmla="*/ 2314355 w 5317239"/>
              <a:gd name="connsiteY9794" fmla="*/ 774381 h 3428468"/>
              <a:gd name="connsiteX9795" fmla="*/ 2313812 w 5317239"/>
              <a:gd name="connsiteY9795" fmla="*/ 774272 h 3428468"/>
              <a:gd name="connsiteX9796" fmla="*/ 2313918 w 5317239"/>
              <a:gd name="connsiteY9796" fmla="*/ 774166 h 3428468"/>
              <a:gd name="connsiteX9797" fmla="*/ 2292973 w 5317239"/>
              <a:gd name="connsiteY9797" fmla="*/ 769988 h 3428468"/>
              <a:gd name="connsiteX9798" fmla="*/ 2291291 w 5317239"/>
              <a:gd name="connsiteY9798" fmla="*/ 769988 h 3428468"/>
              <a:gd name="connsiteX9799" fmla="*/ 2288414 w 5317239"/>
              <a:gd name="connsiteY9799" fmla="*/ 771019 h 3428468"/>
              <a:gd name="connsiteX9800" fmla="*/ 2288407 w 5317239"/>
              <a:gd name="connsiteY9800" fmla="*/ 771035 h 3428468"/>
              <a:gd name="connsiteX9801" fmla="*/ 2291182 w 5317239"/>
              <a:gd name="connsiteY9801" fmla="*/ 770040 h 3428468"/>
              <a:gd name="connsiteX9802" fmla="*/ 2289119 w 5317239"/>
              <a:gd name="connsiteY9802" fmla="*/ 771017 h 3428468"/>
              <a:gd name="connsiteX9803" fmla="*/ 2287491 w 5317239"/>
              <a:gd name="connsiteY9803" fmla="*/ 774544 h 3428468"/>
              <a:gd name="connsiteX9804" fmla="*/ 2287817 w 5317239"/>
              <a:gd name="connsiteY9804" fmla="*/ 797012 h 3428468"/>
              <a:gd name="connsiteX9805" fmla="*/ 2279730 w 5317239"/>
              <a:gd name="connsiteY9805" fmla="*/ 818123 h 3428468"/>
              <a:gd name="connsiteX9806" fmla="*/ 2279459 w 5317239"/>
              <a:gd name="connsiteY9806" fmla="*/ 819371 h 3428468"/>
              <a:gd name="connsiteX9807" fmla="*/ 2278428 w 5317239"/>
              <a:gd name="connsiteY9807" fmla="*/ 832939 h 3428468"/>
              <a:gd name="connsiteX9808" fmla="*/ 2279351 w 5317239"/>
              <a:gd name="connsiteY9808" fmla="*/ 836032 h 3428468"/>
              <a:gd name="connsiteX9809" fmla="*/ 2291670 w 5317239"/>
              <a:gd name="connsiteY9809" fmla="*/ 852422 h 3428468"/>
              <a:gd name="connsiteX9810" fmla="*/ 2267140 w 5317239"/>
              <a:gd name="connsiteY9810" fmla="*/ 860617 h 3428468"/>
              <a:gd name="connsiteX9811" fmla="*/ 2264101 w 5317239"/>
              <a:gd name="connsiteY9811" fmla="*/ 864144 h 3428468"/>
              <a:gd name="connsiteX9812" fmla="*/ 2265783 w 5317239"/>
              <a:gd name="connsiteY9812" fmla="*/ 868486 h 3428468"/>
              <a:gd name="connsiteX9813" fmla="*/ 2275497 w 5317239"/>
              <a:gd name="connsiteY9813" fmla="*/ 876138 h 3428468"/>
              <a:gd name="connsiteX9814" fmla="*/ 2278102 w 5317239"/>
              <a:gd name="connsiteY9814" fmla="*/ 886667 h 3428468"/>
              <a:gd name="connsiteX9815" fmla="*/ 2282740 w 5317239"/>
              <a:gd name="connsiteY9815" fmla="*/ 889987 h 3428468"/>
              <a:gd name="connsiteX9816" fmla="*/ 2285701 w 5317239"/>
              <a:gd name="connsiteY9816" fmla="*/ 889736 h 3428468"/>
              <a:gd name="connsiteX9817" fmla="*/ 2289228 w 5317239"/>
              <a:gd name="connsiteY9817" fmla="*/ 889437 h 3428468"/>
              <a:gd name="connsiteX9818" fmla="*/ 2289228 w 5317239"/>
              <a:gd name="connsiteY9818" fmla="*/ 889549 h 3428468"/>
              <a:gd name="connsiteX9819" fmla="*/ 2289934 w 5317239"/>
              <a:gd name="connsiteY9819" fmla="*/ 889489 h 3428468"/>
              <a:gd name="connsiteX9820" fmla="*/ 2289934 w 5317239"/>
              <a:gd name="connsiteY9820" fmla="*/ 926121 h 3428468"/>
              <a:gd name="connsiteX9821" fmla="*/ 2282770 w 5317239"/>
              <a:gd name="connsiteY9821" fmla="*/ 929106 h 3428468"/>
              <a:gd name="connsiteX9822" fmla="*/ 2282553 w 5317239"/>
              <a:gd name="connsiteY9822" fmla="*/ 928943 h 3428468"/>
              <a:gd name="connsiteX9823" fmla="*/ 2289228 w 5317239"/>
              <a:gd name="connsiteY9823" fmla="*/ 926230 h 3428468"/>
              <a:gd name="connsiteX9824" fmla="*/ 2289228 w 5317239"/>
              <a:gd name="connsiteY9824" fmla="*/ 926070 h 3428468"/>
              <a:gd name="connsiteX9825" fmla="*/ 2282607 w 5317239"/>
              <a:gd name="connsiteY9825" fmla="*/ 928783 h 3428468"/>
              <a:gd name="connsiteX9826" fmla="*/ 2275932 w 5317239"/>
              <a:gd name="connsiteY9826" fmla="*/ 923953 h 3428468"/>
              <a:gd name="connsiteX9827" fmla="*/ 2273924 w 5317239"/>
              <a:gd name="connsiteY9827" fmla="*/ 923139 h 3428468"/>
              <a:gd name="connsiteX9828" fmla="*/ 2231051 w 5317239"/>
              <a:gd name="connsiteY9828" fmla="*/ 917170 h 3428468"/>
              <a:gd name="connsiteX9829" fmla="*/ 2229422 w 5317239"/>
              <a:gd name="connsiteY9829" fmla="*/ 917278 h 3428468"/>
              <a:gd name="connsiteX9830" fmla="*/ 2229096 w 5317239"/>
              <a:gd name="connsiteY9830" fmla="*/ 917278 h 3428468"/>
              <a:gd name="connsiteX9831" fmla="*/ 2228500 w 5317239"/>
              <a:gd name="connsiteY9831" fmla="*/ 917278 h 3428468"/>
              <a:gd name="connsiteX9832" fmla="*/ 2206032 w 5317239"/>
              <a:gd name="connsiteY9832" fmla="*/ 922380 h 3428468"/>
              <a:gd name="connsiteX9833" fmla="*/ 2204838 w 5317239"/>
              <a:gd name="connsiteY9833" fmla="*/ 922814 h 3428468"/>
              <a:gd name="connsiteX9834" fmla="*/ 2188502 w 5317239"/>
              <a:gd name="connsiteY9834" fmla="*/ 931877 h 3428468"/>
              <a:gd name="connsiteX9835" fmla="*/ 2136457 w 5317239"/>
              <a:gd name="connsiteY9835" fmla="*/ 933342 h 3428468"/>
              <a:gd name="connsiteX9836" fmla="*/ 2136024 w 5317239"/>
              <a:gd name="connsiteY9836" fmla="*/ 933451 h 3428468"/>
              <a:gd name="connsiteX9837" fmla="*/ 2135480 w 5317239"/>
              <a:gd name="connsiteY9837" fmla="*/ 933451 h 3428468"/>
              <a:gd name="connsiteX9838" fmla="*/ 2131464 w 5317239"/>
              <a:gd name="connsiteY9838" fmla="*/ 936219 h 3428468"/>
              <a:gd name="connsiteX9839" fmla="*/ 2131457 w 5317239"/>
              <a:gd name="connsiteY9839" fmla="*/ 936237 h 3428468"/>
              <a:gd name="connsiteX9840" fmla="*/ 2135426 w 5317239"/>
              <a:gd name="connsiteY9840" fmla="*/ 933501 h 3428468"/>
              <a:gd name="connsiteX9841" fmla="*/ 2135969 w 5317239"/>
              <a:gd name="connsiteY9841" fmla="*/ 933501 h 3428468"/>
              <a:gd name="connsiteX9842" fmla="*/ 2132333 w 5317239"/>
              <a:gd name="connsiteY9842" fmla="*/ 936215 h 3428468"/>
              <a:gd name="connsiteX9843" fmla="*/ 2130487 w 5317239"/>
              <a:gd name="connsiteY9843" fmla="*/ 940502 h 3428468"/>
              <a:gd name="connsiteX9844" fmla="*/ 2129565 w 5317239"/>
              <a:gd name="connsiteY9844" fmla="*/ 940502 h 3428468"/>
              <a:gd name="connsiteX9845" fmla="*/ 2129610 w 5317239"/>
              <a:gd name="connsiteY9845" fmla="*/ 940397 h 3428468"/>
              <a:gd name="connsiteX9846" fmla="*/ 2129185 w 5317239"/>
              <a:gd name="connsiteY9846" fmla="*/ 940397 h 3428468"/>
              <a:gd name="connsiteX9847" fmla="*/ 2117137 w 5317239"/>
              <a:gd name="connsiteY9847" fmla="*/ 931388 h 3428468"/>
              <a:gd name="connsiteX9848" fmla="*/ 2113555 w 5317239"/>
              <a:gd name="connsiteY9848" fmla="*/ 930629 h 3428468"/>
              <a:gd name="connsiteX9849" fmla="*/ 2112876 w 5317239"/>
              <a:gd name="connsiteY9849" fmla="*/ 930707 h 3428468"/>
              <a:gd name="connsiteX9850" fmla="*/ 2109974 w 5317239"/>
              <a:gd name="connsiteY9850" fmla="*/ 933556 h 3428468"/>
              <a:gd name="connsiteX9851" fmla="*/ 2106229 w 5317239"/>
              <a:gd name="connsiteY9851" fmla="*/ 944518 h 3428468"/>
              <a:gd name="connsiteX9852" fmla="*/ 2106446 w 5317239"/>
              <a:gd name="connsiteY9852" fmla="*/ 947992 h 3428468"/>
              <a:gd name="connsiteX9853" fmla="*/ 2110950 w 5317239"/>
              <a:gd name="connsiteY9853" fmla="*/ 957109 h 3428468"/>
              <a:gd name="connsiteX9854" fmla="*/ 2103244 w 5317239"/>
              <a:gd name="connsiteY9854" fmla="*/ 963621 h 3428468"/>
              <a:gd name="connsiteX9855" fmla="*/ 2102430 w 5317239"/>
              <a:gd name="connsiteY9855" fmla="*/ 969700 h 3428468"/>
              <a:gd name="connsiteX9856" fmla="*/ 2105143 w 5317239"/>
              <a:gd name="connsiteY9856" fmla="*/ 973553 h 3428468"/>
              <a:gd name="connsiteX9857" fmla="*/ 2107764 w 5317239"/>
              <a:gd name="connsiteY9857" fmla="*/ 974863 h 3428468"/>
              <a:gd name="connsiteX9858" fmla="*/ 2108997 w 5317239"/>
              <a:gd name="connsiteY9858" fmla="*/ 975347 h 3428468"/>
              <a:gd name="connsiteX9859" fmla="*/ 2111004 w 5317239"/>
              <a:gd name="connsiteY9859" fmla="*/ 974967 h 3428468"/>
              <a:gd name="connsiteX9860" fmla="*/ 2115662 w 5317239"/>
              <a:gd name="connsiteY9860" fmla="*/ 972713 h 3428468"/>
              <a:gd name="connsiteX9861" fmla="*/ 2115780 w 5317239"/>
              <a:gd name="connsiteY9861" fmla="*/ 972523 h 3428468"/>
              <a:gd name="connsiteX9862" fmla="*/ 2116974 w 5317239"/>
              <a:gd name="connsiteY9862" fmla="*/ 971980 h 3428468"/>
              <a:gd name="connsiteX9863" fmla="*/ 2114695 w 5317239"/>
              <a:gd name="connsiteY9863" fmla="*/ 975617 h 3428468"/>
              <a:gd name="connsiteX9864" fmla="*/ 2114803 w 5317239"/>
              <a:gd name="connsiteY9864" fmla="*/ 980555 h 3428468"/>
              <a:gd name="connsiteX9865" fmla="*/ 2120827 w 5317239"/>
              <a:gd name="connsiteY9865" fmla="*/ 989456 h 3428468"/>
              <a:gd name="connsiteX9866" fmla="*/ 2114369 w 5317239"/>
              <a:gd name="connsiteY9866" fmla="*/ 993037 h 3428468"/>
              <a:gd name="connsiteX9867" fmla="*/ 2114206 w 5317239"/>
              <a:gd name="connsiteY9867" fmla="*/ 992657 h 3428468"/>
              <a:gd name="connsiteX9868" fmla="*/ 2114401 w 5317239"/>
              <a:gd name="connsiteY9868" fmla="*/ 992551 h 3428468"/>
              <a:gd name="connsiteX9869" fmla="*/ 2113772 w 5317239"/>
              <a:gd name="connsiteY9869" fmla="*/ 991031 h 3428468"/>
              <a:gd name="connsiteX9870" fmla="*/ 2108726 w 5317239"/>
              <a:gd name="connsiteY9870" fmla="*/ 988318 h 3428468"/>
              <a:gd name="connsiteX9871" fmla="*/ 2107314 w 5317239"/>
              <a:gd name="connsiteY9871" fmla="*/ 988535 h 3428468"/>
              <a:gd name="connsiteX9872" fmla="*/ 2107214 w 5317239"/>
              <a:gd name="connsiteY9872" fmla="*/ 988568 h 3428468"/>
              <a:gd name="connsiteX9873" fmla="*/ 2108508 w 5317239"/>
              <a:gd name="connsiteY9873" fmla="*/ 988369 h 3428468"/>
              <a:gd name="connsiteX9874" fmla="*/ 2107965 w 5317239"/>
              <a:gd name="connsiteY9874" fmla="*/ 988478 h 3428468"/>
              <a:gd name="connsiteX9875" fmla="*/ 2097980 w 5317239"/>
              <a:gd name="connsiteY9875" fmla="*/ 991734 h 3428468"/>
              <a:gd name="connsiteX9876" fmla="*/ 2095267 w 5317239"/>
              <a:gd name="connsiteY9876" fmla="*/ 994176 h 3428468"/>
              <a:gd name="connsiteX9877" fmla="*/ 2095049 w 5317239"/>
              <a:gd name="connsiteY9877" fmla="*/ 994610 h 3428468"/>
              <a:gd name="connsiteX9878" fmla="*/ 2094452 w 5317239"/>
              <a:gd name="connsiteY9878" fmla="*/ 994122 h 3428468"/>
              <a:gd name="connsiteX9879" fmla="*/ 2094551 w 5317239"/>
              <a:gd name="connsiteY9879" fmla="*/ 994036 h 3428468"/>
              <a:gd name="connsiteX9880" fmla="*/ 2093584 w 5317239"/>
              <a:gd name="connsiteY9880" fmla="*/ 993311 h 3428468"/>
              <a:gd name="connsiteX9881" fmla="*/ 2090273 w 5317239"/>
              <a:gd name="connsiteY9881" fmla="*/ 992388 h 3428468"/>
              <a:gd name="connsiteX9882" fmla="*/ 2090017 w 5317239"/>
              <a:gd name="connsiteY9882" fmla="*/ 992416 h 3428468"/>
              <a:gd name="connsiteX9883" fmla="*/ 2089133 w 5317239"/>
              <a:gd name="connsiteY9883" fmla="*/ 992602 h 3428468"/>
              <a:gd name="connsiteX9884" fmla="*/ 2086257 w 5317239"/>
              <a:gd name="connsiteY9884" fmla="*/ 995913 h 3428468"/>
              <a:gd name="connsiteX9885" fmla="*/ 2084032 w 5317239"/>
              <a:gd name="connsiteY9885" fmla="*/ 1006441 h 3428468"/>
              <a:gd name="connsiteX9886" fmla="*/ 2078063 w 5317239"/>
              <a:gd name="connsiteY9886" fmla="*/ 1009100 h 3428468"/>
              <a:gd name="connsiteX9887" fmla="*/ 2076108 w 5317239"/>
              <a:gd name="connsiteY9887" fmla="*/ 1010728 h 3428468"/>
              <a:gd name="connsiteX9888" fmla="*/ 2070301 w 5317239"/>
              <a:gd name="connsiteY9888" fmla="*/ 1019520 h 3428468"/>
              <a:gd name="connsiteX9889" fmla="*/ 2069868 w 5317239"/>
              <a:gd name="connsiteY9889" fmla="*/ 1023699 h 3428468"/>
              <a:gd name="connsiteX9890" fmla="*/ 2073123 w 5317239"/>
              <a:gd name="connsiteY9890" fmla="*/ 1031785 h 3428468"/>
              <a:gd name="connsiteX9891" fmla="*/ 2076434 w 5317239"/>
              <a:gd name="connsiteY9891" fmla="*/ 1034553 h 3428468"/>
              <a:gd name="connsiteX9892" fmla="*/ 2076271 w 5317239"/>
              <a:gd name="connsiteY9892" fmla="*/ 1037429 h 3428468"/>
              <a:gd name="connsiteX9893" fmla="*/ 2073178 w 5317239"/>
              <a:gd name="connsiteY9893" fmla="*/ 1039275 h 3428468"/>
              <a:gd name="connsiteX9894" fmla="*/ 2072690 w 5317239"/>
              <a:gd name="connsiteY9894" fmla="*/ 1038894 h 3428468"/>
              <a:gd name="connsiteX9895" fmla="*/ 2072822 w 5317239"/>
              <a:gd name="connsiteY9895" fmla="*/ 1038817 h 3428468"/>
              <a:gd name="connsiteX9896" fmla="*/ 2071496 w 5317239"/>
              <a:gd name="connsiteY9896" fmla="*/ 1037704 h 3428468"/>
              <a:gd name="connsiteX9897" fmla="*/ 2068457 w 5317239"/>
              <a:gd name="connsiteY9897" fmla="*/ 1036726 h 3428468"/>
              <a:gd name="connsiteX9898" fmla="*/ 2066902 w 5317239"/>
              <a:gd name="connsiteY9898" fmla="*/ 1037264 h 3428468"/>
              <a:gd name="connsiteX9899" fmla="*/ 2064874 w 5317239"/>
              <a:gd name="connsiteY9899" fmla="*/ 1038350 h 3428468"/>
              <a:gd name="connsiteX9900" fmla="*/ 2060207 w 5317239"/>
              <a:gd name="connsiteY9900" fmla="*/ 1044049 h 3428468"/>
              <a:gd name="connsiteX9901" fmla="*/ 2059447 w 5317239"/>
              <a:gd name="connsiteY9901" fmla="*/ 1048391 h 3428468"/>
              <a:gd name="connsiteX9902" fmla="*/ 2064820 w 5317239"/>
              <a:gd name="connsiteY9902" fmla="*/ 1063586 h 3428468"/>
              <a:gd name="connsiteX9903" fmla="*/ 2064441 w 5317239"/>
              <a:gd name="connsiteY9903" fmla="*/ 1064780 h 3428468"/>
              <a:gd name="connsiteX9904" fmla="*/ 2063409 w 5317239"/>
              <a:gd name="connsiteY9904" fmla="*/ 1064346 h 3428468"/>
              <a:gd name="connsiteX9905" fmla="*/ 2063441 w 5317239"/>
              <a:gd name="connsiteY9905" fmla="*/ 1064240 h 3428468"/>
              <a:gd name="connsiteX9906" fmla="*/ 2056843 w 5317239"/>
              <a:gd name="connsiteY9906" fmla="*/ 1061420 h 3428468"/>
              <a:gd name="connsiteX9907" fmla="*/ 2055215 w 5317239"/>
              <a:gd name="connsiteY9907" fmla="*/ 1048503 h 3428468"/>
              <a:gd name="connsiteX9908" fmla="*/ 2053153 w 5317239"/>
              <a:gd name="connsiteY9908" fmla="*/ 1045248 h 3428468"/>
              <a:gd name="connsiteX9909" fmla="*/ 2046315 w 5317239"/>
              <a:gd name="connsiteY9909" fmla="*/ 1040852 h 3428468"/>
              <a:gd name="connsiteX9910" fmla="*/ 2043710 w 5317239"/>
              <a:gd name="connsiteY9910" fmla="*/ 1040146 h 3428468"/>
              <a:gd name="connsiteX9911" fmla="*/ 2033018 w 5317239"/>
              <a:gd name="connsiteY9911" fmla="*/ 1040471 h 3428468"/>
              <a:gd name="connsiteX9912" fmla="*/ 2030413 w 5317239"/>
              <a:gd name="connsiteY9912" fmla="*/ 1041394 h 3428468"/>
              <a:gd name="connsiteX9913" fmla="*/ 2014512 w 5317239"/>
              <a:gd name="connsiteY9913" fmla="*/ 1053442 h 3428468"/>
              <a:gd name="connsiteX9914" fmla="*/ 2008325 w 5317239"/>
              <a:gd name="connsiteY9914" fmla="*/ 1052357 h 3428468"/>
              <a:gd name="connsiteX9915" fmla="*/ 1988951 w 5317239"/>
              <a:gd name="connsiteY9915" fmla="*/ 1026795 h 3428468"/>
              <a:gd name="connsiteX9916" fmla="*/ 1988625 w 5317239"/>
              <a:gd name="connsiteY9916" fmla="*/ 1026362 h 3428468"/>
              <a:gd name="connsiteX9917" fmla="*/ 1988462 w 5317239"/>
              <a:gd name="connsiteY9917" fmla="*/ 1026199 h 3428468"/>
              <a:gd name="connsiteX9918" fmla="*/ 1987377 w 5317239"/>
              <a:gd name="connsiteY9918" fmla="*/ 1025222 h 3428468"/>
              <a:gd name="connsiteX9919" fmla="*/ 1987051 w 5317239"/>
              <a:gd name="connsiteY9919" fmla="*/ 1025113 h 3428468"/>
              <a:gd name="connsiteX9920" fmla="*/ 1985857 w 5317239"/>
              <a:gd name="connsiteY9920" fmla="*/ 1024679 h 3428468"/>
              <a:gd name="connsiteX9921" fmla="*/ 1985640 w 5317239"/>
              <a:gd name="connsiteY9921" fmla="*/ 1024679 h 3428468"/>
              <a:gd name="connsiteX9922" fmla="*/ 1984229 w 5317239"/>
              <a:gd name="connsiteY9922" fmla="*/ 1024679 h 3428468"/>
              <a:gd name="connsiteX9923" fmla="*/ 1983850 w 5317239"/>
              <a:gd name="connsiteY9923" fmla="*/ 1024841 h 3428468"/>
              <a:gd name="connsiteX9924" fmla="*/ 1982656 w 5317239"/>
              <a:gd name="connsiteY9924" fmla="*/ 1025276 h 3428468"/>
              <a:gd name="connsiteX9925" fmla="*/ 1964964 w 5317239"/>
              <a:gd name="connsiteY9925" fmla="*/ 1036076 h 3428468"/>
              <a:gd name="connsiteX9926" fmla="*/ 1963498 w 5317239"/>
              <a:gd name="connsiteY9926" fmla="*/ 1037487 h 3428468"/>
              <a:gd name="connsiteX9927" fmla="*/ 1959319 w 5317239"/>
              <a:gd name="connsiteY9927" fmla="*/ 1043945 h 3428468"/>
              <a:gd name="connsiteX9928" fmla="*/ 1949062 w 5317239"/>
              <a:gd name="connsiteY9928" fmla="*/ 1036184 h 3428468"/>
              <a:gd name="connsiteX9929" fmla="*/ 1945480 w 5317239"/>
              <a:gd name="connsiteY9929" fmla="*/ 1035369 h 3428468"/>
              <a:gd name="connsiteX9930" fmla="*/ 1942441 w 5317239"/>
              <a:gd name="connsiteY9930" fmla="*/ 1037432 h 3428468"/>
              <a:gd name="connsiteX9931" fmla="*/ 1919539 w 5317239"/>
              <a:gd name="connsiteY9931" fmla="*/ 1074716 h 3428468"/>
              <a:gd name="connsiteX9932" fmla="*/ 1902824 w 5317239"/>
              <a:gd name="connsiteY9932" fmla="*/ 1083183 h 3428468"/>
              <a:gd name="connsiteX9933" fmla="*/ 1900381 w 5317239"/>
              <a:gd name="connsiteY9933" fmla="*/ 1086655 h 3428468"/>
              <a:gd name="connsiteX9934" fmla="*/ 1900381 w 5317239"/>
              <a:gd name="connsiteY9934" fmla="*/ 1088009 h 3428468"/>
              <a:gd name="connsiteX9935" fmla="*/ 1900407 w 5317239"/>
              <a:gd name="connsiteY9935" fmla="*/ 1088145 h 3428468"/>
              <a:gd name="connsiteX9936" fmla="*/ 1901033 w 5317239"/>
              <a:gd name="connsiteY9936" fmla="*/ 1088772 h 3428468"/>
              <a:gd name="connsiteX9937" fmla="*/ 1902390 w 5317239"/>
              <a:gd name="connsiteY9937" fmla="*/ 1096153 h 3428468"/>
              <a:gd name="connsiteX9938" fmla="*/ 1899730 w 5317239"/>
              <a:gd name="connsiteY9938" fmla="*/ 1096804 h 3428468"/>
              <a:gd name="connsiteX9939" fmla="*/ 1895009 w 5317239"/>
              <a:gd name="connsiteY9939" fmla="*/ 1080415 h 3428468"/>
              <a:gd name="connsiteX9940" fmla="*/ 1895985 w 5317239"/>
              <a:gd name="connsiteY9940" fmla="*/ 1064839 h 3428468"/>
              <a:gd name="connsiteX9941" fmla="*/ 1960079 w 5317239"/>
              <a:gd name="connsiteY9941" fmla="*/ 1001451 h 3428468"/>
              <a:gd name="connsiteX9942" fmla="*/ 1960622 w 5317239"/>
              <a:gd name="connsiteY9942" fmla="*/ 995644 h 3428468"/>
              <a:gd name="connsiteX9943" fmla="*/ 1960568 w 5317239"/>
              <a:gd name="connsiteY9943" fmla="*/ 995481 h 3428468"/>
              <a:gd name="connsiteX9944" fmla="*/ 1957257 w 5317239"/>
              <a:gd name="connsiteY9944" fmla="*/ 990652 h 3428468"/>
              <a:gd name="connsiteX9945" fmla="*/ 1954543 w 5317239"/>
              <a:gd name="connsiteY9945" fmla="*/ 988806 h 3428468"/>
              <a:gd name="connsiteX9946" fmla="*/ 1949333 w 5317239"/>
              <a:gd name="connsiteY9946" fmla="*/ 987612 h 3428468"/>
              <a:gd name="connsiteX9947" fmla="*/ 1947814 w 5317239"/>
              <a:gd name="connsiteY9947" fmla="*/ 977572 h 3428468"/>
              <a:gd name="connsiteX9948" fmla="*/ 1947488 w 5317239"/>
              <a:gd name="connsiteY9948" fmla="*/ 976432 h 3428468"/>
              <a:gd name="connsiteX9949" fmla="*/ 1945589 w 5317239"/>
              <a:gd name="connsiteY9949" fmla="*/ 974208 h 3428468"/>
              <a:gd name="connsiteX9950" fmla="*/ 1923664 w 5317239"/>
              <a:gd name="connsiteY9950" fmla="*/ 960966 h 3428468"/>
              <a:gd name="connsiteX9951" fmla="*/ 1923555 w 5317239"/>
              <a:gd name="connsiteY9951" fmla="*/ 957764 h 3428468"/>
              <a:gd name="connsiteX9952" fmla="*/ 1923175 w 5317239"/>
              <a:gd name="connsiteY9952" fmla="*/ 956135 h 3428468"/>
              <a:gd name="connsiteX9953" fmla="*/ 1922415 w 5317239"/>
              <a:gd name="connsiteY9953" fmla="*/ 954779 h 3428468"/>
              <a:gd name="connsiteX9954" fmla="*/ 1914003 w 5317239"/>
              <a:gd name="connsiteY9954" fmla="*/ 944793 h 3428468"/>
              <a:gd name="connsiteX9955" fmla="*/ 1915143 w 5317239"/>
              <a:gd name="connsiteY9955" fmla="*/ 944359 h 3428468"/>
              <a:gd name="connsiteX9956" fmla="*/ 1917802 w 5317239"/>
              <a:gd name="connsiteY9956" fmla="*/ 941863 h 3428468"/>
              <a:gd name="connsiteX9957" fmla="*/ 1917748 w 5317239"/>
              <a:gd name="connsiteY9957" fmla="*/ 938226 h 3428468"/>
              <a:gd name="connsiteX9958" fmla="*/ 1913352 w 5317239"/>
              <a:gd name="connsiteY9958" fmla="*/ 928675 h 3428468"/>
              <a:gd name="connsiteX9959" fmla="*/ 1914275 w 5317239"/>
              <a:gd name="connsiteY9959" fmla="*/ 928566 h 3428468"/>
              <a:gd name="connsiteX9960" fmla="*/ 1917423 w 5317239"/>
              <a:gd name="connsiteY9960" fmla="*/ 926613 h 3428468"/>
              <a:gd name="connsiteX9961" fmla="*/ 1925563 w 5317239"/>
              <a:gd name="connsiteY9961" fmla="*/ 914348 h 3428468"/>
              <a:gd name="connsiteX9962" fmla="*/ 1926269 w 5317239"/>
              <a:gd name="connsiteY9962" fmla="*/ 911145 h 3428468"/>
              <a:gd name="connsiteX9963" fmla="*/ 1924315 w 5317239"/>
              <a:gd name="connsiteY9963" fmla="*/ 898338 h 3428468"/>
              <a:gd name="connsiteX9964" fmla="*/ 1922904 w 5317239"/>
              <a:gd name="connsiteY9964" fmla="*/ 895679 h 3428468"/>
              <a:gd name="connsiteX9965" fmla="*/ 1922212 w 5317239"/>
              <a:gd name="connsiteY9965" fmla="*/ 895159 h 3428468"/>
              <a:gd name="connsiteX9966" fmla="*/ 1922035 w 5317239"/>
              <a:gd name="connsiteY9966" fmla="*/ 895027 h 3428468"/>
              <a:gd name="connsiteX9967" fmla="*/ 1876287 w 5317239"/>
              <a:gd name="connsiteY9967" fmla="*/ 868435 h 3428468"/>
              <a:gd name="connsiteX9968" fmla="*/ 1875310 w 5317239"/>
              <a:gd name="connsiteY9968" fmla="*/ 868001 h 3428468"/>
              <a:gd name="connsiteX9969" fmla="*/ 1850835 w 5317239"/>
              <a:gd name="connsiteY9969" fmla="*/ 860728 h 3428468"/>
              <a:gd name="connsiteX9970" fmla="*/ 1849966 w 5317239"/>
              <a:gd name="connsiteY9970" fmla="*/ 860566 h 3428468"/>
              <a:gd name="connsiteX9971" fmla="*/ 1778058 w 5317239"/>
              <a:gd name="connsiteY9971" fmla="*/ 853890 h 3428468"/>
              <a:gd name="connsiteX9972" fmla="*/ 1774693 w 5317239"/>
              <a:gd name="connsiteY9972" fmla="*/ 854976 h 3428468"/>
              <a:gd name="connsiteX9973" fmla="*/ 1766878 w 5317239"/>
              <a:gd name="connsiteY9973" fmla="*/ 861651 h 3428468"/>
              <a:gd name="connsiteX9974" fmla="*/ 1764235 w 5317239"/>
              <a:gd name="connsiteY9974" fmla="*/ 859600 h 3428468"/>
              <a:gd name="connsiteX9975" fmla="*/ 1763702 w 5317239"/>
              <a:gd name="connsiteY9975" fmla="*/ 859200 h 3428468"/>
              <a:gd name="connsiteX9976" fmla="*/ 1760692 w 5317239"/>
              <a:gd name="connsiteY9976" fmla="*/ 858286 h 3428468"/>
              <a:gd name="connsiteX9977" fmla="*/ 1759552 w 5317239"/>
              <a:gd name="connsiteY9977" fmla="*/ 858503 h 3428468"/>
              <a:gd name="connsiteX9978" fmla="*/ 1755862 w 5317239"/>
              <a:gd name="connsiteY9978" fmla="*/ 859643 h 3428468"/>
              <a:gd name="connsiteX9979" fmla="*/ 1747558 w 5317239"/>
              <a:gd name="connsiteY9979" fmla="*/ 862139 h 3428468"/>
              <a:gd name="connsiteX9980" fmla="*/ 1745768 w 5317239"/>
              <a:gd name="connsiteY9980" fmla="*/ 863225 h 3428468"/>
              <a:gd name="connsiteX9981" fmla="*/ 1744573 w 5317239"/>
              <a:gd name="connsiteY9981" fmla="*/ 864907 h 3428468"/>
              <a:gd name="connsiteX9982" fmla="*/ 1743759 w 5317239"/>
              <a:gd name="connsiteY9982" fmla="*/ 867024 h 3428468"/>
              <a:gd name="connsiteX9983" fmla="*/ 1711251 w 5317239"/>
              <a:gd name="connsiteY9983" fmla="*/ 822847 h 3428468"/>
              <a:gd name="connsiteX9984" fmla="*/ 1710843 w 5317239"/>
              <a:gd name="connsiteY9984" fmla="*/ 822675 h 3428468"/>
              <a:gd name="connsiteX9985" fmla="*/ 1715561 w 5317239"/>
              <a:gd name="connsiteY9985" fmla="*/ 829097 h 3428468"/>
              <a:gd name="connsiteX9986" fmla="*/ 1742944 w 5317239"/>
              <a:gd name="connsiteY9986" fmla="*/ 866370 h 3428468"/>
              <a:gd name="connsiteX9987" fmla="*/ 1742944 w 5317239"/>
              <a:gd name="connsiteY9987" fmla="*/ 866533 h 3428468"/>
              <a:gd name="connsiteX9988" fmla="*/ 1710571 w 5317239"/>
              <a:gd name="connsiteY9988" fmla="*/ 822560 h 3428468"/>
              <a:gd name="connsiteX9989" fmla="*/ 1707018 w 5317239"/>
              <a:gd name="connsiteY9989" fmla="*/ 821057 h 3428468"/>
              <a:gd name="connsiteX9990" fmla="*/ 1694210 w 5317239"/>
              <a:gd name="connsiteY9990" fmla="*/ 822739 h 3428468"/>
              <a:gd name="connsiteX9991" fmla="*/ 1694302 w 5317239"/>
              <a:gd name="connsiteY9991" fmla="*/ 822068 h 3428468"/>
              <a:gd name="connsiteX9992" fmla="*/ 1693340 w 5317239"/>
              <a:gd name="connsiteY9992" fmla="*/ 822195 h 3428468"/>
              <a:gd name="connsiteX9993" fmla="*/ 1693937 w 5317239"/>
              <a:gd name="connsiteY9993" fmla="*/ 817907 h 3428468"/>
              <a:gd name="connsiteX9994" fmla="*/ 1693233 w 5317239"/>
              <a:gd name="connsiteY9994" fmla="*/ 814759 h 3428468"/>
              <a:gd name="connsiteX9995" fmla="*/ 1682703 w 5317239"/>
              <a:gd name="connsiteY9995" fmla="*/ 799076 h 3428468"/>
              <a:gd name="connsiteX9996" fmla="*/ 1679646 w 5317239"/>
              <a:gd name="connsiteY9996" fmla="*/ 797504 h 3428468"/>
              <a:gd name="connsiteX9997" fmla="*/ 1642870 w 5317239"/>
              <a:gd name="connsiteY9997" fmla="*/ 798697 h 3428468"/>
              <a:gd name="connsiteX9998" fmla="*/ 1642865 w 5317239"/>
              <a:gd name="connsiteY9998" fmla="*/ 798233 h 3428468"/>
              <a:gd name="connsiteX9999" fmla="*/ 1642001 w 5317239"/>
              <a:gd name="connsiteY9999" fmla="*/ 798261 h 3428468"/>
              <a:gd name="connsiteX10000" fmla="*/ 1641458 w 5317239"/>
              <a:gd name="connsiteY10000" fmla="*/ 750774 h 3428468"/>
              <a:gd name="connsiteX10001" fmla="*/ 1637396 w 5317239"/>
              <a:gd name="connsiteY10001" fmla="*/ 746760 h 3428468"/>
              <a:gd name="connsiteX10002" fmla="*/ 1600864 w 5317239"/>
              <a:gd name="connsiteY10002" fmla="*/ 746760 h 3428468"/>
              <a:gd name="connsiteX10003" fmla="*/ 1600853 w 5317239"/>
              <a:gd name="connsiteY10003" fmla="*/ 746324 h 3428468"/>
              <a:gd name="connsiteX10004" fmla="*/ 1599995 w 5317239"/>
              <a:gd name="connsiteY10004" fmla="*/ 746324 h 3428468"/>
              <a:gd name="connsiteX10005" fmla="*/ 1598856 w 5317239"/>
              <a:gd name="connsiteY10005" fmla="*/ 702311 h 3428468"/>
              <a:gd name="connsiteX10006" fmla="*/ 1598965 w 5317239"/>
              <a:gd name="connsiteY10006" fmla="*/ 702202 h 3428468"/>
              <a:gd name="connsiteX10007" fmla="*/ 1600105 w 5317239"/>
              <a:gd name="connsiteY10007" fmla="*/ 746161 h 3428468"/>
              <a:gd name="connsiteX10008" fmla="*/ 1600849 w 5317239"/>
              <a:gd name="connsiteY10008" fmla="*/ 746161 h 3428468"/>
              <a:gd name="connsiteX10009" fmla="*/ 1599725 w 5317239"/>
              <a:gd name="connsiteY10009" fmla="*/ 702801 h 3428468"/>
              <a:gd name="connsiteX10010" fmla="*/ 1604827 w 5317239"/>
              <a:gd name="connsiteY10010" fmla="*/ 696777 h 3428468"/>
              <a:gd name="connsiteX10011" fmla="*/ 1605695 w 5317239"/>
              <a:gd name="connsiteY10011" fmla="*/ 695149 h 3428468"/>
              <a:gd name="connsiteX10012" fmla="*/ 1610959 w 5317239"/>
              <a:gd name="connsiteY10012" fmla="*/ 677620 h 3428468"/>
              <a:gd name="connsiteX10013" fmla="*/ 1611013 w 5317239"/>
              <a:gd name="connsiteY10013" fmla="*/ 675232 h 3428468"/>
              <a:gd name="connsiteX10014" fmla="*/ 1609711 w 5317239"/>
              <a:gd name="connsiteY10014" fmla="*/ 669859 h 3428468"/>
              <a:gd name="connsiteX10015" fmla="*/ 1606726 w 5317239"/>
              <a:gd name="connsiteY10015" fmla="*/ 666657 h 3428468"/>
              <a:gd name="connsiteX10016" fmla="*/ 1600757 w 5317239"/>
              <a:gd name="connsiteY10016" fmla="*/ 664649 h 3428468"/>
              <a:gd name="connsiteX10017" fmla="*/ 1600051 w 5317239"/>
              <a:gd name="connsiteY10017" fmla="*/ 663020 h 3428468"/>
              <a:gd name="connsiteX10018" fmla="*/ 1600214 w 5317239"/>
              <a:gd name="connsiteY10018" fmla="*/ 651353 h 3428468"/>
              <a:gd name="connsiteX10019" fmla="*/ 1603688 w 5317239"/>
              <a:gd name="connsiteY10019" fmla="*/ 651190 h 3428468"/>
              <a:gd name="connsiteX10020" fmla="*/ 1611991 w 5317239"/>
              <a:gd name="connsiteY10020" fmla="*/ 647228 h 3428468"/>
              <a:gd name="connsiteX10021" fmla="*/ 1622519 w 5317239"/>
              <a:gd name="connsiteY10021" fmla="*/ 652710 h 3428468"/>
              <a:gd name="connsiteX10022" fmla="*/ 1627403 w 5317239"/>
              <a:gd name="connsiteY10022" fmla="*/ 652221 h 3428468"/>
              <a:gd name="connsiteX10023" fmla="*/ 1636087 w 5317239"/>
              <a:gd name="connsiteY10023" fmla="*/ 645383 h 3428468"/>
              <a:gd name="connsiteX10024" fmla="*/ 1637444 w 5317239"/>
              <a:gd name="connsiteY10024" fmla="*/ 643592 h 3428468"/>
              <a:gd name="connsiteX10025" fmla="*/ 1643847 w 5317239"/>
              <a:gd name="connsiteY10025" fmla="*/ 628233 h 3428468"/>
              <a:gd name="connsiteX10026" fmla="*/ 1662570 w 5317239"/>
              <a:gd name="connsiteY10026" fmla="*/ 626714 h 3428468"/>
              <a:gd name="connsiteX10027" fmla="*/ 1664524 w 5317239"/>
              <a:gd name="connsiteY10027" fmla="*/ 626063 h 3428468"/>
              <a:gd name="connsiteX10028" fmla="*/ 1671743 w 5317239"/>
              <a:gd name="connsiteY10028" fmla="*/ 621721 h 3428468"/>
              <a:gd name="connsiteX10029" fmla="*/ 1687372 w 5317239"/>
              <a:gd name="connsiteY10029" fmla="*/ 628342 h 3428468"/>
              <a:gd name="connsiteX10030" fmla="*/ 1704305 w 5317239"/>
              <a:gd name="connsiteY10030" fmla="*/ 642235 h 3428468"/>
              <a:gd name="connsiteX10031" fmla="*/ 1707181 w 5317239"/>
              <a:gd name="connsiteY10031" fmla="*/ 643266 h 3428468"/>
              <a:gd name="connsiteX10032" fmla="*/ 1713368 w 5317239"/>
              <a:gd name="connsiteY10032" fmla="*/ 643266 h 3428468"/>
              <a:gd name="connsiteX10033" fmla="*/ 1716407 w 5317239"/>
              <a:gd name="connsiteY10033" fmla="*/ 652493 h 3428468"/>
              <a:gd name="connsiteX10034" fmla="*/ 1719500 w 5317239"/>
              <a:gd name="connsiteY10034" fmla="*/ 655424 h 3428468"/>
              <a:gd name="connsiteX10035" fmla="*/ 1723679 w 5317239"/>
              <a:gd name="connsiteY10035" fmla="*/ 654500 h 3428468"/>
              <a:gd name="connsiteX10036" fmla="*/ 1742511 w 5317239"/>
              <a:gd name="connsiteY10036" fmla="*/ 638490 h 3428468"/>
              <a:gd name="connsiteX10037" fmla="*/ 1747341 w 5317239"/>
              <a:gd name="connsiteY10037" fmla="*/ 643103 h 3428468"/>
              <a:gd name="connsiteX10038" fmla="*/ 1749186 w 5317239"/>
              <a:gd name="connsiteY10038" fmla="*/ 644188 h 3428468"/>
              <a:gd name="connsiteX10039" fmla="*/ 1777407 w 5317239"/>
              <a:gd name="connsiteY10039" fmla="*/ 652493 h 3428468"/>
              <a:gd name="connsiteX10040" fmla="*/ 1780283 w 5317239"/>
              <a:gd name="connsiteY10040" fmla="*/ 652383 h 3428468"/>
              <a:gd name="connsiteX10041" fmla="*/ 1791409 w 5317239"/>
              <a:gd name="connsiteY10041" fmla="*/ 648151 h 3428468"/>
              <a:gd name="connsiteX10042" fmla="*/ 1793526 w 5317239"/>
              <a:gd name="connsiteY10042" fmla="*/ 646468 h 3428468"/>
              <a:gd name="connsiteX10043" fmla="*/ 1798952 w 5317239"/>
              <a:gd name="connsiteY10043" fmla="*/ 638490 h 3428468"/>
              <a:gd name="connsiteX10044" fmla="*/ 1803890 w 5317239"/>
              <a:gd name="connsiteY10044" fmla="*/ 637677 h 3428468"/>
              <a:gd name="connsiteX10045" fmla="*/ 1805248 w 5317239"/>
              <a:gd name="connsiteY10045" fmla="*/ 637243 h 3428468"/>
              <a:gd name="connsiteX10046" fmla="*/ 1809807 w 5317239"/>
              <a:gd name="connsiteY10046" fmla="*/ 634908 h 3428468"/>
              <a:gd name="connsiteX10047" fmla="*/ 1824948 w 5317239"/>
              <a:gd name="connsiteY10047" fmla="*/ 628830 h 3428468"/>
              <a:gd name="connsiteX10048" fmla="*/ 1828801 w 5317239"/>
              <a:gd name="connsiteY10048" fmla="*/ 630296 h 3428468"/>
              <a:gd name="connsiteX10049" fmla="*/ 1834064 w 5317239"/>
              <a:gd name="connsiteY10049" fmla="*/ 628722 h 3428468"/>
              <a:gd name="connsiteX10050" fmla="*/ 1837050 w 5317239"/>
              <a:gd name="connsiteY10050" fmla="*/ 624652 h 3428468"/>
              <a:gd name="connsiteX10051" fmla="*/ 1843454 w 5317239"/>
              <a:gd name="connsiteY10051" fmla="*/ 626117 h 3428468"/>
              <a:gd name="connsiteX10052" fmla="*/ 1847687 w 5317239"/>
              <a:gd name="connsiteY10052" fmla="*/ 624869 h 3428468"/>
              <a:gd name="connsiteX10053" fmla="*/ 1850020 w 5317239"/>
              <a:gd name="connsiteY10053" fmla="*/ 622426 h 3428468"/>
              <a:gd name="connsiteX10054" fmla="*/ 1854633 w 5317239"/>
              <a:gd name="connsiteY10054" fmla="*/ 628016 h 3428468"/>
              <a:gd name="connsiteX10055" fmla="*/ 1860929 w 5317239"/>
              <a:gd name="connsiteY10055" fmla="*/ 628668 h 3428468"/>
              <a:gd name="connsiteX10056" fmla="*/ 1862123 w 5317239"/>
              <a:gd name="connsiteY10056" fmla="*/ 627745 h 3428468"/>
              <a:gd name="connsiteX10057" fmla="*/ 1862665 w 5317239"/>
              <a:gd name="connsiteY10057" fmla="*/ 629047 h 3428468"/>
              <a:gd name="connsiteX10058" fmla="*/ 1864782 w 5317239"/>
              <a:gd name="connsiteY10058" fmla="*/ 631273 h 3428468"/>
              <a:gd name="connsiteX10059" fmla="*/ 1870480 w 5317239"/>
              <a:gd name="connsiteY10059" fmla="*/ 634149 h 3428468"/>
              <a:gd name="connsiteX10060" fmla="*/ 1872814 w 5317239"/>
              <a:gd name="connsiteY10060" fmla="*/ 634637 h 3428468"/>
              <a:gd name="connsiteX10061" fmla="*/ 1883505 w 5317239"/>
              <a:gd name="connsiteY10061" fmla="*/ 633986 h 3428468"/>
              <a:gd name="connsiteX10062" fmla="*/ 1883505 w 5317239"/>
              <a:gd name="connsiteY10062" fmla="*/ 635071 h 3428468"/>
              <a:gd name="connsiteX10063" fmla="*/ 1882257 w 5317239"/>
              <a:gd name="connsiteY10063" fmla="*/ 635235 h 3428468"/>
              <a:gd name="connsiteX10064" fmla="*/ 1878675 w 5317239"/>
              <a:gd name="connsiteY10064" fmla="*/ 638165 h 3428468"/>
              <a:gd name="connsiteX10065" fmla="*/ 1876124 w 5317239"/>
              <a:gd name="connsiteY10065" fmla="*/ 645166 h 3428468"/>
              <a:gd name="connsiteX10066" fmla="*/ 1876450 w 5317239"/>
              <a:gd name="connsiteY10066" fmla="*/ 648910 h 3428468"/>
              <a:gd name="connsiteX10067" fmla="*/ 1880304 w 5317239"/>
              <a:gd name="connsiteY10067" fmla="*/ 655749 h 3428468"/>
              <a:gd name="connsiteX10068" fmla="*/ 1884483 w 5317239"/>
              <a:gd name="connsiteY10068" fmla="*/ 658028 h 3428468"/>
              <a:gd name="connsiteX10069" fmla="*/ 1888390 w 5317239"/>
              <a:gd name="connsiteY10069" fmla="*/ 655368 h 3428468"/>
              <a:gd name="connsiteX10070" fmla="*/ 1889204 w 5317239"/>
              <a:gd name="connsiteY10070" fmla="*/ 653577 h 3428468"/>
              <a:gd name="connsiteX10071" fmla="*/ 1895117 w 5317239"/>
              <a:gd name="connsiteY10071" fmla="*/ 654066 h 3428468"/>
              <a:gd name="connsiteX10072" fmla="*/ 1899622 w 5317239"/>
              <a:gd name="connsiteY10072" fmla="*/ 651353 h 3428468"/>
              <a:gd name="connsiteX10073" fmla="*/ 1901684 w 5317239"/>
              <a:gd name="connsiteY10073" fmla="*/ 646686 h 3428468"/>
              <a:gd name="connsiteX10074" fmla="*/ 1915252 w 5317239"/>
              <a:gd name="connsiteY10074" fmla="*/ 625683 h 3428468"/>
              <a:gd name="connsiteX10075" fmla="*/ 1915849 w 5317239"/>
              <a:gd name="connsiteY10075" fmla="*/ 624326 h 3428468"/>
              <a:gd name="connsiteX10076" fmla="*/ 1922687 w 5317239"/>
              <a:gd name="connsiteY10076" fmla="*/ 596865 h 3428468"/>
              <a:gd name="connsiteX10077" fmla="*/ 1925726 w 5317239"/>
              <a:gd name="connsiteY10077" fmla="*/ 594423 h 3428468"/>
              <a:gd name="connsiteX10078" fmla="*/ 1927408 w 5317239"/>
              <a:gd name="connsiteY10078" fmla="*/ 590895 h 3428468"/>
              <a:gd name="connsiteX10079" fmla="*/ 1925726 w 5317239"/>
              <a:gd name="connsiteY10079" fmla="*/ 587368 h 3428468"/>
              <a:gd name="connsiteX10080" fmla="*/ 1922361 w 5317239"/>
              <a:gd name="connsiteY10080" fmla="*/ 584600 h 3428468"/>
              <a:gd name="connsiteX10081" fmla="*/ 1923283 w 5317239"/>
              <a:gd name="connsiteY10081" fmla="*/ 582646 h 3428468"/>
              <a:gd name="connsiteX10082" fmla="*/ 1923392 w 5317239"/>
              <a:gd name="connsiteY10082" fmla="*/ 579064 h 3428468"/>
              <a:gd name="connsiteX10083" fmla="*/ 1920842 w 5317239"/>
              <a:gd name="connsiteY10083" fmla="*/ 576514 h 3428468"/>
              <a:gd name="connsiteX10084" fmla="*/ 1917043 w 5317239"/>
              <a:gd name="connsiteY10084" fmla="*/ 574994 h 3428468"/>
              <a:gd name="connsiteX10085" fmla="*/ 1909228 w 5317239"/>
              <a:gd name="connsiteY10085" fmla="*/ 553340 h 3428468"/>
              <a:gd name="connsiteX10086" fmla="*/ 1907491 w 5317239"/>
              <a:gd name="connsiteY10086" fmla="*/ 551115 h 3428468"/>
              <a:gd name="connsiteX10087" fmla="*/ 1877806 w 5317239"/>
              <a:gd name="connsiteY10087" fmla="*/ 531523 h 3428468"/>
              <a:gd name="connsiteX10088" fmla="*/ 1862231 w 5317239"/>
              <a:gd name="connsiteY10088" fmla="*/ 513940 h 3428468"/>
              <a:gd name="connsiteX10089" fmla="*/ 1855664 w 5317239"/>
              <a:gd name="connsiteY10089" fmla="*/ 498093 h 3428468"/>
              <a:gd name="connsiteX10090" fmla="*/ 1854037 w 5317239"/>
              <a:gd name="connsiteY10090" fmla="*/ 457010 h 3428468"/>
              <a:gd name="connsiteX10091" fmla="*/ 1869720 w 5317239"/>
              <a:gd name="connsiteY10091" fmla="*/ 465097 h 3428468"/>
              <a:gd name="connsiteX10092" fmla="*/ 1872162 w 5317239"/>
              <a:gd name="connsiteY10092" fmla="*/ 465585 h 3428468"/>
              <a:gd name="connsiteX10093" fmla="*/ 1882691 w 5317239"/>
              <a:gd name="connsiteY10093" fmla="*/ 464771 h 3428468"/>
              <a:gd name="connsiteX10094" fmla="*/ 1901087 w 5317239"/>
              <a:gd name="connsiteY10094" fmla="*/ 477850 h 3428468"/>
              <a:gd name="connsiteX10095" fmla="*/ 1903367 w 5317239"/>
              <a:gd name="connsiteY10095" fmla="*/ 478664 h 3428468"/>
              <a:gd name="connsiteX10096" fmla="*/ 1909228 w 5317239"/>
              <a:gd name="connsiteY10096" fmla="*/ 479099 h 3428468"/>
              <a:gd name="connsiteX10097" fmla="*/ 1931045 w 5317239"/>
              <a:gd name="connsiteY10097" fmla="*/ 493100 h 3428468"/>
              <a:gd name="connsiteX10098" fmla="*/ 1932456 w 5317239"/>
              <a:gd name="connsiteY10098" fmla="*/ 493697 h 3428468"/>
              <a:gd name="connsiteX10099" fmla="*/ 1941682 w 5317239"/>
              <a:gd name="connsiteY10099" fmla="*/ 495813 h 3428468"/>
              <a:gd name="connsiteX10100" fmla="*/ 1943852 w 5317239"/>
              <a:gd name="connsiteY10100" fmla="*/ 497062 h 3428468"/>
              <a:gd name="connsiteX10101" fmla="*/ 1948303 w 5317239"/>
              <a:gd name="connsiteY10101" fmla="*/ 510250 h 3428468"/>
              <a:gd name="connsiteX10102" fmla="*/ 1950039 w 5317239"/>
              <a:gd name="connsiteY10102" fmla="*/ 512583 h 3428468"/>
              <a:gd name="connsiteX10103" fmla="*/ 1985043 w 5317239"/>
              <a:gd name="connsiteY10103" fmla="*/ 536083 h 3428468"/>
              <a:gd name="connsiteX10104" fmla="*/ 1988245 w 5317239"/>
              <a:gd name="connsiteY10104" fmla="*/ 536788 h 3428468"/>
              <a:gd name="connsiteX10105" fmla="*/ 2020699 w 5317239"/>
              <a:gd name="connsiteY10105" fmla="*/ 531904 h 3428468"/>
              <a:gd name="connsiteX10106" fmla="*/ 2024389 w 5317239"/>
              <a:gd name="connsiteY10106" fmla="*/ 528701 h 3428468"/>
              <a:gd name="connsiteX10107" fmla="*/ 2030413 w 5317239"/>
              <a:gd name="connsiteY10107" fmla="*/ 507645 h 3428468"/>
              <a:gd name="connsiteX10108" fmla="*/ 2030251 w 5317239"/>
              <a:gd name="connsiteY10108" fmla="*/ 504660 h 3428468"/>
              <a:gd name="connsiteX10109" fmla="*/ 2016683 w 5317239"/>
              <a:gd name="connsiteY10109" fmla="*/ 471718 h 3428468"/>
              <a:gd name="connsiteX10110" fmla="*/ 2015814 w 5317239"/>
              <a:gd name="connsiteY10110" fmla="*/ 470361 h 3428468"/>
              <a:gd name="connsiteX10111" fmla="*/ 2005123 w 5317239"/>
              <a:gd name="connsiteY10111" fmla="*/ 458802 h 3428468"/>
              <a:gd name="connsiteX10112" fmla="*/ 2003604 w 5317239"/>
              <a:gd name="connsiteY10112" fmla="*/ 457716 h 3428468"/>
              <a:gd name="connsiteX10113" fmla="*/ 1983578 w 5317239"/>
              <a:gd name="connsiteY10113" fmla="*/ 449141 h 3428468"/>
              <a:gd name="connsiteX10114" fmla="*/ 1979073 w 5317239"/>
              <a:gd name="connsiteY10114" fmla="*/ 444528 h 3428468"/>
              <a:gd name="connsiteX10115" fmla="*/ 1979562 w 5317239"/>
              <a:gd name="connsiteY10115" fmla="*/ 443605 h 3428468"/>
              <a:gd name="connsiteX10116" fmla="*/ 1984663 w 5317239"/>
              <a:gd name="connsiteY10116" fmla="*/ 430526 h 3428468"/>
              <a:gd name="connsiteX10117" fmla="*/ 1985423 w 5317239"/>
              <a:gd name="connsiteY10117" fmla="*/ 430635 h 3428468"/>
              <a:gd name="connsiteX10118" fmla="*/ 1984067 w 5317239"/>
              <a:gd name="connsiteY10118" fmla="*/ 436116 h 3428468"/>
              <a:gd name="connsiteX10119" fmla="*/ 1985640 w 5317239"/>
              <a:gd name="connsiteY10119" fmla="*/ 440729 h 3428468"/>
              <a:gd name="connsiteX10120" fmla="*/ 1993075 w 5317239"/>
              <a:gd name="connsiteY10120" fmla="*/ 446590 h 3428468"/>
              <a:gd name="connsiteX10121" fmla="*/ 1995137 w 5317239"/>
              <a:gd name="connsiteY10121" fmla="*/ 447512 h 3428468"/>
              <a:gd name="connsiteX10122" fmla="*/ 2012775 w 5317239"/>
              <a:gd name="connsiteY10122" fmla="*/ 450497 h 3428468"/>
              <a:gd name="connsiteX10123" fmla="*/ 2016086 w 5317239"/>
              <a:gd name="connsiteY10123" fmla="*/ 449738 h 3428468"/>
              <a:gd name="connsiteX10124" fmla="*/ 2038337 w 5317239"/>
              <a:gd name="connsiteY10124" fmla="*/ 434434 h 3428468"/>
              <a:gd name="connsiteX10125" fmla="*/ 2055540 w 5317239"/>
              <a:gd name="connsiteY10125" fmla="*/ 432262 h 3428468"/>
              <a:gd name="connsiteX10126" fmla="*/ 2057819 w 5317239"/>
              <a:gd name="connsiteY10126" fmla="*/ 431286 h 3428468"/>
              <a:gd name="connsiteX10127" fmla="*/ 2087343 w 5317239"/>
              <a:gd name="connsiteY10127" fmla="*/ 407678 h 3428468"/>
              <a:gd name="connsiteX10128" fmla="*/ 2104492 w 5317239"/>
              <a:gd name="connsiteY10128" fmla="*/ 400894 h 3428468"/>
              <a:gd name="connsiteX10129" fmla="*/ 2106989 w 5317239"/>
              <a:gd name="connsiteY10129" fmla="*/ 398398 h 3428468"/>
              <a:gd name="connsiteX10130" fmla="*/ 2115781 w 5317239"/>
              <a:gd name="connsiteY10130" fmla="*/ 377178 h 3428468"/>
              <a:gd name="connsiteX10131" fmla="*/ 2116106 w 5317239"/>
              <a:gd name="connsiteY10131" fmla="*/ 374953 h 3428468"/>
              <a:gd name="connsiteX10132" fmla="*/ 2115129 w 5317239"/>
              <a:gd name="connsiteY10132" fmla="*/ 365835 h 3428468"/>
              <a:gd name="connsiteX10133" fmla="*/ 2113555 w 5317239"/>
              <a:gd name="connsiteY10133" fmla="*/ 362851 h 3428468"/>
              <a:gd name="connsiteX10134" fmla="*/ 2111493 w 5317239"/>
              <a:gd name="connsiteY10134" fmla="*/ 361114 h 3428468"/>
              <a:gd name="connsiteX10135" fmla="*/ 2113881 w 5317239"/>
              <a:gd name="connsiteY10135" fmla="*/ 335878 h 3428468"/>
              <a:gd name="connsiteX10136" fmla="*/ 2123921 w 5317239"/>
              <a:gd name="connsiteY10136" fmla="*/ 328064 h 3428468"/>
              <a:gd name="connsiteX10137" fmla="*/ 2125495 w 5317239"/>
              <a:gd name="connsiteY10137" fmla="*/ 323342 h 3428468"/>
              <a:gd name="connsiteX10138" fmla="*/ 2125332 w 5317239"/>
              <a:gd name="connsiteY10138" fmla="*/ 322691 h 3428468"/>
              <a:gd name="connsiteX10139" fmla="*/ 2128914 w 5317239"/>
              <a:gd name="connsiteY10139" fmla="*/ 321334 h 3428468"/>
              <a:gd name="connsiteX10140" fmla="*/ 2131030 w 5317239"/>
              <a:gd name="connsiteY10140" fmla="*/ 319218 h 3428468"/>
              <a:gd name="connsiteX10141" fmla="*/ 2131573 w 5317239"/>
              <a:gd name="connsiteY10141" fmla="*/ 319814 h 3428468"/>
              <a:gd name="connsiteX10142" fmla="*/ 2135046 w 5317239"/>
              <a:gd name="connsiteY10142" fmla="*/ 321280 h 3428468"/>
              <a:gd name="connsiteX10143" fmla="*/ 2173741 w 5317239"/>
              <a:gd name="connsiteY10143" fmla="*/ 319977 h 3428468"/>
              <a:gd name="connsiteX10144" fmla="*/ 2184215 w 5317239"/>
              <a:gd name="connsiteY10144" fmla="*/ 324970 h 3428468"/>
              <a:gd name="connsiteX10145" fmla="*/ 2185626 w 5317239"/>
              <a:gd name="connsiteY10145" fmla="*/ 325350 h 3428468"/>
              <a:gd name="connsiteX10146" fmla="*/ 2202884 w 5317239"/>
              <a:gd name="connsiteY10146" fmla="*/ 327250 h 3428468"/>
              <a:gd name="connsiteX10147" fmla="*/ 2221390 w 5317239"/>
              <a:gd name="connsiteY10147" fmla="*/ 347601 h 3428468"/>
              <a:gd name="connsiteX10148" fmla="*/ 2226872 w 5317239"/>
              <a:gd name="connsiteY10148" fmla="*/ 359106 h 3428468"/>
              <a:gd name="connsiteX10149" fmla="*/ 2229640 w 5317239"/>
              <a:gd name="connsiteY10149" fmla="*/ 361494 h 3428468"/>
              <a:gd name="connsiteX10150" fmla="*/ 2256015 w 5317239"/>
              <a:gd name="connsiteY10150" fmla="*/ 369580 h 3428468"/>
              <a:gd name="connsiteX10151" fmla="*/ 2268660 w 5317239"/>
              <a:gd name="connsiteY10151" fmla="*/ 379403 h 3428468"/>
              <a:gd name="connsiteX10152" fmla="*/ 2273382 w 5317239"/>
              <a:gd name="connsiteY10152" fmla="*/ 379892 h 3428468"/>
              <a:gd name="connsiteX10153" fmla="*/ 2292918 w 5317239"/>
              <a:gd name="connsiteY10153" fmla="*/ 370612 h 3428468"/>
              <a:gd name="connsiteX10154" fmla="*/ 2294547 w 5317239"/>
              <a:gd name="connsiteY10154" fmla="*/ 369309 h 3428468"/>
              <a:gd name="connsiteX10155" fmla="*/ 2302362 w 5317239"/>
              <a:gd name="connsiteY10155" fmla="*/ 359323 h 3428468"/>
              <a:gd name="connsiteX10156" fmla="*/ 2302796 w 5317239"/>
              <a:gd name="connsiteY10156" fmla="*/ 354439 h 3428468"/>
              <a:gd name="connsiteX10157" fmla="*/ 2297152 w 5317239"/>
              <a:gd name="connsiteY10157" fmla="*/ 343639 h 3428468"/>
              <a:gd name="connsiteX10158" fmla="*/ 2299160 w 5317239"/>
              <a:gd name="connsiteY10158" fmla="*/ 344236 h 3428468"/>
              <a:gd name="connsiteX10159" fmla="*/ 2305238 w 5317239"/>
              <a:gd name="connsiteY10159" fmla="*/ 344508 h 3428468"/>
              <a:gd name="connsiteX10160" fmla="*/ 2310123 w 5317239"/>
              <a:gd name="connsiteY10160" fmla="*/ 351997 h 3428468"/>
              <a:gd name="connsiteX10161" fmla="*/ 2311425 w 5317239"/>
              <a:gd name="connsiteY10161" fmla="*/ 353299 h 3428468"/>
              <a:gd name="connsiteX10162" fmla="*/ 2355655 w 5317239"/>
              <a:gd name="connsiteY10162" fmla="*/ 382714 h 3428468"/>
              <a:gd name="connsiteX10163" fmla="*/ 2360594 w 5317239"/>
              <a:gd name="connsiteY10163" fmla="*/ 389878 h 3428468"/>
              <a:gd name="connsiteX10164" fmla="*/ 2363524 w 5317239"/>
              <a:gd name="connsiteY10164" fmla="*/ 391777 h 3428468"/>
              <a:gd name="connsiteX10165" fmla="*/ 2371827 w 5317239"/>
              <a:gd name="connsiteY10165" fmla="*/ 393242 h 3428468"/>
              <a:gd name="connsiteX10166" fmla="*/ 2375898 w 5317239"/>
              <a:gd name="connsiteY10166" fmla="*/ 391885 h 3428468"/>
              <a:gd name="connsiteX10167" fmla="*/ 2376983 w 5317239"/>
              <a:gd name="connsiteY10167" fmla="*/ 387761 h 3428468"/>
              <a:gd name="connsiteX10168" fmla="*/ 2376983 w 5317239"/>
              <a:gd name="connsiteY10168" fmla="*/ 387544 h 3428468"/>
              <a:gd name="connsiteX10169" fmla="*/ 2389519 w 5317239"/>
              <a:gd name="connsiteY10169" fmla="*/ 378155 h 3428468"/>
              <a:gd name="connsiteX10170" fmla="*/ 2391311 w 5317239"/>
              <a:gd name="connsiteY10170" fmla="*/ 375170 h 3428468"/>
              <a:gd name="connsiteX10171" fmla="*/ 2393698 w 5317239"/>
              <a:gd name="connsiteY10171" fmla="*/ 357804 h 3428468"/>
              <a:gd name="connsiteX10172" fmla="*/ 2392722 w 5317239"/>
              <a:gd name="connsiteY10172" fmla="*/ 354331 h 3428468"/>
              <a:gd name="connsiteX10173" fmla="*/ 2389628 w 5317239"/>
              <a:gd name="connsiteY10173" fmla="*/ 350586 h 3428468"/>
              <a:gd name="connsiteX10174" fmla="*/ 2387458 w 5317239"/>
              <a:gd name="connsiteY10174" fmla="*/ 349121 h 3428468"/>
              <a:gd name="connsiteX10175" fmla="*/ 2380565 w 5317239"/>
              <a:gd name="connsiteY10175" fmla="*/ 347004 h 3428468"/>
              <a:gd name="connsiteX10176" fmla="*/ 2377363 w 5317239"/>
              <a:gd name="connsiteY10176" fmla="*/ 341903 h 3428468"/>
              <a:gd name="connsiteX10177" fmla="*/ 2373836 w 5317239"/>
              <a:gd name="connsiteY10177" fmla="*/ 336639 h 3428468"/>
              <a:gd name="connsiteX10178" fmla="*/ 2372859 w 5317239"/>
              <a:gd name="connsiteY10178" fmla="*/ 335607 h 3428468"/>
              <a:gd name="connsiteX10179" fmla="*/ 2374162 w 5317239"/>
              <a:gd name="connsiteY10179" fmla="*/ 336476 h 3428468"/>
              <a:gd name="connsiteX10180" fmla="*/ 2377580 w 5317239"/>
              <a:gd name="connsiteY10180" fmla="*/ 337127 h 3428468"/>
              <a:gd name="connsiteX10181" fmla="*/ 2390931 w 5317239"/>
              <a:gd name="connsiteY10181" fmla="*/ 334250 h 3428468"/>
              <a:gd name="connsiteX10182" fmla="*/ 2393373 w 5317239"/>
              <a:gd name="connsiteY10182" fmla="*/ 335878 h 3428468"/>
              <a:gd name="connsiteX10183" fmla="*/ 2397335 w 5317239"/>
              <a:gd name="connsiteY10183" fmla="*/ 336367 h 3428468"/>
              <a:gd name="connsiteX10184" fmla="*/ 2400157 w 5317239"/>
              <a:gd name="connsiteY10184" fmla="*/ 333545 h 3428468"/>
              <a:gd name="connsiteX10185" fmla="*/ 2404444 w 5317239"/>
              <a:gd name="connsiteY10185" fmla="*/ 320845 h 3428468"/>
              <a:gd name="connsiteX10186" fmla="*/ 2404552 w 5317239"/>
              <a:gd name="connsiteY10186" fmla="*/ 318295 h 3428468"/>
              <a:gd name="connsiteX10187" fmla="*/ 2403087 w 5317239"/>
              <a:gd name="connsiteY10187" fmla="*/ 312434 h 3428468"/>
              <a:gd name="connsiteX10188" fmla="*/ 2400699 w 5317239"/>
              <a:gd name="connsiteY10188" fmla="*/ 309503 h 3428468"/>
              <a:gd name="connsiteX10189" fmla="*/ 2397118 w 5317239"/>
              <a:gd name="connsiteY10189" fmla="*/ 307712 h 3428468"/>
              <a:gd name="connsiteX10190" fmla="*/ 2397281 w 5317239"/>
              <a:gd name="connsiteY10190" fmla="*/ 307712 h 3428468"/>
              <a:gd name="connsiteX10191" fmla="*/ 2400211 w 5317239"/>
              <a:gd name="connsiteY10191" fmla="*/ 307495 h 3428468"/>
              <a:gd name="connsiteX10192" fmla="*/ 2401785 w 5317239"/>
              <a:gd name="connsiteY10192" fmla="*/ 309558 h 3428468"/>
              <a:gd name="connsiteX10193" fmla="*/ 2405258 w 5317239"/>
              <a:gd name="connsiteY10193" fmla="*/ 311294 h 3428468"/>
              <a:gd name="connsiteX10194" fmla="*/ 2408785 w 5317239"/>
              <a:gd name="connsiteY10194" fmla="*/ 309720 h 3428468"/>
              <a:gd name="connsiteX10195" fmla="*/ 2409437 w 5317239"/>
              <a:gd name="connsiteY10195" fmla="*/ 309015 h 3428468"/>
              <a:gd name="connsiteX10196" fmla="*/ 2410034 w 5317239"/>
              <a:gd name="connsiteY10196" fmla="*/ 310806 h 3428468"/>
              <a:gd name="connsiteX10197" fmla="*/ 2412042 w 5317239"/>
              <a:gd name="connsiteY10197" fmla="*/ 313302 h 3428468"/>
              <a:gd name="connsiteX10198" fmla="*/ 2417252 w 5317239"/>
              <a:gd name="connsiteY10198" fmla="*/ 316342 h 3428468"/>
              <a:gd name="connsiteX10199" fmla="*/ 2411390 w 5317239"/>
              <a:gd name="connsiteY10199" fmla="*/ 329963 h 3428468"/>
              <a:gd name="connsiteX10200" fmla="*/ 2407049 w 5317239"/>
              <a:gd name="connsiteY10200" fmla="*/ 334739 h 3428468"/>
              <a:gd name="connsiteX10201" fmla="*/ 2406615 w 5317239"/>
              <a:gd name="connsiteY10201" fmla="*/ 334630 h 3428468"/>
              <a:gd name="connsiteX10202" fmla="*/ 2401188 w 5317239"/>
              <a:gd name="connsiteY10202" fmla="*/ 337561 h 3428468"/>
              <a:gd name="connsiteX10203" fmla="*/ 2398908 w 5317239"/>
              <a:gd name="connsiteY10203" fmla="*/ 344290 h 3428468"/>
              <a:gd name="connsiteX10204" fmla="*/ 2400211 w 5317239"/>
              <a:gd name="connsiteY10204" fmla="*/ 349121 h 3428468"/>
              <a:gd name="connsiteX10205" fmla="*/ 2405204 w 5317239"/>
              <a:gd name="connsiteY10205" fmla="*/ 349772 h 3428468"/>
              <a:gd name="connsiteX10206" fmla="*/ 2414267 w 5317239"/>
              <a:gd name="connsiteY10206" fmla="*/ 345267 h 3428468"/>
              <a:gd name="connsiteX10207" fmla="*/ 2420020 w 5317239"/>
              <a:gd name="connsiteY10207" fmla="*/ 353570 h 3428468"/>
              <a:gd name="connsiteX10208" fmla="*/ 2423547 w 5317239"/>
              <a:gd name="connsiteY10208" fmla="*/ 355525 h 3428468"/>
              <a:gd name="connsiteX10209" fmla="*/ 2427238 w 5317239"/>
              <a:gd name="connsiteY10209" fmla="*/ 353896 h 3428468"/>
              <a:gd name="connsiteX10210" fmla="*/ 2429191 w 5317239"/>
              <a:gd name="connsiteY10210" fmla="*/ 351563 h 3428468"/>
              <a:gd name="connsiteX10211" fmla="*/ 2432719 w 5317239"/>
              <a:gd name="connsiteY10211" fmla="*/ 354710 h 3428468"/>
              <a:gd name="connsiteX10212" fmla="*/ 2441728 w 5317239"/>
              <a:gd name="connsiteY10212" fmla="*/ 361874 h 3428468"/>
              <a:gd name="connsiteX10213" fmla="*/ 2446938 w 5317239"/>
              <a:gd name="connsiteY10213" fmla="*/ 362145 h 3428468"/>
              <a:gd name="connsiteX10214" fmla="*/ 2448131 w 5317239"/>
              <a:gd name="connsiteY10214" fmla="*/ 361440 h 3428468"/>
              <a:gd name="connsiteX10215" fmla="*/ 2448131 w 5317239"/>
              <a:gd name="connsiteY10215" fmla="*/ 361602 h 3428468"/>
              <a:gd name="connsiteX10216" fmla="*/ 2449380 w 5317239"/>
              <a:gd name="connsiteY10216" fmla="*/ 363502 h 3428468"/>
              <a:gd name="connsiteX10217" fmla="*/ 2451062 w 5317239"/>
              <a:gd name="connsiteY10217" fmla="*/ 364967 h 3428468"/>
              <a:gd name="connsiteX10218" fmla="*/ 2453504 w 5317239"/>
              <a:gd name="connsiteY10218" fmla="*/ 366107 h 3428468"/>
              <a:gd name="connsiteX10219" fmla="*/ 2457737 w 5317239"/>
              <a:gd name="connsiteY10219" fmla="*/ 366650 h 3428468"/>
              <a:gd name="connsiteX10220" fmla="*/ 2459366 w 5317239"/>
              <a:gd name="connsiteY10220" fmla="*/ 366541 h 3428468"/>
              <a:gd name="connsiteX10221" fmla="*/ 2465173 w 5317239"/>
              <a:gd name="connsiteY10221" fmla="*/ 365185 h 3428468"/>
              <a:gd name="connsiteX10222" fmla="*/ 2477112 w 5317239"/>
              <a:gd name="connsiteY10222" fmla="*/ 368983 h 3428468"/>
              <a:gd name="connsiteX10223" fmla="*/ 2481617 w 5317239"/>
              <a:gd name="connsiteY10223" fmla="*/ 367953 h 3428468"/>
              <a:gd name="connsiteX10224" fmla="*/ 2493013 w 5317239"/>
              <a:gd name="connsiteY10224" fmla="*/ 356990 h 3428468"/>
              <a:gd name="connsiteX10225" fmla="*/ 2493773 w 5317239"/>
              <a:gd name="connsiteY10225" fmla="*/ 356013 h 3428468"/>
              <a:gd name="connsiteX10226" fmla="*/ 2508263 w 5317239"/>
              <a:gd name="connsiteY10226" fmla="*/ 331049 h 3428468"/>
              <a:gd name="connsiteX10227" fmla="*/ 2508860 w 5317239"/>
              <a:gd name="connsiteY10227" fmla="*/ 328281 h 3428468"/>
              <a:gd name="connsiteX10228" fmla="*/ 2508752 w 5317239"/>
              <a:gd name="connsiteY10228" fmla="*/ 327358 h 3428468"/>
              <a:gd name="connsiteX10229" fmla="*/ 2511085 w 5317239"/>
              <a:gd name="connsiteY10229" fmla="*/ 325567 h 3428468"/>
              <a:gd name="connsiteX10230" fmla="*/ 2514070 w 5317239"/>
              <a:gd name="connsiteY10230" fmla="*/ 322094 h 3428468"/>
              <a:gd name="connsiteX10231" fmla="*/ 2514993 w 5317239"/>
              <a:gd name="connsiteY10231" fmla="*/ 320412 h 3428468"/>
              <a:gd name="connsiteX10232" fmla="*/ 2521559 w 5317239"/>
              <a:gd name="connsiteY10232" fmla="*/ 298649 h 3428468"/>
              <a:gd name="connsiteX10233" fmla="*/ 2521613 w 5317239"/>
              <a:gd name="connsiteY10233" fmla="*/ 296315 h 3428468"/>
              <a:gd name="connsiteX10234" fmla="*/ 2520039 w 5317239"/>
              <a:gd name="connsiteY10234" fmla="*/ 289477 h 3428468"/>
              <a:gd name="connsiteX10235" fmla="*/ 2517163 w 5317239"/>
              <a:gd name="connsiteY10235" fmla="*/ 286221 h 3428468"/>
              <a:gd name="connsiteX10236" fmla="*/ 2512551 w 5317239"/>
              <a:gd name="connsiteY10236" fmla="*/ 284593 h 3428468"/>
              <a:gd name="connsiteX10237" fmla="*/ 2512388 w 5317239"/>
              <a:gd name="connsiteY10237" fmla="*/ 281880 h 3428468"/>
              <a:gd name="connsiteX10238" fmla="*/ 2511520 w 5317239"/>
              <a:gd name="connsiteY10238" fmla="*/ 279438 h 3428468"/>
              <a:gd name="connsiteX10239" fmla="*/ 2505930 w 5317239"/>
              <a:gd name="connsiteY10239" fmla="*/ 271894 h 3428468"/>
              <a:gd name="connsiteX10240" fmla="*/ 2504139 w 5317239"/>
              <a:gd name="connsiteY10240" fmla="*/ 270483 h 3428468"/>
              <a:gd name="connsiteX10241" fmla="*/ 2500177 w 5317239"/>
              <a:gd name="connsiteY10241" fmla="*/ 268747 h 3428468"/>
              <a:gd name="connsiteX10242" fmla="*/ 2498386 w 5317239"/>
              <a:gd name="connsiteY10242" fmla="*/ 268366 h 3428468"/>
              <a:gd name="connsiteX10243" fmla="*/ 2497246 w 5317239"/>
              <a:gd name="connsiteY10243" fmla="*/ 265870 h 3428468"/>
              <a:gd name="connsiteX10244" fmla="*/ 2500449 w 5317239"/>
              <a:gd name="connsiteY10244" fmla="*/ 262668 h 3428468"/>
              <a:gd name="connsiteX10245" fmla="*/ 2501751 w 5317239"/>
              <a:gd name="connsiteY10245" fmla="*/ 259412 h 3428468"/>
              <a:gd name="connsiteX10246" fmla="*/ 2501642 w 5317239"/>
              <a:gd name="connsiteY10246" fmla="*/ 251109 h 3428468"/>
              <a:gd name="connsiteX10247" fmla="*/ 2500557 w 5317239"/>
              <a:gd name="connsiteY10247" fmla="*/ 248232 h 3428468"/>
              <a:gd name="connsiteX10248" fmla="*/ 2492254 w 5317239"/>
              <a:gd name="connsiteY10248" fmla="*/ 238409 h 3428468"/>
              <a:gd name="connsiteX10249" fmla="*/ 2486610 w 5317239"/>
              <a:gd name="connsiteY10249" fmla="*/ 237378 h 3428468"/>
              <a:gd name="connsiteX10250" fmla="*/ 2482050 w 5317239"/>
              <a:gd name="connsiteY10250" fmla="*/ 204816 h 3428468"/>
              <a:gd name="connsiteX10251" fmla="*/ 2484493 w 5317239"/>
              <a:gd name="connsiteY10251" fmla="*/ 172633 h 3428468"/>
              <a:gd name="connsiteX10252" fmla="*/ 2500991 w 5317239"/>
              <a:gd name="connsiteY10252" fmla="*/ 176541 h 3428468"/>
              <a:gd name="connsiteX10253" fmla="*/ 2501914 w 5317239"/>
              <a:gd name="connsiteY10253" fmla="*/ 182239 h 3428468"/>
              <a:gd name="connsiteX10254" fmla="*/ 2503813 w 5317239"/>
              <a:gd name="connsiteY10254" fmla="*/ 185278 h 3428468"/>
              <a:gd name="connsiteX10255" fmla="*/ 2509348 w 5317239"/>
              <a:gd name="connsiteY10255" fmla="*/ 189023 h 3428468"/>
              <a:gd name="connsiteX10256" fmla="*/ 2510977 w 5317239"/>
              <a:gd name="connsiteY10256" fmla="*/ 189729 h 3428468"/>
              <a:gd name="connsiteX10257" fmla="*/ 2519931 w 5317239"/>
              <a:gd name="connsiteY10257" fmla="*/ 191574 h 3428468"/>
              <a:gd name="connsiteX10258" fmla="*/ 2523133 w 5317239"/>
              <a:gd name="connsiteY10258" fmla="*/ 191031 h 3428468"/>
              <a:gd name="connsiteX10259" fmla="*/ 2525629 w 5317239"/>
              <a:gd name="connsiteY10259" fmla="*/ 189566 h 3428468"/>
              <a:gd name="connsiteX10260" fmla="*/ 2528886 w 5317239"/>
              <a:gd name="connsiteY10260" fmla="*/ 196187 h 3428468"/>
              <a:gd name="connsiteX10261" fmla="*/ 2534259 w 5317239"/>
              <a:gd name="connsiteY10261" fmla="*/ 198520 h 3428468"/>
              <a:gd name="connsiteX10262" fmla="*/ 2537298 w 5317239"/>
              <a:gd name="connsiteY10262" fmla="*/ 197598 h 3428468"/>
              <a:gd name="connsiteX10263" fmla="*/ 2540717 w 5317239"/>
              <a:gd name="connsiteY10263" fmla="*/ 197761 h 3428468"/>
              <a:gd name="connsiteX10264" fmla="*/ 2543865 w 5317239"/>
              <a:gd name="connsiteY10264" fmla="*/ 196676 h 3428468"/>
              <a:gd name="connsiteX10265" fmla="*/ 2547121 w 5317239"/>
              <a:gd name="connsiteY10265" fmla="*/ 193908 h 3428468"/>
              <a:gd name="connsiteX10266" fmla="*/ 2550920 w 5317239"/>
              <a:gd name="connsiteY10266" fmla="*/ 194830 h 3428468"/>
              <a:gd name="connsiteX10267" fmla="*/ 2553742 w 5317239"/>
              <a:gd name="connsiteY10267" fmla="*/ 205793 h 3428468"/>
              <a:gd name="connsiteX10268" fmla="*/ 2556021 w 5317239"/>
              <a:gd name="connsiteY10268" fmla="*/ 208669 h 3428468"/>
              <a:gd name="connsiteX10269" fmla="*/ 2559657 w 5317239"/>
              <a:gd name="connsiteY10269" fmla="*/ 208886 h 3428468"/>
              <a:gd name="connsiteX10270" fmla="*/ 2560417 w 5317239"/>
              <a:gd name="connsiteY10270" fmla="*/ 208615 h 3428468"/>
              <a:gd name="connsiteX10271" fmla="*/ 2560905 w 5317239"/>
              <a:gd name="connsiteY10271" fmla="*/ 209157 h 3428468"/>
              <a:gd name="connsiteX10272" fmla="*/ 2558137 w 5317239"/>
              <a:gd name="connsiteY10272" fmla="*/ 211057 h 3428468"/>
              <a:gd name="connsiteX10273" fmla="*/ 2556130 w 5317239"/>
              <a:gd name="connsiteY10273" fmla="*/ 215018 h 3428468"/>
              <a:gd name="connsiteX10274" fmla="*/ 2556455 w 5317239"/>
              <a:gd name="connsiteY10274" fmla="*/ 222400 h 3428468"/>
              <a:gd name="connsiteX10275" fmla="*/ 2557975 w 5317239"/>
              <a:gd name="connsiteY10275" fmla="*/ 225547 h 3428468"/>
              <a:gd name="connsiteX10276" fmla="*/ 2575558 w 5317239"/>
              <a:gd name="connsiteY10276" fmla="*/ 241340 h 3428468"/>
              <a:gd name="connsiteX10277" fmla="*/ 2574799 w 5317239"/>
              <a:gd name="connsiteY10277" fmla="*/ 269234 h 3428468"/>
              <a:gd name="connsiteX10278" fmla="*/ 2575884 w 5317239"/>
              <a:gd name="connsiteY10278" fmla="*/ 272274 h 3428468"/>
              <a:gd name="connsiteX10279" fmla="*/ 2579195 w 5317239"/>
              <a:gd name="connsiteY10279" fmla="*/ 276181 h 3428468"/>
              <a:gd name="connsiteX10280" fmla="*/ 2579466 w 5317239"/>
              <a:gd name="connsiteY10280" fmla="*/ 276507 h 3428468"/>
              <a:gd name="connsiteX10281" fmla="*/ 2579845 w 5317239"/>
              <a:gd name="connsiteY10281" fmla="*/ 276941 h 3428468"/>
              <a:gd name="connsiteX10282" fmla="*/ 2582830 w 5317239"/>
              <a:gd name="connsiteY10282" fmla="*/ 280034 h 3428468"/>
              <a:gd name="connsiteX10283" fmla="*/ 2584242 w 5317239"/>
              <a:gd name="connsiteY10283" fmla="*/ 281012 h 3428468"/>
              <a:gd name="connsiteX10284" fmla="*/ 2594661 w 5317239"/>
              <a:gd name="connsiteY10284" fmla="*/ 285570 h 3428468"/>
              <a:gd name="connsiteX10285" fmla="*/ 2598894 w 5317239"/>
              <a:gd name="connsiteY10285" fmla="*/ 285244 h 3428468"/>
              <a:gd name="connsiteX10286" fmla="*/ 2600414 w 5317239"/>
              <a:gd name="connsiteY10286" fmla="*/ 283562 h 3428468"/>
              <a:gd name="connsiteX10287" fmla="*/ 2600957 w 5317239"/>
              <a:gd name="connsiteY10287" fmla="*/ 284213 h 3428468"/>
              <a:gd name="connsiteX10288" fmla="*/ 2606655 w 5317239"/>
              <a:gd name="connsiteY10288" fmla="*/ 285190 h 3428468"/>
              <a:gd name="connsiteX10289" fmla="*/ 2609965 w 5317239"/>
              <a:gd name="connsiteY10289" fmla="*/ 283236 h 3428468"/>
              <a:gd name="connsiteX10290" fmla="*/ 2615121 w 5317239"/>
              <a:gd name="connsiteY10290" fmla="*/ 284322 h 3428468"/>
              <a:gd name="connsiteX10291" fmla="*/ 2624131 w 5317239"/>
              <a:gd name="connsiteY10291" fmla="*/ 292353 h 3428468"/>
              <a:gd name="connsiteX10292" fmla="*/ 2628797 w 5317239"/>
              <a:gd name="connsiteY10292" fmla="*/ 293168 h 3428468"/>
              <a:gd name="connsiteX10293" fmla="*/ 2654305 w 5317239"/>
              <a:gd name="connsiteY10293" fmla="*/ 283182 h 3428468"/>
              <a:gd name="connsiteX10294" fmla="*/ 2656910 w 5317239"/>
              <a:gd name="connsiteY10294" fmla="*/ 280523 h 3428468"/>
              <a:gd name="connsiteX10295" fmla="*/ 2660871 w 5317239"/>
              <a:gd name="connsiteY10295" fmla="*/ 269940 h 3428468"/>
              <a:gd name="connsiteX10296" fmla="*/ 2660980 w 5317239"/>
              <a:gd name="connsiteY10296" fmla="*/ 267173 h 3428468"/>
              <a:gd name="connsiteX10297" fmla="*/ 2660654 w 5317239"/>
              <a:gd name="connsiteY10297" fmla="*/ 266087 h 3428468"/>
              <a:gd name="connsiteX10298" fmla="*/ 2683122 w 5317239"/>
              <a:gd name="connsiteY10298" fmla="*/ 268584 h 3428468"/>
              <a:gd name="connsiteX10299" fmla="*/ 2691534 w 5317239"/>
              <a:gd name="connsiteY10299" fmla="*/ 275801 h 3428468"/>
              <a:gd name="connsiteX10300" fmla="*/ 2695224 w 5317239"/>
              <a:gd name="connsiteY10300" fmla="*/ 276833 h 3428468"/>
              <a:gd name="connsiteX10301" fmla="*/ 2717258 w 5317239"/>
              <a:gd name="connsiteY10301" fmla="*/ 273250 h 3428468"/>
              <a:gd name="connsiteX10302" fmla="*/ 2719754 w 5317239"/>
              <a:gd name="connsiteY10302" fmla="*/ 271948 h 3428468"/>
              <a:gd name="connsiteX10303" fmla="*/ 2720351 w 5317239"/>
              <a:gd name="connsiteY10303" fmla="*/ 271351 h 3428468"/>
              <a:gd name="connsiteX10304" fmla="*/ 2720949 w 5317239"/>
              <a:gd name="connsiteY10304" fmla="*/ 274065 h 3428468"/>
              <a:gd name="connsiteX10305" fmla="*/ 2727244 w 5317239"/>
              <a:gd name="connsiteY10305" fmla="*/ 284865 h 3428468"/>
              <a:gd name="connsiteX10306" fmla="*/ 2728329 w 5317239"/>
              <a:gd name="connsiteY10306" fmla="*/ 286113 h 3428468"/>
              <a:gd name="connsiteX10307" fmla="*/ 2739129 w 5317239"/>
              <a:gd name="connsiteY10307" fmla="*/ 294633 h 3428468"/>
              <a:gd name="connsiteX10308" fmla="*/ 2743525 w 5317239"/>
              <a:gd name="connsiteY10308" fmla="*/ 295284 h 3428468"/>
              <a:gd name="connsiteX10309" fmla="*/ 2747541 w 5317239"/>
              <a:gd name="connsiteY10309" fmla="*/ 293765 h 3428468"/>
              <a:gd name="connsiteX10310" fmla="*/ 2749169 w 5317239"/>
              <a:gd name="connsiteY10310" fmla="*/ 301254 h 3428468"/>
              <a:gd name="connsiteX10311" fmla="*/ 2753565 w 5317239"/>
              <a:gd name="connsiteY10311" fmla="*/ 304836 h 3428468"/>
              <a:gd name="connsiteX10312" fmla="*/ 2757527 w 5317239"/>
              <a:gd name="connsiteY10312" fmla="*/ 304836 h 3428468"/>
              <a:gd name="connsiteX10313" fmla="*/ 2772397 w 5317239"/>
              <a:gd name="connsiteY10313" fmla="*/ 314279 h 3428468"/>
              <a:gd name="connsiteX10314" fmla="*/ 2776901 w 5317239"/>
              <a:gd name="connsiteY10314" fmla="*/ 314496 h 3428468"/>
              <a:gd name="connsiteX10315" fmla="*/ 2779344 w 5317239"/>
              <a:gd name="connsiteY10315" fmla="*/ 310752 h 3428468"/>
              <a:gd name="connsiteX10316" fmla="*/ 2779777 w 5317239"/>
              <a:gd name="connsiteY10316" fmla="*/ 303370 h 3428468"/>
              <a:gd name="connsiteX10317" fmla="*/ 2796275 w 5317239"/>
              <a:gd name="connsiteY10317" fmla="*/ 290617 h 3428468"/>
              <a:gd name="connsiteX10318" fmla="*/ 2797850 w 5317239"/>
              <a:gd name="connsiteY10318" fmla="*/ 288392 h 3428468"/>
              <a:gd name="connsiteX10319" fmla="*/ 2802951 w 5317239"/>
              <a:gd name="connsiteY10319" fmla="*/ 272002 h 3428468"/>
              <a:gd name="connsiteX10320" fmla="*/ 2802951 w 5317239"/>
              <a:gd name="connsiteY10320" fmla="*/ 269506 h 3428468"/>
              <a:gd name="connsiteX10321" fmla="*/ 2799206 w 5317239"/>
              <a:gd name="connsiteY10321" fmla="*/ 255287 h 3428468"/>
              <a:gd name="connsiteX10322" fmla="*/ 2794376 w 5317239"/>
              <a:gd name="connsiteY10322" fmla="*/ 251922 h 3428468"/>
              <a:gd name="connsiteX10323" fmla="*/ 2786996 w 5317239"/>
              <a:gd name="connsiteY10323" fmla="*/ 252682 h 3428468"/>
              <a:gd name="connsiteX10324" fmla="*/ 2784662 w 5317239"/>
              <a:gd name="connsiteY10324" fmla="*/ 245898 h 3428468"/>
              <a:gd name="connsiteX10325" fmla="*/ 2783793 w 5317239"/>
              <a:gd name="connsiteY10325" fmla="*/ 244433 h 3428468"/>
              <a:gd name="connsiteX10326" fmla="*/ 2773428 w 5317239"/>
              <a:gd name="connsiteY10326" fmla="*/ 232493 h 3428468"/>
              <a:gd name="connsiteX10327" fmla="*/ 2775382 w 5317239"/>
              <a:gd name="connsiteY10327" fmla="*/ 231082 h 3428468"/>
              <a:gd name="connsiteX10328" fmla="*/ 2777281 w 5317239"/>
              <a:gd name="connsiteY10328" fmla="*/ 227229 h 3428468"/>
              <a:gd name="connsiteX10329" fmla="*/ 2776793 w 5317239"/>
              <a:gd name="connsiteY10329" fmla="*/ 215236 h 3428468"/>
              <a:gd name="connsiteX10330" fmla="*/ 2777335 w 5317239"/>
              <a:gd name="connsiteY10330" fmla="*/ 215453 h 3428468"/>
              <a:gd name="connsiteX10331" fmla="*/ 2779126 w 5317239"/>
              <a:gd name="connsiteY10331" fmla="*/ 220391 h 3428468"/>
              <a:gd name="connsiteX10332" fmla="*/ 2780538 w 5317239"/>
              <a:gd name="connsiteY10332" fmla="*/ 222400 h 3428468"/>
              <a:gd name="connsiteX10333" fmla="*/ 2788678 w 5317239"/>
              <a:gd name="connsiteY10333" fmla="*/ 228966 h 3428468"/>
              <a:gd name="connsiteX10334" fmla="*/ 2789817 w 5317239"/>
              <a:gd name="connsiteY10334" fmla="*/ 229617 h 3428468"/>
              <a:gd name="connsiteX10335" fmla="*/ 2804905 w 5317239"/>
              <a:gd name="connsiteY10335" fmla="*/ 235696 h 3428468"/>
              <a:gd name="connsiteX10336" fmla="*/ 2812339 w 5317239"/>
              <a:gd name="connsiteY10336" fmla="*/ 251814 h 3428468"/>
              <a:gd name="connsiteX10337" fmla="*/ 2810441 w 5317239"/>
              <a:gd name="connsiteY10337" fmla="*/ 259086 h 3428468"/>
              <a:gd name="connsiteX10338" fmla="*/ 2811472 w 5317239"/>
              <a:gd name="connsiteY10338" fmla="*/ 263265 h 3428468"/>
              <a:gd name="connsiteX10339" fmla="*/ 2815922 w 5317239"/>
              <a:gd name="connsiteY10339" fmla="*/ 268149 h 3428468"/>
              <a:gd name="connsiteX10340" fmla="*/ 2819123 w 5317239"/>
              <a:gd name="connsiteY10340" fmla="*/ 269614 h 3428468"/>
              <a:gd name="connsiteX10341" fmla="*/ 2838661 w 5317239"/>
              <a:gd name="connsiteY10341" fmla="*/ 270158 h 3428468"/>
              <a:gd name="connsiteX10342" fmla="*/ 2841103 w 5317239"/>
              <a:gd name="connsiteY10342" fmla="*/ 269506 h 3428468"/>
              <a:gd name="connsiteX10343" fmla="*/ 2855105 w 5317239"/>
              <a:gd name="connsiteY10343" fmla="*/ 261202 h 3428468"/>
              <a:gd name="connsiteX10344" fmla="*/ 2855864 w 5317239"/>
              <a:gd name="connsiteY10344" fmla="*/ 260660 h 3428468"/>
              <a:gd name="connsiteX10345" fmla="*/ 2876487 w 5317239"/>
              <a:gd name="connsiteY10345" fmla="*/ 241611 h 3428468"/>
              <a:gd name="connsiteX10346" fmla="*/ 2876813 w 5317239"/>
              <a:gd name="connsiteY10346" fmla="*/ 241286 h 3428468"/>
              <a:gd name="connsiteX10347" fmla="*/ 2874262 w 5317239"/>
              <a:gd name="connsiteY10347" fmla="*/ 253768 h 3428468"/>
              <a:gd name="connsiteX10348" fmla="*/ 2876161 w 5317239"/>
              <a:gd name="connsiteY10348" fmla="*/ 258435 h 3428468"/>
              <a:gd name="connsiteX10349" fmla="*/ 2887667 w 5317239"/>
              <a:gd name="connsiteY10349" fmla="*/ 266141 h 3428468"/>
              <a:gd name="connsiteX10350" fmla="*/ 2888860 w 5317239"/>
              <a:gd name="connsiteY10350" fmla="*/ 266738 h 3428468"/>
              <a:gd name="connsiteX10351" fmla="*/ 2905848 w 5317239"/>
              <a:gd name="connsiteY10351" fmla="*/ 271894 h 3428468"/>
              <a:gd name="connsiteX10352" fmla="*/ 2916213 w 5317239"/>
              <a:gd name="connsiteY10352" fmla="*/ 281391 h 3428468"/>
              <a:gd name="connsiteX10353" fmla="*/ 2918113 w 5317239"/>
              <a:gd name="connsiteY10353" fmla="*/ 282423 h 3428468"/>
              <a:gd name="connsiteX10354" fmla="*/ 2937758 w 5317239"/>
              <a:gd name="connsiteY10354" fmla="*/ 287524 h 3428468"/>
              <a:gd name="connsiteX10355" fmla="*/ 2940200 w 5317239"/>
              <a:gd name="connsiteY10355" fmla="*/ 287470 h 3428468"/>
              <a:gd name="connsiteX10356" fmla="*/ 2956590 w 5317239"/>
              <a:gd name="connsiteY10356" fmla="*/ 282423 h 3428468"/>
              <a:gd name="connsiteX10357" fmla="*/ 2964405 w 5317239"/>
              <a:gd name="connsiteY10357" fmla="*/ 287958 h 3428468"/>
              <a:gd name="connsiteX10358" fmla="*/ 2965924 w 5317239"/>
              <a:gd name="connsiteY10358" fmla="*/ 288663 h 3428468"/>
              <a:gd name="connsiteX10359" fmla="*/ 2987145 w 5317239"/>
              <a:gd name="connsiteY10359" fmla="*/ 294090 h 3428468"/>
              <a:gd name="connsiteX10360" fmla="*/ 2990617 w 5317239"/>
              <a:gd name="connsiteY10360" fmla="*/ 293548 h 3428468"/>
              <a:gd name="connsiteX10361" fmla="*/ 2994633 w 5317239"/>
              <a:gd name="connsiteY10361" fmla="*/ 291105 h 3428468"/>
              <a:gd name="connsiteX10362" fmla="*/ 3005379 w 5317239"/>
              <a:gd name="connsiteY10362" fmla="*/ 293656 h 3428468"/>
              <a:gd name="connsiteX10363" fmla="*/ 3008092 w 5317239"/>
              <a:gd name="connsiteY10363" fmla="*/ 293493 h 3428468"/>
              <a:gd name="connsiteX10364" fmla="*/ 3021769 w 5317239"/>
              <a:gd name="connsiteY10364" fmla="*/ 288121 h 3428468"/>
              <a:gd name="connsiteX10365" fmla="*/ 3022746 w 5317239"/>
              <a:gd name="connsiteY10365" fmla="*/ 287578 h 3428468"/>
              <a:gd name="connsiteX10366" fmla="*/ 3034577 w 5317239"/>
              <a:gd name="connsiteY10366" fmla="*/ 279057 h 3428468"/>
              <a:gd name="connsiteX10367" fmla="*/ 3036422 w 5317239"/>
              <a:gd name="connsiteY10367" fmla="*/ 274879 h 3428468"/>
              <a:gd name="connsiteX10368" fmla="*/ 3036096 w 5317239"/>
              <a:gd name="connsiteY10368" fmla="*/ 271948 h 3428468"/>
              <a:gd name="connsiteX10369" fmla="*/ 3038755 w 5317239"/>
              <a:gd name="connsiteY10369" fmla="*/ 269886 h 3428468"/>
              <a:gd name="connsiteX10370" fmla="*/ 3040438 w 5317239"/>
              <a:gd name="connsiteY10370" fmla="*/ 265653 h 3428468"/>
              <a:gd name="connsiteX10371" fmla="*/ 3037887 w 5317239"/>
              <a:gd name="connsiteY10371" fmla="*/ 248341 h 3428468"/>
              <a:gd name="connsiteX10372" fmla="*/ 3051400 w 5317239"/>
              <a:gd name="connsiteY10372" fmla="*/ 243456 h 3428468"/>
              <a:gd name="connsiteX10373" fmla="*/ 3070938 w 5317239"/>
              <a:gd name="connsiteY10373" fmla="*/ 247309 h 3428468"/>
              <a:gd name="connsiteX10374" fmla="*/ 3073542 w 5317239"/>
              <a:gd name="connsiteY10374" fmla="*/ 247038 h 3428468"/>
              <a:gd name="connsiteX10375" fmla="*/ 3080489 w 5317239"/>
              <a:gd name="connsiteY10375" fmla="*/ 244216 h 3428468"/>
              <a:gd name="connsiteX10376" fmla="*/ 3091995 w 5317239"/>
              <a:gd name="connsiteY10376" fmla="*/ 245247 h 3428468"/>
              <a:gd name="connsiteX10377" fmla="*/ 3095685 w 5317239"/>
              <a:gd name="connsiteY10377" fmla="*/ 243890 h 3428468"/>
              <a:gd name="connsiteX10378" fmla="*/ 3107950 w 5317239"/>
              <a:gd name="connsiteY10378" fmla="*/ 231082 h 3428468"/>
              <a:gd name="connsiteX10379" fmla="*/ 3108927 w 5317239"/>
              <a:gd name="connsiteY10379" fmla="*/ 229563 h 3428468"/>
              <a:gd name="connsiteX10380" fmla="*/ 3118641 w 5317239"/>
              <a:gd name="connsiteY10380" fmla="*/ 204490 h 3428468"/>
              <a:gd name="connsiteX10381" fmla="*/ 3118750 w 5317239"/>
              <a:gd name="connsiteY10381" fmla="*/ 201451 h 3428468"/>
              <a:gd name="connsiteX10382" fmla="*/ 3116308 w 5317239"/>
              <a:gd name="connsiteY10382" fmla="*/ 193908 h 3428468"/>
              <a:gd name="connsiteX10383" fmla="*/ 3114788 w 5317239"/>
              <a:gd name="connsiteY10383" fmla="*/ 191736 h 3428468"/>
              <a:gd name="connsiteX10384" fmla="*/ 3105291 w 5317239"/>
              <a:gd name="connsiteY10384" fmla="*/ 184302 h 3428468"/>
              <a:gd name="connsiteX10385" fmla="*/ 3096390 w 5317239"/>
              <a:gd name="connsiteY10385" fmla="*/ 170734 h 3428468"/>
              <a:gd name="connsiteX10386" fmla="*/ 3092646 w 5317239"/>
              <a:gd name="connsiteY10386" fmla="*/ 161725 h 3428468"/>
              <a:gd name="connsiteX10387" fmla="*/ 3093297 w 5317239"/>
              <a:gd name="connsiteY10387" fmla="*/ 146530 h 3428468"/>
              <a:gd name="connsiteX10388" fmla="*/ 3092212 w 5317239"/>
              <a:gd name="connsiteY10388" fmla="*/ 143382 h 3428468"/>
              <a:gd name="connsiteX10389" fmla="*/ 3074954 w 5317239"/>
              <a:gd name="connsiteY10389" fmla="*/ 123085 h 3428468"/>
              <a:gd name="connsiteX10390" fmla="*/ 3073434 w 5317239"/>
              <a:gd name="connsiteY10390" fmla="*/ 111254 h 3428468"/>
              <a:gd name="connsiteX10391" fmla="*/ 3072729 w 5317239"/>
              <a:gd name="connsiteY10391" fmla="*/ 109300 h 3428468"/>
              <a:gd name="connsiteX10392" fmla="*/ 3066813 w 5317239"/>
              <a:gd name="connsiteY10392" fmla="*/ 100454 h 3428468"/>
              <a:gd name="connsiteX10393" fmla="*/ 3066704 w 5317239"/>
              <a:gd name="connsiteY10393" fmla="*/ 61379 h 3428468"/>
              <a:gd name="connsiteX10394" fmla="*/ 3068821 w 5317239"/>
              <a:gd name="connsiteY10394" fmla="*/ 49603 h 3428468"/>
              <a:gd name="connsiteX10395" fmla="*/ 3071698 w 5317239"/>
              <a:gd name="connsiteY10395" fmla="*/ 48626 h 3428468"/>
              <a:gd name="connsiteX10396" fmla="*/ 3074411 w 5317239"/>
              <a:gd name="connsiteY10396" fmla="*/ 46129 h 3428468"/>
              <a:gd name="connsiteX10397" fmla="*/ 3074411 w 5317239"/>
              <a:gd name="connsiteY10397" fmla="*/ 42439 h 3428468"/>
              <a:gd name="connsiteX10398" fmla="*/ 3071860 w 5317239"/>
              <a:gd name="connsiteY10398" fmla="*/ 36849 h 3428468"/>
              <a:gd name="connsiteX10399" fmla="*/ 3072946 w 5317239"/>
              <a:gd name="connsiteY10399" fmla="*/ 36144 h 3428468"/>
              <a:gd name="connsiteX10400" fmla="*/ 3074194 w 5317239"/>
              <a:gd name="connsiteY10400" fmla="*/ 35058 h 3428468"/>
              <a:gd name="connsiteX10401" fmla="*/ 3078752 w 5317239"/>
              <a:gd name="connsiteY10401" fmla="*/ 38586 h 3428468"/>
              <a:gd name="connsiteX10402" fmla="*/ 3078156 w 5317239"/>
              <a:gd name="connsiteY10402" fmla="*/ 39020 h 3428468"/>
              <a:gd name="connsiteX10403" fmla="*/ 3076582 w 5317239"/>
              <a:gd name="connsiteY10403" fmla="*/ 44556 h 3428468"/>
              <a:gd name="connsiteX10404" fmla="*/ 3083094 w 5317239"/>
              <a:gd name="connsiteY10404" fmla="*/ 59534 h 3428468"/>
              <a:gd name="connsiteX10405" fmla="*/ 3077396 w 5317239"/>
              <a:gd name="connsiteY10405" fmla="*/ 70768 h 3428468"/>
              <a:gd name="connsiteX10406" fmla="*/ 3077667 w 5317239"/>
              <a:gd name="connsiteY10406" fmla="*/ 75381 h 3428468"/>
              <a:gd name="connsiteX10407" fmla="*/ 3086622 w 5317239"/>
              <a:gd name="connsiteY10407" fmla="*/ 88514 h 3428468"/>
              <a:gd name="connsiteX10408" fmla="*/ 3088412 w 5317239"/>
              <a:gd name="connsiteY10408" fmla="*/ 90034 h 3428468"/>
              <a:gd name="connsiteX10409" fmla="*/ 3107461 w 5317239"/>
              <a:gd name="connsiteY10409" fmla="*/ 99043 h 3428468"/>
              <a:gd name="connsiteX10410" fmla="*/ 3110989 w 5317239"/>
              <a:gd name="connsiteY10410" fmla="*/ 99205 h 3428468"/>
              <a:gd name="connsiteX10411" fmla="*/ 3123525 w 5317239"/>
              <a:gd name="connsiteY10411" fmla="*/ 94430 h 3428468"/>
              <a:gd name="connsiteX10412" fmla="*/ 3128736 w 5317239"/>
              <a:gd name="connsiteY10412" fmla="*/ 108866 h 3428468"/>
              <a:gd name="connsiteX10413" fmla="*/ 3130961 w 5317239"/>
              <a:gd name="connsiteY10413" fmla="*/ 111362 h 3428468"/>
              <a:gd name="connsiteX10414" fmla="*/ 3143334 w 5317239"/>
              <a:gd name="connsiteY10414" fmla="*/ 117604 h 3428468"/>
              <a:gd name="connsiteX10415" fmla="*/ 3147079 w 5317239"/>
              <a:gd name="connsiteY10415" fmla="*/ 117767 h 3428468"/>
              <a:gd name="connsiteX10416" fmla="*/ 3150444 w 5317239"/>
              <a:gd name="connsiteY10416" fmla="*/ 116410 h 3428468"/>
              <a:gd name="connsiteX10417" fmla="*/ 3151258 w 5317239"/>
              <a:gd name="connsiteY10417" fmla="*/ 118906 h 3428468"/>
              <a:gd name="connsiteX10418" fmla="*/ 3158150 w 5317239"/>
              <a:gd name="connsiteY10418" fmla="*/ 128946 h 3428468"/>
              <a:gd name="connsiteX10419" fmla="*/ 3157282 w 5317239"/>
              <a:gd name="connsiteY10419" fmla="*/ 134916 h 3428468"/>
              <a:gd name="connsiteX10420" fmla="*/ 3157933 w 5317239"/>
              <a:gd name="connsiteY10420" fmla="*/ 138009 h 3428468"/>
              <a:gd name="connsiteX10421" fmla="*/ 3163088 w 5317239"/>
              <a:gd name="connsiteY10421" fmla="*/ 146095 h 3428468"/>
              <a:gd name="connsiteX10422" fmla="*/ 3167539 w 5317239"/>
              <a:gd name="connsiteY10422" fmla="*/ 148157 h 3428468"/>
              <a:gd name="connsiteX10423" fmla="*/ 3171446 w 5317239"/>
              <a:gd name="connsiteY10423" fmla="*/ 147615 h 3428468"/>
              <a:gd name="connsiteX10424" fmla="*/ 3178664 w 5317239"/>
              <a:gd name="connsiteY10424" fmla="*/ 160043 h 3428468"/>
              <a:gd name="connsiteX10425" fmla="*/ 3181812 w 5317239"/>
              <a:gd name="connsiteY10425" fmla="*/ 162214 h 3428468"/>
              <a:gd name="connsiteX10426" fmla="*/ 3191634 w 5317239"/>
              <a:gd name="connsiteY10426" fmla="*/ 163951 h 3428468"/>
              <a:gd name="connsiteX10427" fmla="*/ 3197224 w 5317239"/>
              <a:gd name="connsiteY10427" fmla="*/ 170951 h 3428468"/>
              <a:gd name="connsiteX10428" fmla="*/ 3200427 w 5317239"/>
              <a:gd name="connsiteY10428" fmla="*/ 172633 h 3428468"/>
              <a:gd name="connsiteX10429" fmla="*/ 3211118 w 5317239"/>
              <a:gd name="connsiteY10429" fmla="*/ 173448 h 3428468"/>
              <a:gd name="connsiteX10430" fmla="*/ 3213343 w 5317239"/>
              <a:gd name="connsiteY10430" fmla="*/ 173068 h 3428468"/>
              <a:gd name="connsiteX10431" fmla="*/ 3226422 w 5317239"/>
              <a:gd name="connsiteY10431" fmla="*/ 167044 h 3428468"/>
              <a:gd name="connsiteX10432" fmla="*/ 3228050 w 5317239"/>
              <a:gd name="connsiteY10432" fmla="*/ 165795 h 3428468"/>
              <a:gd name="connsiteX10433" fmla="*/ 3244548 w 5317239"/>
              <a:gd name="connsiteY10433" fmla="*/ 145607 h 3428468"/>
              <a:gd name="connsiteX10434" fmla="*/ 3245036 w 5317239"/>
              <a:gd name="connsiteY10434" fmla="*/ 140614 h 3428468"/>
              <a:gd name="connsiteX10435" fmla="*/ 3240695 w 5317239"/>
              <a:gd name="connsiteY10435" fmla="*/ 132311 h 3428468"/>
              <a:gd name="connsiteX10436" fmla="*/ 3249378 w 5317239"/>
              <a:gd name="connsiteY10436" fmla="*/ 106641 h 3428468"/>
              <a:gd name="connsiteX10437" fmla="*/ 3248835 w 5317239"/>
              <a:gd name="connsiteY10437" fmla="*/ 102625 h 3428468"/>
              <a:gd name="connsiteX10438" fmla="*/ 3239827 w 5317239"/>
              <a:gd name="connsiteY10438" fmla="*/ 89491 h 3428468"/>
              <a:gd name="connsiteX10439" fmla="*/ 3238307 w 5317239"/>
              <a:gd name="connsiteY10439" fmla="*/ 88080 h 3428468"/>
              <a:gd name="connsiteX10440" fmla="*/ 3225391 w 5317239"/>
              <a:gd name="connsiteY10440" fmla="*/ 80863 h 3428468"/>
              <a:gd name="connsiteX10441" fmla="*/ 3224740 w 5317239"/>
              <a:gd name="connsiteY10441" fmla="*/ 77389 h 3428468"/>
              <a:gd name="connsiteX10442" fmla="*/ 3226856 w 5317239"/>
              <a:gd name="connsiteY10442" fmla="*/ 66589 h 3428468"/>
              <a:gd name="connsiteX10443" fmla="*/ 3226856 w 5317239"/>
              <a:gd name="connsiteY10443" fmla="*/ 64744 h 3428468"/>
              <a:gd name="connsiteX10444" fmla="*/ 3223926 w 5317239"/>
              <a:gd name="connsiteY10444" fmla="*/ 51719 h 3428468"/>
              <a:gd name="connsiteX10445" fmla="*/ 3229299 w 5317239"/>
              <a:gd name="connsiteY10445" fmla="*/ 47866 h 3428468"/>
              <a:gd name="connsiteX10446" fmla="*/ 3231143 w 5317239"/>
              <a:gd name="connsiteY10446" fmla="*/ 44556 h 3428468"/>
              <a:gd name="connsiteX10447" fmla="*/ 3232012 w 5317239"/>
              <a:gd name="connsiteY10447" fmla="*/ 32887 h 3428468"/>
              <a:gd name="connsiteX10448" fmla="*/ 3229841 w 5317239"/>
              <a:gd name="connsiteY10448" fmla="*/ 28709 h 3428468"/>
              <a:gd name="connsiteX10449" fmla="*/ 3215731 w 5317239"/>
              <a:gd name="connsiteY10449" fmla="*/ 20134 h 3428468"/>
              <a:gd name="connsiteX10450" fmla="*/ 3214699 w 5317239"/>
              <a:gd name="connsiteY10450" fmla="*/ 17366 h 3428468"/>
              <a:gd name="connsiteX10451" fmla="*/ 3216979 w 5317239"/>
              <a:gd name="connsiteY10451" fmla="*/ 14707 h 3428468"/>
              <a:gd name="connsiteX10452" fmla="*/ 3218445 w 5317239"/>
              <a:gd name="connsiteY10452" fmla="*/ 15141 h 3428468"/>
              <a:gd name="connsiteX10453" fmla="*/ 3222623 w 5317239"/>
              <a:gd name="connsiteY10453" fmla="*/ 14327 h 3428468"/>
              <a:gd name="connsiteX10454" fmla="*/ 3230981 w 5317239"/>
              <a:gd name="connsiteY10454" fmla="*/ 7435 h 3428468"/>
              <a:gd name="connsiteX10455" fmla="*/ 3234237 w 5317239"/>
              <a:gd name="connsiteY10455" fmla="*/ 6187 h 3428468"/>
              <a:gd name="connsiteX10456" fmla="*/ 3235105 w 5317239"/>
              <a:gd name="connsiteY10456" fmla="*/ 5698 h 3428468"/>
              <a:gd name="connsiteX10457" fmla="*/ 3236190 w 5317239"/>
              <a:gd name="connsiteY10457" fmla="*/ 0 h 3428468"/>
              <a:gd name="connsiteX10458" fmla="*/ 3236299 w 5317239"/>
              <a:gd name="connsiteY10458" fmla="*/ 0 h 3428468"/>
              <a:gd name="connsiteX10459" fmla="*/ 3236244 w 5317239"/>
              <a:gd name="connsiteY10459" fmla="*/ 163 h 34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Lst>
            <a:rect l="l" t="t" r="r" b="b"/>
            <a:pathLst>
              <a:path w="5317239" h="3428468">
                <a:moveTo>
                  <a:pt x="4131433" y="3338054"/>
                </a:moveTo>
                <a:lnTo>
                  <a:pt x="4133332" y="3339519"/>
                </a:lnTo>
                <a:lnTo>
                  <a:pt x="4127797" y="3353358"/>
                </a:lnTo>
                <a:lnTo>
                  <a:pt x="4123509" y="3352707"/>
                </a:lnTo>
                <a:lnTo>
                  <a:pt x="4130727" y="3344349"/>
                </a:lnTo>
                <a:cubicBezTo>
                  <a:pt x="4131541" y="3343372"/>
                  <a:pt x="4131921" y="3342070"/>
                  <a:pt x="4131758" y="3340768"/>
                </a:cubicBezTo>
                <a:lnTo>
                  <a:pt x="4131813" y="3340713"/>
                </a:lnTo>
                <a:close/>
                <a:moveTo>
                  <a:pt x="4609609" y="2964891"/>
                </a:moveTo>
                <a:lnTo>
                  <a:pt x="4609663" y="2964946"/>
                </a:lnTo>
                <a:cubicBezTo>
                  <a:pt x="4609337" y="2965000"/>
                  <a:pt x="4609066" y="2965054"/>
                  <a:pt x="4608740" y="2965000"/>
                </a:cubicBezTo>
                <a:cubicBezTo>
                  <a:pt x="4609011" y="2965000"/>
                  <a:pt x="4609337" y="2965000"/>
                  <a:pt x="4609609" y="2964891"/>
                </a:cubicBezTo>
                <a:close/>
                <a:moveTo>
                  <a:pt x="4600274" y="2955394"/>
                </a:moveTo>
                <a:lnTo>
                  <a:pt x="4598212" y="2956154"/>
                </a:lnTo>
                <a:lnTo>
                  <a:pt x="4598157" y="2956154"/>
                </a:lnTo>
                <a:cubicBezTo>
                  <a:pt x="4598157" y="2956154"/>
                  <a:pt x="4600274" y="2955394"/>
                  <a:pt x="4600274" y="2955394"/>
                </a:cubicBezTo>
                <a:close/>
                <a:moveTo>
                  <a:pt x="4741703" y="2941067"/>
                </a:moveTo>
                <a:lnTo>
                  <a:pt x="4737470" y="2943346"/>
                </a:lnTo>
                <a:lnTo>
                  <a:pt x="4737415" y="2943346"/>
                </a:lnTo>
                <a:close/>
                <a:moveTo>
                  <a:pt x="4685696" y="2930809"/>
                </a:moveTo>
                <a:lnTo>
                  <a:pt x="4685750" y="2930809"/>
                </a:lnTo>
                <a:lnTo>
                  <a:pt x="4700566" y="2937267"/>
                </a:lnTo>
                <a:lnTo>
                  <a:pt x="4685725" y="2930822"/>
                </a:lnTo>
                <a:close/>
                <a:moveTo>
                  <a:pt x="3823829" y="2916264"/>
                </a:moveTo>
                <a:lnTo>
                  <a:pt x="3823877" y="2916312"/>
                </a:lnTo>
                <a:lnTo>
                  <a:pt x="3823178" y="2921095"/>
                </a:lnTo>
                <a:close/>
                <a:moveTo>
                  <a:pt x="3825837" y="2913171"/>
                </a:moveTo>
                <a:cubicBezTo>
                  <a:pt x="3824752" y="2913877"/>
                  <a:pt x="3824046" y="2915016"/>
                  <a:pt x="3823883" y="2916319"/>
                </a:cubicBezTo>
                <a:lnTo>
                  <a:pt x="3823877" y="2916312"/>
                </a:lnTo>
                <a:lnTo>
                  <a:pt x="3823883" y="2916264"/>
                </a:lnTo>
                <a:cubicBezTo>
                  <a:pt x="3824046" y="2915016"/>
                  <a:pt x="3824752" y="2913877"/>
                  <a:pt x="3825837" y="2913171"/>
                </a:cubicBezTo>
                <a:close/>
                <a:moveTo>
                  <a:pt x="4533522" y="2823408"/>
                </a:moveTo>
                <a:lnTo>
                  <a:pt x="4516698" y="2827424"/>
                </a:lnTo>
                <a:lnTo>
                  <a:pt x="4516644" y="2827424"/>
                </a:lnTo>
                <a:cubicBezTo>
                  <a:pt x="4516644" y="2827424"/>
                  <a:pt x="4533522" y="2823408"/>
                  <a:pt x="4533522" y="2823408"/>
                </a:cubicBezTo>
                <a:close/>
                <a:moveTo>
                  <a:pt x="4569449" y="2810112"/>
                </a:moveTo>
                <a:lnTo>
                  <a:pt x="4570155" y="2810166"/>
                </a:lnTo>
                <a:lnTo>
                  <a:pt x="4571349" y="2817547"/>
                </a:lnTo>
                <a:lnTo>
                  <a:pt x="4569938" y="2818198"/>
                </a:lnTo>
                <a:lnTo>
                  <a:pt x="4569449" y="2810166"/>
                </a:lnTo>
                <a:lnTo>
                  <a:pt x="4569453" y="2810166"/>
                </a:lnTo>
                <a:close/>
                <a:moveTo>
                  <a:pt x="4222282" y="2793777"/>
                </a:moveTo>
                <a:lnTo>
                  <a:pt x="4225646" y="2793777"/>
                </a:lnTo>
                <a:cubicBezTo>
                  <a:pt x="4225646" y="2793777"/>
                  <a:pt x="4225646" y="2793831"/>
                  <a:pt x="4225646" y="2793831"/>
                </a:cubicBezTo>
                <a:lnTo>
                  <a:pt x="4222282" y="2793831"/>
                </a:lnTo>
                <a:cubicBezTo>
                  <a:pt x="4222282" y="2793831"/>
                  <a:pt x="4199759" y="2800670"/>
                  <a:pt x="4199759" y="2800670"/>
                </a:cubicBezTo>
                <a:close/>
                <a:moveTo>
                  <a:pt x="4127037" y="2791552"/>
                </a:moveTo>
                <a:lnTo>
                  <a:pt x="4115749" y="2801049"/>
                </a:lnTo>
                <a:cubicBezTo>
                  <a:pt x="4114610" y="2802026"/>
                  <a:pt x="4113090" y="2802352"/>
                  <a:pt x="4111679" y="2801971"/>
                </a:cubicBezTo>
                <a:lnTo>
                  <a:pt x="4111679" y="2801917"/>
                </a:lnTo>
                <a:cubicBezTo>
                  <a:pt x="4113090" y="2802297"/>
                  <a:pt x="4114610" y="2801917"/>
                  <a:pt x="4115749" y="2800995"/>
                </a:cubicBezTo>
                <a:cubicBezTo>
                  <a:pt x="4115749" y="2800995"/>
                  <a:pt x="4127037" y="2791552"/>
                  <a:pt x="4127037" y="2791552"/>
                </a:cubicBezTo>
                <a:close/>
                <a:moveTo>
                  <a:pt x="4005448" y="2786754"/>
                </a:moveTo>
                <a:lnTo>
                  <a:pt x="4001998" y="2787915"/>
                </a:lnTo>
                <a:cubicBezTo>
                  <a:pt x="4001998" y="2787915"/>
                  <a:pt x="4003338" y="2787464"/>
                  <a:pt x="4005348" y="2786788"/>
                </a:cubicBezTo>
                <a:close/>
                <a:moveTo>
                  <a:pt x="4018851" y="2782241"/>
                </a:moveTo>
                <a:lnTo>
                  <a:pt x="4012717" y="2784307"/>
                </a:lnTo>
                <a:lnTo>
                  <a:pt x="4005448" y="2786754"/>
                </a:lnTo>
                <a:close/>
                <a:moveTo>
                  <a:pt x="4023435" y="2780698"/>
                </a:moveTo>
                <a:lnTo>
                  <a:pt x="4018851" y="2782241"/>
                </a:lnTo>
                <a:lnTo>
                  <a:pt x="4020086" y="2781825"/>
                </a:lnTo>
                <a:cubicBezTo>
                  <a:pt x="4022095" y="2781149"/>
                  <a:pt x="4023435" y="2780698"/>
                  <a:pt x="4023435" y="2780698"/>
                </a:cubicBezTo>
                <a:close/>
                <a:moveTo>
                  <a:pt x="3951744" y="2746725"/>
                </a:moveTo>
                <a:lnTo>
                  <a:pt x="3951473" y="2747539"/>
                </a:lnTo>
                <a:lnTo>
                  <a:pt x="3954349" y="2748027"/>
                </a:lnTo>
                <a:lnTo>
                  <a:pt x="3958799" y="2749113"/>
                </a:lnTo>
                <a:lnTo>
                  <a:pt x="3959560" y="2761758"/>
                </a:lnTo>
                <a:cubicBezTo>
                  <a:pt x="3959614" y="2763114"/>
                  <a:pt x="3960319" y="2764363"/>
                  <a:pt x="3961458" y="2765176"/>
                </a:cubicBezTo>
                <a:lnTo>
                  <a:pt x="3967700" y="2769573"/>
                </a:lnTo>
                <a:cubicBezTo>
                  <a:pt x="3968351" y="2770061"/>
                  <a:pt x="3969111" y="2770332"/>
                  <a:pt x="3969870" y="2770386"/>
                </a:cubicBezTo>
                <a:cubicBezTo>
                  <a:pt x="3970630" y="2770495"/>
                  <a:pt x="3971445" y="2770386"/>
                  <a:pt x="3972150" y="2770061"/>
                </a:cubicBezTo>
                <a:lnTo>
                  <a:pt x="3976546" y="2768162"/>
                </a:lnTo>
                <a:cubicBezTo>
                  <a:pt x="3976383" y="2769681"/>
                  <a:pt x="3977089" y="2771201"/>
                  <a:pt x="3978283" y="2772123"/>
                </a:cubicBezTo>
                <a:cubicBezTo>
                  <a:pt x="3978663" y="2772395"/>
                  <a:pt x="3979151" y="2772666"/>
                  <a:pt x="3979640" y="2772828"/>
                </a:cubicBezTo>
                <a:lnTo>
                  <a:pt x="3988322" y="2775596"/>
                </a:lnTo>
                <a:lnTo>
                  <a:pt x="3996680" y="2787102"/>
                </a:lnTo>
                <a:cubicBezTo>
                  <a:pt x="3997820" y="2788730"/>
                  <a:pt x="3999937" y="2789326"/>
                  <a:pt x="4001782" y="2788730"/>
                </a:cubicBezTo>
                <a:lnTo>
                  <a:pt x="4023218" y="2781512"/>
                </a:lnTo>
                <a:lnTo>
                  <a:pt x="4025606" y="2785691"/>
                </a:lnTo>
                <a:cubicBezTo>
                  <a:pt x="4026420" y="2787156"/>
                  <a:pt x="4027994" y="2788078"/>
                  <a:pt x="4029731" y="2787970"/>
                </a:cubicBezTo>
                <a:lnTo>
                  <a:pt x="4050408" y="2787102"/>
                </a:lnTo>
                <a:cubicBezTo>
                  <a:pt x="4051765" y="2787047"/>
                  <a:pt x="4053013" y="2786396"/>
                  <a:pt x="4053827" y="2785310"/>
                </a:cubicBezTo>
                <a:lnTo>
                  <a:pt x="4057788" y="2780101"/>
                </a:lnTo>
                <a:lnTo>
                  <a:pt x="4060719" y="2781295"/>
                </a:lnTo>
                <a:cubicBezTo>
                  <a:pt x="4061153" y="2781458"/>
                  <a:pt x="4061588" y="2781620"/>
                  <a:pt x="4062021" y="2781620"/>
                </a:cubicBezTo>
                <a:cubicBezTo>
                  <a:pt x="4063378" y="2781729"/>
                  <a:pt x="4064681" y="2781240"/>
                  <a:pt x="4065658" y="2780264"/>
                </a:cubicBezTo>
                <a:lnTo>
                  <a:pt x="4072550" y="2773154"/>
                </a:lnTo>
                <a:lnTo>
                  <a:pt x="4074721" y="2779016"/>
                </a:lnTo>
                <a:cubicBezTo>
                  <a:pt x="4075101" y="2779992"/>
                  <a:pt x="4075806" y="2780806"/>
                  <a:pt x="4076729" y="2781349"/>
                </a:cubicBezTo>
                <a:lnTo>
                  <a:pt x="4085086" y="2786125"/>
                </a:lnTo>
                <a:lnTo>
                  <a:pt x="4088234" y="2787916"/>
                </a:lnTo>
                <a:cubicBezTo>
                  <a:pt x="4089482" y="2788622"/>
                  <a:pt x="4091002" y="2788730"/>
                  <a:pt x="4092304" y="2788133"/>
                </a:cubicBezTo>
                <a:lnTo>
                  <a:pt x="4094150" y="2787319"/>
                </a:lnTo>
                <a:lnTo>
                  <a:pt x="4095832" y="2789218"/>
                </a:lnTo>
                <a:cubicBezTo>
                  <a:pt x="4096809" y="2790358"/>
                  <a:pt x="4098274" y="2790901"/>
                  <a:pt x="4099794" y="2790737"/>
                </a:cubicBezTo>
                <a:lnTo>
                  <a:pt x="4104841" y="2790087"/>
                </a:lnTo>
                <a:lnTo>
                  <a:pt x="4108368" y="2799964"/>
                </a:lnTo>
                <a:cubicBezTo>
                  <a:pt x="4108640" y="2800669"/>
                  <a:pt x="4109020" y="2801266"/>
                  <a:pt x="4109562" y="2801755"/>
                </a:cubicBezTo>
                <a:cubicBezTo>
                  <a:pt x="4110105" y="2802243"/>
                  <a:pt x="4110756" y="2802569"/>
                  <a:pt x="4111462" y="2802786"/>
                </a:cubicBezTo>
                <a:cubicBezTo>
                  <a:pt x="4112873" y="2803166"/>
                  <a:pt x="4114393" y="2802840"/>
                  <a:pt x="4115532" y="2801863"/>
                </a:cubicBezTo>
                <a:lnTo>
                  <a:pt x="4126821" y="2792366"/>
                </a:lnTo>
                <a:lnTo>
                  <a:pt x="4127308" y="2792963"/>
                </a:lnTo>
                <a:cubicBezTo>
                  <a:pt x="4127526" y="2793234"/>
                  <a:pt x="4127797" y="2793451"/>
                  <a:pt x="4128069" y="2793669"/>
                </a:cubicBezTo>
                <a:cubicBezTo>
                  <a:pt x="4128937" y="2794320"/>
                  <a:pt x="4129968" y="2794645"/>
                  <a:pt x="4131053" y="2794537"/>
                </a:cubicBezTo>
                <a:lnTo>
                  <a:pt x="4142667" y="2793669"/>
                </a:lnTo>
                <a:lnTo>
                  <a:pt x="4143481" y="2796436"/>
                </a:lnTo>
                <a:cubicBezTo>
                  <a:pt x="4143644" y="2796925"/>
                  <a:pt x="4143915" y="2797413"/>
                  <a:pt x="4144241" y="2797847"/>
                </a:cubicBezTo>
                <a:cubicBezTo>
                  <a:pt x="4144296" y="2797847"/>
                  <a:pt x="4144296" y="2797956"/>
                  <a:pt x="4144296" y="2797956"/>
                </a:cubicBezTo>
                <a:lnTo>
                  <a:pt x="4151296" y="2806747"/>
                </a:lnTo>
                <a:lnTo>
                  <a:pt x="4153684" y="2809732"/>
                </a:lnTo>
                <a:cubicBezTo>
                  <a:pt x="4153847" y="2809895"/>
                  <a:pt x="4154010" y="2810004"/>
                  <a:pt x="4154118" y="2810112"/>
                </a:cubicBezTo>
                <a:cubicBezTo>
                  <a:pt x="4154335" y="2810330"/>
                  <a:pt x="4154607" y="2810601"/>
                  <a:pt x="4154878" y="2810764"/>
                </a:cubicBezTo>
                <a:cubicBezTo>
                  <a:pt x="4155041" y="2810872"/>
                  <a:pt x="4155204" y="2810926"/>
                  <a:pt x="4155367" y="2810980"/>
                </a:cubicBezTo>
                <a:cubicBezTo>
                  <a:pt x="4155638" y="2811143"/>
                  <a:pt x="4155963" y="2811306"/>
                  <a:pt x="4156289" y="2811361"/>
                </a:cubicBezTo>
                <a:cubicBezTo>
                  <a:pt x="4156669" y="2811361"/>
                  <a:pt x="4156994" y="2811361"/>
                  <a:pt x="4157375" y="2811361"/>
                </a:cubicBezTo>
                <a:cubicBezTo>
                  <a:pt x="4157537" y="2811361"/>
                  <a:pt x="4157700" y="2811361"/>
                  <a:pt x="4157863" y="2811361"/>
                </a:cubicBezTo>
                <a:cubicBezTo>
                  <a:pt x="4158405" y="2811306"/>
                  <a:pt x="4158894" y="2811143"/>
                  <a:pt x="4159383" y="2810872"/>
                </a:cubicBezTo>
                <a:lnTo>
                  <a:pt x="4185324" y="2796925"/>
                </a:lnTo>
                <a:lnTo>
                  <a:pt x="4196558" y="2801266"/>
                </a:lnTo>
                <a:cubicBezTo>
                  <a:pt x="4197480" y="2801646"/>
                  <a:pt x="4198511" y="2801700"/>
                  <a:pt x="4199488" y="2801375"/>
                </a:cubicBezTo>
                <a:cubicBezTo>
                  <a:pt x="4199488" y="2801375"/>
                  <a:pt x="4222011" y="2794537"/>
                  <a:pt x="4222011" y="2794537"/>
                </a:cubicBezTo>
                <a:lnTo>
                  <a:pt x="4225375" y="2794537"/>
                </a:lnTo>
                <a:lnTo>
                  <a:pt x="4225375" y="2804197"/>
                </a:lnTo>
                <a:cubicBezTo>
                  <a:pt x="4225375" y="2805607"/>
                  <a:pt x="4226027" y="2806856"/>
                  <a:pt x="4227058" y="2807725"/>
                </a:cubicBezTo>
                <a:cubicBezTo>
                  <a:pt x="4227438" y="2808050"/>
                  <a:pt x="4227817" y="2808267"/>
                  <a:pt x="4228252" y="2808430"/>
                </a:cubicBezTo>
                <a:cubicBezTo>
                  <a:pt x="4229988" y="2809081"/>
                  <a:pt x="4231996" y="2808593"/>
                  <a:pt x="4233244" y="2807236"/>
                </a:cubicBezTo>
                <a:lnTo>
                  <a:pt x="4243447" y="2796056"/>
                </a:lnTo>
                <a:lnTo>
                  <a:pt x="4249363" y="2796762"/>
                </a:lnTo>
                <a:cubicBezTo>
                  <a:pt x="4250122" y="2796871"/>
                  <a:pt x="4250882" y="2796762"/>
                  <a:pt x="4251588" y="2796490"/>
                </a:cubicBezTo>
                <a:lnTo>
                  <a:pt x="4266567" y="2790520"/>
                </a:lnTo>
                <a:cubicBezTo>
                  <a:pt x="4268303" y="2789870"/>
                  <a:pt x="4269443" y="2788187"/>
                  <a:pt x="4269443" y="2786342"/>
                </a:cubicBezTo>
                <a:lnTo>
                  <a:pt x="4269443" y="2786163"/>
                </a:lnTo>
                <a:lnTo>
                  <a:pt x="4269443" y="2784660"/>
                </a:lnTo>
                <a:lnTo>
                  <a:pt x="4269768" y="2784481"/>
                </a:lnTo>
                <a:lnTo>
                  <a:pt x="4286538" y="2775271"/>
                </a:lnTo>
                <a:lnTo>
                  <a:pt x="4289088" y="2800724"/>
                </a:lnTo>
                <a:cubicBezTo>
                  <a:pt x="4289251" y="2801917"/>
                  <a:pt x="4289794" y="2803003"/>
                  <a:pt x="4290662" y="2803709"/>
                </a:cubicBezTo>
                <a:cubicBezTo>
                  <a:pt x="4290879" y="2803871"/>
                  <a:pt x="4291042" y="2804034"/>
                  <a:pt x="4291260" y="2804142"/>
                </a:cubicBezTo>
                <a:cubicBezTo>
                  <a:pt x="4291314" y="2804197"/>
                  <a:pt x="4291368" y="2804197"/>
                  <a:pt x="4291368" y="2804197"/>
                </a:cubicBezTo>
                <a:cubicBezTo>
                  <a:pt x="4292127" y="2804631"/>
                  <a:pt x="4292996" y="2804794"/>
                  <a:pt x="4293864" y="2804794"/>
                </a:cubicBezTo>
                <a:lnTo>
                  <a:pt x="4299074" y="2804577"/>
                </a:lnTo>
                <a:lnTo>
                  <a:pt x="4304556" y="2811687"/>
                </a:lnTo>
                <a:cubicBezTo>
                  <a:pt x="4305424" y="2812771"/>
                  <a:pt x="4306726" y="2813423"/>
                  <a:pt x="4308137" y="2813423"/>
                </a:cubicBezTo>
                <a:lnTo>
                  <a:pt x="4311231" y="2813423"/>
                </a:lnTo>
                <a:cubicBezTo>
                  <a:pt x="4311828" y="2813423"/>
                  <a:pt x="4312424" y="2813314"/>
                  <a:pt x="4312968" y="2813097"/>
                </a:cubicBezTo>
                <a:cubicBezTo>
                  <a:pt x="4313618" y="2813640"/>
                  <a:pt x="4314325" y="2814020"/>
                  <a:pt x="4315192" y="2814183"/>
                </a:cubicBezTo>
                <a:lnTo>
                  <a:pt x="4330985" y="2817005"/>
                </a:lnTo>
                <a:cubicBezTo>
                  <a:pt x="4331365" y="2817005"/>
                  <a:pt x="4331799" y="2817005"/>
                  <a:pt x="4332179" y="2817005"/>
                </a:cubicBezTo>
                <a:cubicBezTo>
                  <a:pt x="4332179" y="2817005"/>
                  <a:pt x="4354430" y="2815051"/>
                  <a:pt x="4354430" y="2815051"/>
                </a:cubicBezTo>
                <a:lnTo>
                  <a:pt x="4354430" y="2816896"/>
                </a:lnTo>
                <a:cubicBezTo>
                  <a:pt x="4354484" y="2817927"/>
                  <a:pt x="4354864" y="2818904"/>
                  <a:pt x="4355516" y="2819664"/>
                </a:cubicBezTo>
                <a:cubicBezTo>
                  <a:pt x="4356166" y="2820423"/>
                  <a:pt x="4357035" y="2820966"/>
                  <a:pt x="4358067" y="2821184"/>
                </a:cubicBezTo>
                <a:lnTo>
                  <a:pt x="4386233" y="2826774"/>
                </a:lnTo>
                <a:cubicBezTo>
                  <a:pt x="4388511" y="2827207"/>
                  <a:pt x="4390737" y="2825905"/>
                  <a:pt x="4391442" y="2823680"/>
                </a:cubicBezTo>
                <a:lnTo>
                  <a:pt x="4393016" y="2818687"/>
                </a:lnTo>
                <a:lnTo>
                  <a:pt x="4392954" y="2818468"/>
                </a:lnTo>
                <a:lnTo>
                  <a:pt x="4391660" y="2813911"/>
                </a:lnTo>
                <a:lnTo>
                  <a:pt x="4390520" y="2812935"/>
                </a:lnTo>
                <a:lnTo>
                  <a:pt x="4376518" y="2800886"/>
                </a:lnTo>
                <a:lnTo>
                  <a:pt x="4374130" y="2789055"/>
                </a:lnTo>
                <a:cubicBezTo>
                  <a:pt x="4374076" y="2788622"/>
                  <a:pt x="4373913" y="2788187"/>
                  <a:pt x="4373696" y="2787807"/>
                </a:cubicBezTo>
                <a:lnTo>
                  <a:pt x="4365936" y="2773480"/>
                </a:lnTo>
                <a:lnTo>
                  <a:pt x="4366090" y="2772961"/>
                </a:lnTo>
                <a:lnTo>
                  <a:pt x="4366967" y="2770006"/>
                </a:lnTo>
                <a:lnTo>
                  <a:pt x="4372556" y="2769573"/>
                </a:lnTo>
                <a:cubicBezTo>
                  <a:pt x="4373859" y="2769518"/>
                  <a:pt x="4375053" y="2768812"/>
                  <a:pt x="4375813" y="2767781"/>
                </a:cubicBezTo>
                <a:cubicBezTo>
                  <a:pt x="4376355" y="2767022"/>
                  <a:pt x="4376681" y="2766153"/>
                  <a:pt x="4376681" y="2765285"/>
                </a:cubicBezTo>
                <a:lnTo>
                  <a:pt x="4383573" y="2770223"/>
                </a:lnTo>
                <a:cubicBezTo>
                  <a:pt x="4384767" y="2771038"/>
                  <a:pt x="4386287" y="2771255"/>
                  <a:pt x="4387644" y="2770821"/>
                </a:cubicBezTo>
                <a:cubicBezTo>
                  <a:pt x="4389000" y="2770332"/>
                  <a:pt x="4390085" y="2769247"/>
                  <a:pt x="4390520" y="2767890"/>
                </a:cubicBezTo>
                <a:lnTo>
                  <a:pt x="4392094" y="2763006"/>
                </a:lnTo>
                <a:cubicBezTo>
                  <a:pt x="4393397" y="2763168"/>
                  <a:pt x="4394753" y="2762735"/>
                  <a:pt x="4395784" y="2761812"/>
                </a:cubicBezTo>
                <a:lnTo>
                  <a:pt x="4404684" y="2753509"/>
                </a:lnTo>
                <a:cubicBezTo>
                  <a:pt x="4404847" y="2754594"/>
                  <a:pt x="4405335" y="2755571"/>
                  <a:pt x="4406149" y="2756330"/>
                </a:cubicBezTo>
                <a:lnTo>
                  <a:pt x="4412174" y="2761866"/>
                </a:lnTo>
                <a:cubicBezTo>
                  <a:pt x="4413096" y="2762735"/>
                  <a:pt x="4414399" y="2763168"/>
                  <a:pt x="4415701" y="2763006"/>
                </a:cubicBezTo>
                <a:lnTo>
                  <a:pt x="4428455" y="2761595"/>
                </a:lnTo>
                <a:lnTo>
                  <a:pt x="4441208" y="2783249"/>
                </a:lnTo>
                <a:lnTo>
                  <a:pt x="4443325" y="2795839"/>
                </a:lnTo>
                <a:cubicBezTo>
                  <a:pt x="4443542" y="2797142"/>
                  <a:pt x="4444302" y="2798227"/>
                  <a:pt x="4445441" y="2798932"/>
                </a:cubicBezTo>
                <a:cubicBezTo>
                  <a:pt x="4446581" y="2799638"/>
                  <a:pt x="4447938" y="2799801"/>
                  <a:pt x="4449186" y="2799367"/>
                </a:cubicBezTo>
                <a:lnTo>
                  <a:pt x="4460691" y="2795568"/>
                </a:lnTo>
                <a:lnTo>
                  <a:pt x="4465033" y="2808430"/>
                </a:lnTo>
                <a:cubicBezTo>
                  <a:pt x="4465305" y="2809190"/>
                  <a:pt x="4465738" y="2809841"/>
                  <a:pt x="4466281" y="2810330"/>
                </a:cubicBezTo>
                <a:cubicBezTo>
                  <a:pt x="4466824" y="2810872"/>
                  <a:pt x="4467475" y="2811252"/>
                  <a:pt x="4468235" y="2811415"/>
                </a:cubicBezTo>
                <a:cubicBezTo>
                  <a:pt x="4469700" y="2811740"/>
                  <a:pt x="4471274" y="2811361"/>
                  <a:pt x="4472414" y="2810275"/>
                </a:cubicBezTo>
                <a:lnTo>
                  <a:pt x="4474910" y="2807887"/>
                </a:lnTo>
                <a:lnTo>
                  <a:pt x="4487392" y="2807019"/>
                </a:lnTo>
                <a:lnTo>
                  <a:pt x="4487230" y="2807996"/>
                </a:lnTo>
                <a:cubicBezTo>
                  <a:pt x="4486904" y="2809841"/>
                  <a:pt x="4487718" y="2811740"/>
                  <a:pt x="4489292" y="2812717"/>
                </a:cubicBezTo>
                <a:lnTo>
                  <a:pt x="4513117" y="2827533"/>
                </a:lnTo>
                <a:cubicBezTo>
                  <a:pt x="4513876" y="2827968"/>
                  <a:pt x="4514799" y="2828185"/>
                  <a:pt x="4515667" y="2828185"/>
                </a:cubicBezTo>
                <a:cubicBezTo>
                  <a:pt x="4515939" y="2828185"/>
                  <a:pt x="4516264" y="2828130"/>
                  <a:pt x="4516535" y="2828076"/>
                </a:cubicBezTo>
                <a:lnTo>
                  <a:pt x="4533359" y="2824060"/>
                </a:lnTo>
                <a:lnTo>
                  <a:pt x="4558486" y="2839472"/>
                </a:lnTo>
                <a:cubicBezTo>
                  <a:pt x="4559247" y="2839961"/>
                  <a:pt x="4560114" y="2840124"/>
                  <a:pt x="4560983" y="2840124"/>
                </a:cubicBezTo>
                <a:cubicBezTo>
                  <a:pt x="4562394" y="2840070"/>
                  <a:pt x="4563805" y="2839364"/>
                  <a:pt x="4564619" y="2838061"/>
                </a:cubicBezTo>
                <a:lnTo>
                  <a:pt x="4569503" y="2830518"/>
                </a:lnTo>
                <a:cubicBezTo>
                  <a:pt x="4569829" y="2830029"/>
                  <a:pt x="4570046" y="2829541"/>
                  <a:pt x="4570155" y="2828999"/>
                </a:cubicBezTo>
                <a:lnTo>
                  <a:pt x="4574659" y="2833937"/>
                </a:lnTo>
                <a:cubicBezTo>
                  <a:pt x="4575853" y="2835185"/>
                  <a:pt x="4577698" y="2835728"/>
                  <a:pt x="4579380" y="2835185"/>
                </a:cubicBezTo>
                <a:lnTo>
                  <a:pt x="4585404" y="2833286"/>
                </a:lnTo>
                <a:lnTo>
                  <a:pt x="4588118" y="2835077"/>
                </a:lnTo>
                <a:lnTo>
                  <a:pt x="4590560" y="2836650"/>
                </a:lnTo>
                <a:lnTo>
                  <a:pt x="4589203" y="2845280"/>
                </a:lnTo>
                <a:lnTo>
                  <a:pt x="4587738" y="2847939"/>
                </a:lnTo>
                <a:lnTo>
                  <a:pt x="4585676" y="2847776"/>
                </a:lnTo>
                <a:cubicBezTo>
                  <a:pt x="4583342" y="2847559"/>
                  <a:pt x="4581280" y="2849187"/>
                  <a:pt x="4580846" y="2851466"/>
                </a:cubicBezTo>
                <a:lnTo>
                  <a:pt x="4579761" y="2857382"/>
                </a:lnTo>
                <a:lnTo>
                  <a:pt x="4573573" y="2857599"/>
                </a:lnTo>
                <a:cubicBezTo>
                  <a:pt x="4572162" y="2857599"/>
                  <a:pt x="4570860" y="2858359"/>
                  <a:pt x="4570046" y="2859499"/>
                </a:cubicBezTo>
                <a:cubicBezTo>
                  <a:pt x="4569232" y="2860638"/>
                  <a:pt x="4569015" y="2862104"/>
                  <a:pt x="4569449" y="2863460"/>
                </a:cubicBezTo>
                <a:lnTo>
                  <a:pt x="4569720" y="2864382"/>
                </a:lnTo>
                <a:lnTo>
                  <a:pt x="4566681" y="2868127"/>
                </a:lnTo>
                <a:lnTo>
                  <a:pt x="4561960" y="2866499"/>
                </a:lnTo>
                <a:lnTo>
                  <a:pt x="4559897" y="2865794"/>
                </a:lnTo>
                <a:cubicBezTo>
                  <a:pt x="4558432" y="2865305"/>
                  <a:pt x="4556858" y="2865522"/>
                  <a:pt x="4555664" y="2866445"/>
                </a:cubicBezTo>
                <a:cubicBezTo>
                  <a:pt x="4554470" y="2867314"/>
                  <a:pt x="4553765" y="2868779"/>
                  <a:pt x="4553874" y="2870298"/>
                </a:cubicBezTo>
                <a:lnTo>
                  <a:pt x="4554361" y="2878873"/>
                </a:lnTo>
                <a:lnTo>
                  <a:pt x="4545408" y="2889239"/>
                </a:lnTo>
                <a:cubicBezTo>
                  <a:pt x="4544864" y="2889835"/>
                  <a:pt x="4544539" y="2890595"/>
                  <a:pt x="4544376" y="2891355"/>
                </a:cubicBezTo>
                <a:lnTo>
                  <a:pt x="4539383" y="2917839"/>
                </a:lnTo>
                <a:cubicBezTo>
                  <a:pt x="4539166" y="2919087"/>
                  <a:pt x="4539492" y="2920444"/>
                  <a:pt x="4540306" y="2921475"/>
                </a:cubicBezTo>
                <a:cubicBezTo>
                  <a:pt x="4541120" y="2922451"/>
                  <a:pt x="4542368" y="2923103"/>
                  <a:pt x="4543671" y="2923158"/>
                </a:cubicBezTo>
                <a:lnTo>
                  <a:pt x="4567061" y="2924134"/>
                </a:lnTo>
                <a:lnTo>
                  <a:pt x="4569829" y="2939764"/>
                </a:lnTo>
                <a:cubicBezTo>
                  <a:pt x="4570209" y="2941772"/>
                  <a:pt x="4571891" y="2943292"/>
                  <a:pt x="4573899" y="2943454"/>
                </a:cubicBezTo>
                <a:lnTo>
                  <a:pt x="4584264" y="2944377"/>
                </a:lnTo>
                <a:lnTo>
                  <a:pt x="4585676" y="2950129"/>
                </a:lnTo>
                <a:cubicBezTo>
                  <a:pt x="4585947" y="2951378"/>
                  <a:pt x="4586815" y="2952463"/>
                  <a:pt x="4587955" y="2953061"/>
                </a:cubicBezTo>
                <a:lnTo>
                  <a:pt x="4594359" y="2956371"/>
                </a:lnTo>
                <a:cubicBezTo>
                  <a:pt x="4594577" y="2956479"/>
                  <a:pt x="4594902" y="2956587"/>
                  <a:pt x="4595173" y="2956696"/>
                </a:cubicBezTo>
                <a:cubicBezTo>
                  <a:pt x="4596096" y="2956968"/>
                  <a:pt x="4597073" y="2956913"/>
                  <a:pt x="4597995" y="2956587"/>
                </a:cubicBezTo>
                <a:lnTo>
                  <a:pt x="4600058" y="2955828"/>
                </a:lnTo>
                <a:lnTo>
                  <a:pt x="4599895" y="2956913"/>
                </a:lnTo>
                <a:cubicBezTo>
                  <a:pt x="4599678" y="2958433"/>
                  <a:pt x="4600275" y="2960007"/>
                  <a:pt x="4601469" y="2960983"/>
                </a:cubicBezTo>
                <a:lnTo>
                  <a:pt x="4603313" y="2962558"/>
                </a:lnTo>
                <a:lnTo>
                  <a:pt x="4605539" y="2964403"/>
                </a:lnTo>
                <a:cubicBezTo>
                  <a:pt x="4605918" y="2964674"/>
                  <a:pt x="4606298" y="2964891"/>
                  <a:pt x="4606733" y="2965054"/>
                </a:cubicBezTo>
                <a:cubicBezTo>
                  <a:pt x="4606787" y="2965108"/>
                  <a:pt x="4606896" y="2965163"/>
                  <a:pt x="4607004" y="2965163"/>
                </a:cubicBezTo>
                <a:cubicBezTo>
                  <a:pt x="4607438" y="2965271"/>
                  <a:pt x="4607927" y="2965380"/>
                  <a:pt x="4608361" y="2965380"/>
                </a:cubicBezTo>
                <a:cubicBezTo>
                  <a:pt x="4608632" y="2965380"/>
                  <a:pt x="4608957" y="2965326"/>
                  <a:pt x="4609229" y="2965271"/>
                </a:cubicBezTo>
                <a:cubicBezTo>
                  <a:pt x="4610586" y="2965054"/>
                  <a:pt x="4611725" y="2964186"/>
                  <a:pt x="4612377" y="2962992"/>
                </a:cubicBezTo>
                <a:lnTo>
                  <a:pt x="4612387" y="2962973"/>
                </a:lnTo>
                <a:lnTo>
                  <a:pt x="4609663" y="2964946"/>
                </a:lnTo>
                <a:lnTo>
                  <a:pt x="4612417" y="2962916"/>
                </a:lnTo>
                <a:lnTo>
                  <a:pt x="4619378" y="2949912"/>
                </a:lnTo>
                <a:lnTo>
                  <a:pt x="4619586" y="2949908"/>
                </a:lnTo>
                <a:lnTo>
                  <a:pt x="4619757" y="2949587"/>
                </a:lnTo>
                <a:lnTo>
                  <a:pt x="4624859" y="2949478"/>
                </a:lnTo>
                <a:lnTo>
                  <a:pt x="4619811" y="2949587"/>
                </a:lnTo>
                <a:lnTo>
                  <a:pt x="4619640" y="2949907"/>
                </a:lnTo>
                <a:lnTo>
                  <a:pt x="4624425" y="2949804"/>
                </a:lnTo>
                <a:cubicBezTo>
                  <a:pt x="4626216" y="2949750"/>
                  <a:pt x="4627843" y="2948664"/>
                  <a:pt x="4628495" y="2946982"/>
                </a:cubicBezTo>
                <a:lnTo>
                  <a:pt x="4628509" y="2946948"/>
                </a:lnTo>
                <a:lnTo>
                  <a:pt x="4631317" y="2939981"/>
                </a:lnTo>
                <a:lnTo>
                  <a:pt x="4631556" y="2940140"/>
                </a:lnTo>
                <a:lnTo>
                  <a:pt x="4632294" y="2940632"/>
                </a:lnTo>
                <a:cubicBezTo>
                  <a:pt x="4633922" y="2941717"/>
                  <a:pt x="4636093" y="2941663"/>
                  <a:pt x="4637613" y="2940469"/>
                </a:cubicBezTo>
                <a:lnTo>
                  <a:pt x="4638030" y="2940145"/>
                </a:lnTo>
                <a:lnTo>
                  <a:pt x="4647381" y="2932872"/>
                </a:lnTo>
                <a:lnTo>
                  <a:pt x="4647399" y="2932869"/>
                </a:lnTo>
                <a:lnTo>
                  <a:pt x="4667461" y="2929996"/>
                </a:lnTo>
                <a:lnTo>
                  <a:pt x="4672129" y="2932438"/>
                </a:lnTo>
                <a:cubicBezTo>
                  <a:pt x="4672671" y="2932709"/>
                  <a:pt x="4673268" y="2932926"/>
                  <a:pt x="4673865" y="2932926"/>
                </a:cubicBezTo>
                <a:cubicBezTo>
                  <a:pt x="4673865" y="2932926"/>
                  <a:pt x="4678423" y="2933360"/>
                  <a:pt x="4678423" y="2933360"/>
                </a:cubicBezTo>
                <a:lnTo>
                  <a:pt x="4679346" y="2933360"/>
                </a:lnTo>
                <a:cubicBezTo>
                  <a:pt x="4679726" y="2933414"/>
                  <a:pt x="4680160" y="2933360"/>
                  <a:pt x="4680540" y="2933306"/>
                </a:cubicBezTo>
                <a:cubicBezTo>
                  <a:pt x="4680649" y="2933251"/>
                  <a:pt x="4680757" y="2933197"/>
                  <a:pt x="4680866" y="2933197"/>
                </a:cubicBezTo>
                <a:cubicBezTo>
                  <a:pt x="4681137" y="2933143"/>
                  <a:pt x="4681680" y="2932926"/>
                  <a:pt x="4681680" y="2932926"/>
                </a:cubicBezTo>
                <a:lnTo>
                  <a:pt x="4685262" y="2931189"/>
                </a:lnTo>
                <a:lnTo>
                  <a:pt x="4700132" y="2937647"/>
                </a:lnTo>
                <a:cubicBezTo>
                  <a:pt x="4700837" y="2937973"/>
                  <a:pt x="4701651" y="2938082"/>
                  <a:pt x="4702465" y="2937973"/>
                </a:cubicBezTo>
                <a:lnTo>
                  <a:pt x="4711203" y="2936888"/>
                </a:lnTo>
                <a:lnTo>
                  <a:pt x="4712505" y="2938624"/>
                </a:lnTo>
                <a:cubicBezTo>
                  <a:pt x="4713536" y="2939981"/>
                  <a:pt x="4715273" y="2940632"/>
                  <a:pt x="4716956" y="2940306"/>
                </a:cubicBezTo>
                <a:lnTo>
                  <a:pt x="4721948" y="2939330"/>
                </a:lnTo>
                <a:lnTo>
                  <a:pt x="4728569" y="2942043"/>
                </a:lnTo>
                <a:lnTo>
                  <a:pt x="4733128" y="2943889"/>
                </a:lnTo>
                <a:cubicBezTo>
                  <a:pt x="4733779" y="2944160"/>
                  <a:pt x="4734431" y="2944214"/>
                  <a:pt x="4735082" y="2944214"/>
                </a:cubicBezTo>
                <a:cubicBezTo>
                  <a:pt x="4735733" y="2944160"/>
                  <a:pt x="4736384" y="2943997"/>
                  <a:pt x="4736981" y="2943672"/>
                </a:cubicBezTo>
                <a:lnTo>
                  <a:pt x="4741269" y="2941392"/>
                </a:lnTo>
                <a:lnTo>
                  <a:pt x="4771063" y="2941392"/>
                </a:lnTo>
                <a:lnTo>
                  <a:pt x="4775079" y="2943020"/>
                </a:lnTo>
                <a:lnTo>
                  <a:pt x="4773451" y="2948339"/>
                </a:lnTo>
                <a:lnTo>
                  <a:pt x="4770466" y="2948122"/>
                </a:lnTo>
                <a:cubicBezTo>
                  <a:pt x="4769163" y="2948067"/>
                  <a:pt x="4767861" y="2948556"/>
                  <a:pt x="4766938" y="2949478"/>
                </a:cubicBezTo>
                <a:cubicBezTo>
                  <a:pt x="4766016" y="2950455"/>
                  <a:pt x="4765582" y="2951758"/>
                  <a:pt x="4765690" y="2953061"/>
                </a:cubicBezTo>
                <a:lnTo>
                  <a:pt x="4766504" y="2962014"/>
                </a:lnTo>
                <a:cubicBezTo>
                  <a:pt x="4766504" y="2962232"/>
                  <a:pt x="4766559" y="2962503"/>
                  <a:pt x="4766613" y="2962720"/>
                </a:cubicBezTo>
                <a:cubicBezTo>
                  <a:pt x="4765419" y="2963371"/>
                  <a:pt x="4764551" y="2964565"/>
                  <a:pt x="4764334" y="2965922"/>
                </a:cubicBezTo>
                <a:lnTo>
                  <a:pt x="4763519" y="2970698"/>
                </a:lnTo>
                <a:lnTo>
                  <a:pt x="4759775" y="2972327"/>
                </a:lnTo>
                <a:cubicBezTo>
                  <a:pt x="4758635" y="2972815"/>
                  <a:pt x="4757767" y="2973738"/>
                  <a:pt x="4757333" y="2974877"/>
                </a:cubicBezTo>
                <a:cubicBezTo>
                  <a:pt x="4756898" y="2976017"/>
                  <a:pt x="4756953" y="2977319"/>
                  <a:pt x="4757495" y="2978404"/>
                </a:cubicBezTo>
                <a:lnTo>
                  <a:pt x="4759666" y="2982855"/>
                </a:lnTo>
                <a:lnTo>
                  <a:pt x="4758147" y="2996639"/>
                </a:lnTo>
                <a:lnTo>
                  <a:pt x="4757821" y="2996965"/>
                </a:lnTo>
                <a:cubicBezTo>
                  <a:pt x="4756356" y="2996151"/>
                  <a:pt x="4754511" y="2996205"/>
                  <a:pt x="4753099" y="2997182"/>
                </a:cubicBezTo>
                <a:lnTo>
                  <a:pt x="4751526" y="2998213"/>
                </a:lnTo>
                <a:lnTo>
                  <a:pt x="4749626" y="2996314"/>
                </a:lnTo>
                <a:cubicBezTo>
                  <a:pt x="4747998" y="2994740"/>
                  <a:pt x="4745502" y="2994523"/>
                  <a:pt x="4743711" y="2995879"/>
                </a:cubicBezTo>
                <a:lnTo>
                  <a:pt x="4738610" y="2999679"/>
                </a:lnTo>
                <a:lnTo>
                  <a:pt x="4735516" y="2997833"/>
                </a:lnTo>
                <a:cubicBezTo>
                  <a:pt x="4733779" y="2996802"/>
                  <a:pt x="4731554" y="2997019"/>
                  <a:pt x="4730089" y="2998430"/>
                </a:cubicBezTo>
                <a:lnTo>
                  <a:pt x="4725856" y="3002392"/>
                </a:lnTo>
                <a:cubicBezTo>
                  <a:pt x="4724879" y="3003315"/>
                  <a:pt x="4724336" y="3004617"/>
                  <a:pt x="4724445" y="3005974"/>
                </a:cubicBezTo>
                <a:cubicBezTo>
                  <a:pt x="4724499" y="3007331"/>
                  <a:pt x="4725205" y="3008524"/>
                  <a:pt x="4726290" y="3009338"/>
                </a:cubicBezTo>
                <a:lnTo>
                  <a:pt x="4733616" y="3014657"/>
                </a:lnTo>
                <a:lnTo>
                  <a:pt x="4738718" y="3026162"/>
                </a:lnTo>
                <a:lnTo>
                  <a:pt x="4735244" y="3040273"/>
                </a:lnTo>
                <a:cubicBezTo>
                  <a:pt x="4734811" y="3041955"/>
                  <a:pt x="4735407" y="3043746"/>
                  <a:pt x="4736764" y="3044831"/>
                </a:cubicBezTo>
                <a:lnTo>
                  <a:pt x="4748975" y="3054872"/>
                </a:lnTo>
                <a:lnTo>
                  <a:pt x="4741106" y="3060895"/>
                </a:lnTo>
                <a:cubicBezTo>
                  <a:pt x="4739641" y="3062035"/>
                  <a:pt x="4738989" y="3063989"/>
                  <a:pt x="4739532" y="3065779"/>
                </a:cubicBezTo>
                <a:cubicBezTo>
                  <a:pt x="4740075" y="3067571"/>
                  <a:pt x="4741649" y="3068873"/>
                  <a:pt x="4743548" y="3068982"/>
                </a:cubicBezTo>
                <a:lnTo>
                  <a:pt x="4752991" y="3069633"/>
                </a:lnTo>
                <a:lnTo>
                  <a:pt x="4752503" y="3079076"/>
                </a:lnTo>
                <a:cubicBezTo>
                  <a:pt x="4752449" y="3080161"/>
                  <a:pt x="4752828" y="3081247"/>
                  <a:pt x="4753480" y="3082115"/>
                </a:cubicBezTo>
                <a:lnTo>
                  <a:pt x="4760101" y="3090527"/>
                </a:lnTo>
                <a:lnTo>
                  <a:pt x="4753208" y="3094271"/>
                </a:lnTo>
                <a:cubicBezTo>
                  <a:pt x="4751906" y="3094977"/>
                  <a:pt x="4751038" y="3096280"/>
                  <a:pt x="4750875" y="3097745"/>
                </a:cubicBezTo>
                <a:lnTo>
                  <a:pt x="4748324" y="3121895"/>
                </a:lnTo>
                <a:lnTo>
                  <a:pt x="4741974" y="3119616"/>
                </a:lnTo>
                <a:cubicBezTo>
                  <a:pt x="4739641" y="3118747"/>
                  <a:pt x="4737090" y="3119996"/>
                  <a:pt x="4736222" y="3122329"/>
                </a:cubicBezTo>
                <a:lnTo>
                  <a:pt x="4734811" y="3126182"/>
                </a:lnTo>
                <a:lnTo>
                  <a:pt x="4731446" y="3103877"/>
                </a:lnTo>
                <a:cubicBezTo>
                  <a:pt x="4731174" y="3102086"/>
                  <a:pt x="4729817" y="3100621"/>
                  <a:pt x="4728027" y="3100187"/>
                </a:cubicBezTo>
                <a:cubicBezTo>
                  <a:pt x="4726236" y="3099753"/>
                  <a:pt x="4724390" y="3100458"/>
                  <a:pt x="4723305" y="3101923"/>
                </a:cubicBezTo>
                <a:lnTo>
                  <a:pt x="4718855" y="3108111"/>
                </a:lnTo>
                <a:lnTo>
                  <a:pt x="4709466" y="3111583"/>
                </a:lnTo>
                <a:cubicBezTo>
                  <a:pt x="4708326" y="3112018"/>
                  <a:pt x="4707404" y="3112886"/>
                  <a:pt x="4706915" y="3113972"/>
                </a:cubicBezTo>
                <a:lnTo>
                  <a:pt x="4703388" y="3121841"/>
                </a:lnTo>
                <a:lnTo>
                  <a:pt x="4692589" y="3113700"/>
                </a:lnTo>
                <a:cubicBezTo>
                  <a:pt x="4690906" y="3112452"/>
                  <a:pt x="4688627" y="3112507"/>
                  <a:pt x="4686999" y="3113809"/>
                </a:cubicBezTo>
                <a:lnTo>
                  <a:pt x="4672616" y="3125640"/>
                </a:lnTo>
                <a:cubicBezTo>
                  <a:pt x="4671694" y="3126399"/>
                  <a:pt x="4671097" y="3127539"/>
                  <a:pt x="4670989" y="3128788"/>
                </a:cubicBezTo>
                <a:lnTo>
                  <a:pt x="4670175" y="3139479"/>
                </a:lnTo>
                <a:lnTo>
                  <a:pt x="4661166" y="3139588"/>
                </a:lnTo>
                <a:cubicBezTo>
                  <a:pt x="4659755" y="3139588"/>
                  <a:pt x="4658398" y="3140293"/>
                  <a:pt x="4657584" y="3141432"/>
                </a:cubicBezTo>
                <a:cubicBezTo>
                  <a:pt x="4656715" y="3142572"/>
                  <a:pt x="4656444" y="3144037"/>
                  <a:pt x="4656879" y="3145394"/>
                </a:cubicBezTo>
                <a:lnTo>
                  <a:pt x="4657801" y="3148379"/>
                </a:lnTo>
                <a:lnTo>
                  <a:pt x="4631643" y="3175840"/>
                </a:lnTo>
                <a:cubicBezTo>
                  <a:pt x="4631263" y="3176220"/>
                  <a:pt x="4630991" y="3176708"/>
                  <a:pt x="4630774" y="3177197"/>
                </a:cubicBezTo>
                <a:lnTo>
                  <a:pt x="4623610" y="3194292"/>
                </a:lnTo>
                <a:cubicBezTo>
                  <a:pt x="4622851" y="3195974"/>
                  <a:pt x="4623285" y="3197982"/>
                  <a:pt x="4624642" y="3199285"/>
                </a:cubicBezTo>
                <a:lnTo>
                  <a:pt x="4628983" y="3203464"/>
                </a:lnTo>
                <a:lnTo>
                  <a:pt x="4627952" y="3207697"/>
                </a:lnTo>
                <a:cubicBezTo>
                  <a:pt x="4627518" y="3209324"/>
                  <a:pt x="4628061" y="3211061"/>
                  <a:pt x="4629363" y="3212201"/>
                </a:cubicBezTo>
                <a:lnTo>
                  <a:pt x="4631372" y="3213938"/>
                </a:lnTo>
                <a:lnTo>
                  <a:pt x="4628821" y="3218930"/>
                </a:lnTo>
                <a:cubicBezTo>
                  <a:pt x="4628441" y="3219799"/>
                  <a:pt x="4628278" y="3220830"/>
                  <a:pt x="4628441" y="3221806"/>
                </a:cubicBezTo>
                <a:lnTo>
                  <a:pt x="4629743" y="3228753"/>
                </a:lnTo>
                <a:cubicBezTo>
                  <a:pt x="4629852" y="3229350"/>
                  <a:pt x="4630123" y="3229947"/>
                  <a:pt x="4630449" y="3230436"/>
                </a:cubicBezTo>
                <a:lnTo>
                  <a:pt x="4637287" y="3240530"/>
                </a:lnTo>
                <a:cubicBezTo>
                  <a:pt x="4637667" y="3241073"/>
                  <a:pt x="4638155" y="3241561"/>
                  <a:pt x="4638752" y="3241887"/>
                </a:cubicBezTo>
                <a:lnTo>
                  <a:pt x="4645699" y="3246011"/>
                </a:lnTo>
                <a:lnTo>
                  <a:pt x="4645590" y="3254314"/>
                </a:lnTo>
                <a:lnTo>
                  <a:pt x="4638101" y="3261044"/>
                </a:lnTo>
                <a:cubicBezTo>
                  <a:pt x="4636961" y="3262075"/>
                  <a:pt x="4636418" y="3263649"/>
                  <a:pt x="4636690" y="3265169"/>
                </a:cubicBezTo>
                <a:lnTo>
                  <a:pt x="4637395" y="3269401"/>
                </a:lnTo>
                <a:cubicBezTo>
                  <a:pt x="4637449" y="3269727"/>
                  <a:pt x="4637558" y="3270053"/>
                  <a:pt x="4637667" y="3270379"/>
                </a:cubicBezTo>
                <a:lnTo>
                  <a:pt x="4639241" y="3274232"/>
                </a:lnTo>
                <a:cubicBezTo>
                  <a:pt x="4640054" y="3276185"/>
                  <a:pt x="4642171" y="3277325"/>
                  <a:pt x="4644288" y="3276946"/>
                </a:cubicBezTo>
                <a:lnTo>
                  <a:pt x="4647815" y="3276294"/>
                </a:lnTo>
                <a:lnTo>
                  <a:pt x="4635984" y="3284815"/>
                </a:lnTo>
                <a:cubicBezTo>
                  <a:pt x="4635333" y="3285249"/>
                  <a:pt x="4634845" y="3285846"/>
                  <a:pt x="4634519" y="3286551"/>
                </a:cubicBezTo>
                <a:lnTo>
                  <a:pt x="4631209" y="3293606"/>
                </a:lnTo>
                <a:lnTo>
                  <a:pt x="4621929" y="3291273"/>
                </a:lnTo>
                <a:cubicBezTo>
                  <a:pt x="4620626" y="3290947"/>
                  <a:pt x="4619323" y="3291164"/>
                  <a:pt x="4618238" y="3291924"/>
                </a:cubicBezTo>
                <a:lnTo>
                  <a:pt x="4608415" y="3298654"/>
                </a:lnTo>
                <a:cubicBezTo>
                  <a:pt x="4608090" y="3298871"/>
                  <a:pt x="4607818" y="3299141"/>
                  <a:pt x="4607546" y="3299467"/>
                </a:cubicBezTo>
                <a:lnTo>
                  <a:pt x="4582908" y="3328665"/>
                </a:lnTo>
                <a:cubicBezTo>
                  <a:pt x="4582148" y="3329588"/>
                  <a:pt x="4581768" y="3330727"/>
                  <a:pt x="4581877" y="3331921"/>
                </a:cubicBezTo>
                <a:lnTo>
                  <a:pt x="4582474" y="3340604"/>
                </a:lnTo>
                <a:cubicBezTo>
                  <a:pt x="4582528" y="3341309"/>
                  <a:pt x="4582745" y="3342016"/>
                  <a:pt x="4583125" y="3342612"/>
                </a:cubicBezTo>
                <a:lnTo>
                  <a:pt x="4588661" y="3351784"/>
                </a:lnTo>
                <a:lnTo>
                  <a:pt x="4587630" y="3359979"/>
                </a:lnTo>
                <a:cubicBezTo>
                  <a:pt x="4587467" y="3361010"/>
                  <a:pt x="4587738" y="3362095"/>
                  <a:pt x="4588280" y="3362963"/>
                </a:cubicBezTo>
                <a:lnTo>
                  <a:pt x="4593328" y="3370941"/>
                </a:lnTo>
                <a:lnTo>
                  <a:pt x="4592514" y="3378974"/>
                </a:lnTo>
                <a:cubicBezTo>
                  <a:pt x="4592405" y="3379842"/>
                  <a:pt x="4592568" y="3380710"/>
                  <a:pt x="4593002" y="3381525"/>
                </a:cubicBezTo>
                <a:lnTo>
                  <a:pt x="4602391" y="3399271"/>
                </a:lnTo>
                <a:lnTo>
                  <a:pt x="4603476" y="3412132"/>
                </a:lnTo>
                <a:lnTo>
                  <a:pt x="4588769" y="3411481"/>
                </a:lnTo>
                <a:lnTo>
                  <a:pt x="4565704" y="3390153"/>
                </a:lnTo>
                <a:cubicBezTo>
                  <a:pt x="4564945" y="3389448"/>
                  <a:pt x="4564022" y="3389013"/>
                  <a:pt x="4562991" y="3388959"/>
                </a:cubicBezTo>
                <a:lnTo>
                  <a:pt x="4553656" y="3388254"/>
                </a:lnTo>
                <a:lnTo>
                  <a:pt x="4551702" y="3382175"/>
                </a:lnTo>
                <a:cubicBezTo>
                  <a:pt x="4551106" y="3380330"/>
                  <a:pt x="4549423" y="3379082"/>
                  <a:pt x="4547523" y="3379028"/>
                </a:cubicBezTo>
                <a:lnTo>
                  <a:pt x="4541771" y="3378865"/>
                </a:lnTo>
                <a:lnTo>
                  <a:pt x="4540089" y="3374143"/>
                </a:lnTo>
                <a:cubicBezTo>
                  <a:pt x="4539383" y="3372136"/>
                  <a:pt x="4537375" y="3370887"/>
                  <a:pt x="4535258" y="3371158"/>
                </a:cubicBezTo>
                <a:lnTo>
                  <a:pt x="4518544" y="3373330"/>
                </a:lnTo>
                <a:lnTo>
                  <a:pt x="4509752" y="3365406"/>
                </a:lnTo>
                <a:cubicBezTo>
                  <a:pt x="4508775" y="3364483"/>
                  <a:pt x="4507418" y="3364103"/>
                  <a:pt x="4506116" y="3364266"/>
                </a:cubicBezTo>
                <a:lnTo>
                  <a:pt x="4480934" y="3367685"/>
                </a:lnTo>
                <a:lnTo>
                  <a:pt x="4454451" y="3356560"/>
                </a:lnTo>
                <a:cubicBezTo>
                  <a:pt x="4454070" y="3356397"/>
                  <a:pt x="4453582" y="3356234"/>
                  <a:pt x="4453148" y="3356234"/>
                </a:cubicBezTo>
                <a:lnTo>
                  <a:pt x="4420748" y="3353141"/>
                </a:lnTo>
                <a:lnTo>
                  <a:pt x="4407018" y="3345706"/>
                </a:lnTo>
                <a:lnTo>
                  <a:pt x="4390520" y="3329805"/>
                </a:lnTo>
                <a:cubicBezTo>
                  <a:pt x="4389706" y="3329044"/>
                  <a:pt x="4388620" y="3328557"/>
                  <a:pt x="4387481" y="3328557"/>
                </a:cubicBezTo>
                <a:lnTo>
                  <a:pt x="4378092" y="3328394"/>
                </a:lnTo>
                <a:lnTo>
                  <a:pt x="4370657" y="3321935"/>
                </a:lnTo>
                <a:cubicBezTo>
                  <a:pt x="4369843" y="3321230"/>
                  <a:pt x="4368703" y="3320850"/>
                  <a:pt x="4367564" y="3320850"/>
                </a:cubicBezTo>
                <a:lnTo>
                  <a:pt x="4356112" y="3321230"/>
                </a:lnTo>
                <a:lnTo>
                  <a:pt x="4352965" y="3318951"/>
                </a:lnTo>
                <a:lnTo>
                  <a:pt x="4354918" y="3316454"/>
                </a:lnTo>
                <a:cubicBezTo>
                  <a:pt x="4355461" y="3315748"/>
                  <a:pt x="4355732" y="3314989"/>
                  <a:pt x="4355841" y="3314120"/>
                </a:cubicBezTo>
                <a:lnTo>
                  <a:pt x="4357089" y="3302018"/>
                </a:lnTo>
                <a:cubicBezTo>
                  <a:pt x="4357252" y="3300716"/>
                  <a:pt x="4356818" y="3299467"/>
                  <a:pt x="4355949" y="3298491"/>
                </a:cubicBezTo>
                <a:lnTo>
                  <a:pt x="4345312" y="3286931"/>
                </a:lnTo>
                <a:cubicBezTo>
                  <a:pt x="4344445" y="3286008"/>
                  <a:pt x="4343305" y="3285465"/>
                  <a:pt x="4342056" y="3285465"/>
                </a:cubicBezTo>
                <a:lnTo>
                  <a:pt x="4315627" y="3284923"/>
                </a:lnTo>
                <a:lnTo>
                  <a:pt x="4314433" y="3281178"/>
                </a:lnTo>
                <a:cubicBezTo>
                  <a:pt x="4313999" y="3279876"/>
                  <a:pt x="4313076" y="3278844"/>
                  <a:pt x="4311828" y="3278357"/>
                </a:cubicBezTo>
                <a:lnTo>
                  <a:pt x="4300051" y="3273526"/>
                </a:lnTo>
                <a:cubicBezTo>
                  <a:pt x="4297989" y="3272658"/>
                  <a:pt x="4295601" y="3273417"/>
                  <a:pt x="4294461" y="3275317"/>
                </a:cubicBezTo>
                <a:lnTo>
                  <a:pt x="4288112" y="3285683"/>
                </a:lnTo>
                <a:lnTo>
                  <a:pt x="4285181" y="3285140"/>
                </a:lnTo>
                <a:cubicBezTo>
                  <a:pt x="4284313" y="3285032"/>
                  <a:pt x="4283445" y="3285086"/>
                  <a:pt x="4282685" y="3285411"/>
                </a:cubicBezTo>
                <a:lnTo>
                  <a:pt x="4274435" y="3288722"/>
                </a:lnTo>
                <a:lnTo>
                  <a:pt x="4272102" y="3284380"/>
                </a:lnTo>
                <a:lnTo>
                  <a:pt x="4277638" y="3278357"/>
                </a:lnTo>
                <a:cubicBezTo>
                  <a:pt x="4278397" y="3277542"/>
                  <a:pt x="4278831" y="3276457"/>
                  <a:pt x="4278831" y="3275372"/>
                </a:cubicBezTo>
                <a:lnTo>
                  <a:pt x="4278995" y="3267231"/>
                </a:lnTo>
                <a:cubicBezTo>
                  <a:pt x="4278995" y="3265169"/>
                  <a:pt x="4277692" y="3263324"/>
                  <a:pt x="4275684" y="3262781"/>
                </a:cubicBezTo>
                <a:lnTo>
                  <a:pt x="4267489" y="3260448"/>
                </a:lnTo>
                <a:lnTo>
                  <a:pt x="4257775" y="3244438"/>
                </a:lnTo>
                <a:cubicBezTo>
                  <a:pt x="4256961" y="3243135"/>
                  <a:pt x="4255549" y="3242266"/>
                  <a:pt x="4254030" y="3242266"/>
                </a:cubicBezTo>
                <a:lnTo>
                  <a:pt x="4239485" y="3241832"/>
                </a:lnTo>
                <a:cubicBezTo>
                  <a:pt x="4238020" y="3241724"/>
                  <a:pt x="4236609" y="3242483"/>
                  <a:pt x="4235741" y="3243623"/>
                </a:cubicBezTo>
                <a:lnTo>
                  <a:pt x="4226244" y="3256160"/>
                </a:lnTo>
                <a:lnTo>
                  <a:pt x="4201605" y="3269293"/>
                </a:lnTo>
                <a:cubicBezTo>
                  <a:pt x="4201008" y="3269619"/>
                  <a:pt x="4200465" y="3270053"/>
                  <a:pt x="4200086" y="3270596"/>
                </a:cubicBezTo>
                <a:lnTo>
                  <a:pt x="4194387" y="3278248"/>
                </a:lnTo>
                <a:cubicBezTo>
                  <a:pt x="4193356" y="3279605"/>
                  <a:pt x="4193193" y="3281395"/>
                  <a:pt x="4193953" y="3282915"/>
                </a:cubicBezTo>
                <a:lnTo>
                  <a:pt x="4196720" y="3288559"/>
                </a:lnTo>
                <a:lnTo>
                  <a:pt x="4194930" y="3305220"/>
                </a:lnTo>
                <a:lnTo>
                  <a:pt x="4189665" y="3306794"/>
                </a:lnTo>
                <a:cubicBezTo>
                  <a:pt x="4188906" y="3307011"/>
                  <a:pt x="4188200" y="3307445"/>
                  <a:pt x="4187657" y="3308042"/>
                </a:cubicBezTo>
                <a:lnTo>
                  <a:pt x="4176695" y="3319982"/>
                </a:lnTo>
                <a:lnTo>
                  <a:pt x="4163616" y="3323726"/>
                </a:lnTo>
                <a:lnTo>
                  <a:pt x="4153250" y="3320904"/>
                </a:lnTo>
                <a:cubicBezTo>
                  <a:pt x="4151134" y="3320362"/>
                  <a:pt x="4148962" y="3321338"/>
                  <a:pt x="4147986" y="3323292"/>
                </a:cubicBezTo>
                <a:lnTo>
                  <a:pt x="4144024" y="3331433"/>
                </a:lnTo>
                <a:lnTo>
                  <a:pt x="4134581" y="3323726"/>
                </a:lnTo>
                <a:cubicBezTo>
                  <a:pt x="4133170" y="3322586"/>
                  <a:pt x="4131162" y="3322424"/>
                  <a:pt x="4129534" y="3323292"/>
                </a:cubicBezTo>
                <a:cubicBezTo>
                  <a:pt x="4127906" y="3324161"/>
                  <a:pt x="4127037" y="3325952"/>
                  <a:pt x="4127254" y="3327796"/>
                </a:cubicBezTo>
                <a:lnTo>
                  <a:pt x="4127743" y="3331595"/>
                </a:lnTo>
                <a:lnTo>
                  <a:pt x="4111190" y="3324703"/>
                </a:lnTo>
                <a:lnTo>
                  <a:pt x="4099631" y="3314718"/>
                </a:lnTo>
                <a:cubicBezTo>
                  <a:pt x="4098599" y="3313795"/>
                  <a:pt x="4097243" y="3313469"/>
                  <a:pt x="4095886" y="3313687"/>
                </a:cubicBezTo>
                <a:cubicBezTo>
                  <a:pt x="4094584" y="3313957"/>
                  <a:pt x="4093390" y="3314772"/>
                  <a:pt x="4092739" y="3315966"/>
                </a:cubicBezTo>
                <a:lnTo>
                  <a:pt x="4088180" y="3324215"/>
                </a:lnTo>
                <a:cubicBezTo>
                  <a:pt x="4087366" y="3325734"/>
                  <a:pt x="4087474" y="3327525"/>
                  <a:pt x="4088397" y="3328936"/>
                </a:cubicBezTo>
                <a:lnTo>
                  <a:pt x="4093227" y="3336154"/>
                </a:lnTo>
                <a:lnTo>
                  <a:pt x="4090947" y="3339573"/>
                </a:lnTo>
                <a:lnTo>
                  <a:pt x="4088126" y="3338000"/>
                </a:lnTo>
                <a:cubicBezTo>
                  <a:pt x="4086715" y="3337185"/>
                  <a:pt x="4084978" y="3337185"/>
                  <a:pt x="4083567" y="3338054"/>
                </a:cubicBezTo>
                <a:lnTo>
                  <a:pt x="4075318" y="3342992"/>
                </a:lnTo>
                <a:lnTo>
                  <a:pt x="4067720" y="3337619"/>
                </a:lnTo>
                <a:cubicBezTo>
                  <a:pt x="4066418" y="3336697"/>
                  <a:pt x="4064735" y="3336534"/>
                  <a:pt x="4063269" y="3337185"/>
                </a:cubicBezTo>
                <a:cubicBezTo>
                  <a:pt x="4061804" y="3337783"/>
                  <a:pt x="4060773" y="3339193"/>
                  <a:pt x="4060610" y="3340768"/>
                </a:cubicBezTo>
                <a:lnTo>
                  <a:pt x="4060177" y="3344620"/>
                </a:lnTo>
                <a:lnTo>
                  <a:pt x="4045035" y="3345869"/>
                </a:lnTo>
                <a:cubicBezTo>
                  <a:pt x="4043515" y="3346031"/>
                  <a:pt x="4042104" y="3346954"/>
                  <a:pt x="4041399" y="3348310"/>
                </a:cubicBezTo>
                <a:lnTo>
                  <a:pt x="4037708" y="3355420"/>
                </a:lnTo>
                <a:cubicBezTo>
                  <a:pt x="4037057" y="3356723"/>
                  <a:pt x="4037057" y="3358242"/>
                  <a:pt x="4037708" y="3359545"/>
                </a:cubicBezTo>
                <a:cubicBezTo>
                  <a:pt x="4038306" y="3360793"/>
                  <a:pt x="4039445" y="3361661"/>
                  <a:pt x="4040802" y="3361932"/>
                </a:cubicBezTo>
                <a:lnTo>
                  <a:pt x="4026149" y="3361932"/>
                </a:lnTo>
                <a:cubicBezTo>
                  <a:pt x="4024738" y="3361932"/>
                  <a:pt x="4023436" y="3362584"/>
                  <a:pt x="4022567" y="3363724"/>
                </a:cubicBezTo>
                <a:lnTo>
                  <a:pt x="3991796" y="3403883"/>
                </a:lnTo>
                <a:cubicBezTo>
                  <a:pt x="3991199" y="3404643"/>
                  <a:pt x="3990873" y="3405620"/>
                  <a:pt x="3990873" y="3406597"/>
                </a:cubicBezTo>
                <a:lnTo>
                  <a:pt x="3990656" y="3428468"/>
                </a:lnTo>
                <a:lnTo>
                  <a:pt x="3980128" y="3422498"/>
                </a:lnTo>
                <a:lnTo>
                  <a:pt x="3981755" y="3414249"/>
                </a:lnTo>
                <a:cubicBezTo>
                  <a:pt x="3982190" y="3412024"/>
                  <a:pt x="3980942" y="3409853"/>
                  <a:pt x="3978825" y="3409093"/>
                </a:cubicBezTo>
                <a:lnTo>
                  <a:pt x="3979476" y="3394875"/>
                </a:lnTo>
                <a:cubicBezTo>
                  <a:pt x="3979531" y="3393789"/>
                  <a:pt x="3979151" y="3392704"/>
                  <a:pt x="3978446" y="3391835"/>
                </a:cubicBezTo>
                <a:lnTo>
                  <a:pt x="3975352" y="3388091"/>
                </a:lnTo>
                <a:cubicBezTo>
                  <a:pt x="3974430" y="3386952"/>
                  <a:pt x="3973019" y="3386299"/>
                  <a:pt x="3971553" y="3386408"/>
                </a:cubicBezTo>
                <a:cubicBezTo>
                  <a:pt x="3970142" y="3386463"/>
                  <a:pt x="3968786" y="3387277"/>
                  <a:pt x="3968025" y="3388525"/>
                </a:cubicBezTo>
                <a:lnTo>
                  <a:pt x="3962436" y="3397642"/>
                </a:lnTo>
                <a:lnTo>
                  <a:pt x="3951852" y="3402527"/>
                </a:lnTo>
                <a:cubicBezTo>
                  <a:pt x="3950442" y="3403178"/>
                  <a:pt x="3949465" y="3404481"/>
                  <a:pt x="3949248" y="3406000"/>
                </a:cubicBezTo>
                <a:lnTo>
                  <a:pt x="3947836" y="3415552"/>
                </a:lnTo>
                <a:cubicBezTo>
                  <a:pt x="3947674" y="3416420"/>
                  <a:pt x="3947836" y="3417342"/>
                  <a:pt x="3948217" y="3418157"/>
                </a:cubicBezTo>
                <a:lnTo>
                  <a:pt x="3950496" y="3422878"/>
                </a:lnTo>
                <a:lnTo>
                  <a:pt x="3947511" y="3427165"/>
                </a:lnTo>
                <a:lnTo>
                  <a:pt x="3922981" y="3422281"/>
                </a:lnTo>
                <a:lnTo>
                  <a:pt x="3904041" y="3410288"/>
                </a:lnTo>
                <a:lnTo>
                  <a:pt x="3895194" y="3382609"/>
                </a:lnTo>
                <a:lnTo>
                  <a:pt x="3894706" y="3370073"/>
                </a:lnTo>
                <a:cubicBezTo>
                  <a:pt x="3894652" y="3369531"/>
                  <a:pt x="3894543" y="3368988"/>
                  <a:pt x="3894327" y="3368499"/>
                </a:cubicBezTo>
                <a:lnTo>
                  <a:pt x="3880379" y="3335557"/>
                </a:lnTo>
                <a:lnTo>
                  <a:pt x="3882278" y="3333658"/>
                </a:lnTo>
                <a:lnTo>
                  <a:pt x="3885535" y="3330401"/>
                </a:lnTo>
                <a:cubicBezTo>
                  <a:pt x="3885915" y="3329968"/>
                  <a:pt x="3886294" y="3329425"/>
                  <a:pt x="3886511" y="3328882"/>
                </a:cubicBezTo>
                <a:lnTo>
                  <a:pt x="3893675" y="3311352"/>
                </a:lnTo>
                <a:cubicBezTo>
                  <a:pt x="3894218" y="3309996"/>
                  <a:pt x="3894110" y="3308530"/>
                  <a:pt x="3893349" y="3307282"/>
                </a:cubicBezTo>
                <a:cubicBezTo>
                  <a:pt x="3892590" y="3306034"/>
                  <a:pt x="3891287" y="3305220"/>
                  <a:pt x="3889876" y="3305112"/>
                </a:cubicBezTo>
                <a:lnTo>
                  <a:pt x="3878100" y="3304081"/>
                </a:lnTo>
                <a:lnTo>
                  <a:pt x="3902087" y="3259687"/>
                </a:lnTo>
                <a:cubicBezTo>
                  <a:pt x="3903118" y="3257788"/>
                  <a:pt x="3902630" y="3255400"/>
                  <a:pt x="3901002" y="3254043"/>
                </a:cubicBezTo>
                <a:lnTo>
                  <a:pt x="3857368" y="3217465"/>
                </a:lnTo>
                <a:lnTo>
                  <a:pt x="3877720" y="3184577"/>
                </a:lnTo>
                <a:lnTo>
                  <a:pt x="3898397" y="3166885"/>
                </a:lnTo>
                <a:cubicBezTo>
                  <a:pt x="3898722" y="3166614"/>
                  <a:pt x="3898993" y="3166288"/>
                  <a:pt x="3899211" y="3165962"/>
                </a:cubicBezTo>
                <a:lnTo>
                  <a:pt x="3907460" y="3153697"/>
                </a:lnTo>
                <a:cubicBezTo>
                  <a:pt x="3908165" y="3152721"/>
                  <a:pt x="3908382" y="3151527"/>
                  <a:pt x="3908165" y="3150333"/>
                </a:cubicBezTo>
                <a:lnTo>
                  <a:pt x="3904312" y="3130415"/>
                </a:lnTo>
                <a:cubicBezTo>
                  <a:pt x="3904095" y="3129275"/>
                  <a:pt x="3903444" y="3128299"/>
                  <a:pt x="3902576" y="3127648"/>
                </a:cubicBezTo>
                <a:lnTo>
                  <a:pt x="3897582" y="3123903"/>
                </a:lnTo>
                <a:cubicBezTo>
                  <a:pt x="3896823" y="3123361"/>
                  <a:pt x="3896008" y="3123035"/>
                  <a:pt x="3895141" y="3122981"/>
                </a:cubicBezTo>
                <a:lnTo>
                  <a:pt x="3895249" y="3114840"/>
                </a:lnTo>
                <a:cubicBezTo>
                  <a:pt x="3895303" y="3112507"/>
                  <a:pt x="3893566" y="3110552"/>
                  <a:pt x="3891287" y="3110281"/>
                </a:cubicBezTo>
                <a:lnTo>
                  <a:pt x="3886294" y="3109685"/>
                </a:lnTo>
                <a:cubicBezTo>
                  <a:pt x="3884775" y="3109521"/>
                  <a:pt x="3883310" y="3110173"/>
                  <a:pt x="3882332" y="3111312"/>
                </a:cubicBezTo>
                <a:cubicBezTo>
                  <a:pt x="3882170" y="3111529"/>
                  <a:pt x="3881844" y="3111964"/>
                  <a:pt x="3881844" y="3111964"/>
                </a:cubicBezTo>
                <a:lnTo>
                  <a:pt x="3879890" y="3115383"/>
                </a:lnTo>
                <a:lnTo>
                  <a:pt x="3879782" y="3108382"/>
                </a:lnTo>
                <a:cubicBezTo>
                  <a:pt x="3879782" y="3107676"/>
                  <a:pt x="3879565" y="3106971"/>
                  <a:pt x="3879240" y="3106319"/>
                </a:cubicBezTo>
                <a:lnTo>
                  <a:pt x="3869959" y="3088899"/>
                </a:lnTo>
                <a:cubicBezTo>
                  <a:pt x="3869688" y="3088356"/>
                  <a:pt x="3869308" y="3087922"/>
                  <a:pt x="3868873" y="3087542"/>
                </a:cubicBezTo>
                <a:lnTo>
                  <a:pt x="3862959" y="3082604"/>
                </a:lnTo>
                <a:lnTo>
                  <a:pt x="3863989" y="3079076"/>
                </a:lnTo>
                <a:lnTo>
                  <a:pt x="3865020" y="3079293"/>
                </a:lnTo>
                <a:cubicBezTo>
                  <a:pt x="3865943" y="3079510"/>
                  <a:pt x="3866866" y="3079401"/>
                  <a:pt x="3867680" y="3079076"/>
                </a:cubicBezTo>
                <a:cubicBezTo>
                  <a:pt x="3867788" y="3079021"/>
                  <a:pt x="3867842" y="3078913"/>
                  <a:pt x="3867951" y="3078913"/>
                </a:cubicBezTo>
                <a:cubicBezTo>
                  <a:pt x="3868657" y="3078587"/>
                  <a:pt x="3869308" y="3078099"/>
                  <a:pt x="3869742" y="3077393"/>
                </a:cubicBezTo>
                <a:lnTo>
                  <a:pt x="3871804" y="3074300"/>
                </a:lnTo>
                <a:lnTo>
                  <a:pt x="3878805" y="3076254"/>
                </a:lnTo>
                <a:cubicBezTo>
                  <a:pt x="3880759" y="3076742"/>
                  <a:pt x="3882821" y="3075982"/>
                  <a:pt x="3883852" y="3074246"/>
                </a:cubicBezTo>
                <a:lnTo>
                  <a:pt x="3888791" y="3066268"/>
                </a:lnTo>
                <a:lnTo>
                  <a:pt x="3896443" y="3063717"/>
                </a:lnTo>
                <a:cubicBezTo>
                  <a:pt x="3897691" y="3063338"/>
                  <a:pt x="3898722" y="3062360"/>
                  <a:pt x="3899211" y="3061166"/>
                </a:cubicBezTo>
                <a:cubicBezTo>
                  <a:pt x="3899699" y="3059973"/>
                  <a:pt x="3899645" y="3058616"/>
                  <a:pt x="3899048" y="3057422"/>
                </a:cubicBezTo>
                <a:lnTo>
                  <a:pt x="3894327" y="3048088"/>
                </a:lnTo>
                <a:lnTo>
                  <a:pt x="3894977" y="3035714"/>
                </a:lnTo>
                <a:cubicBezTo>
                  <a:pt x="3895032" y="3034846"/>
                  <a:pt x="3894815" y="3033977"/>
                  <a:pt x="3894381" y="3033217"/>
                </a:cubicBezTo>
                <a:lnTo>
                  <a:pt x="3897800" y="3032078"/>
                </a:lnTo>
                <a:cubicBezTo>
                  <a:pt x="3899591" y="3031481"/>
                  <a:pt x="3900893" y="3029798"/>
                  <a:pt x="3900893" y="3027899"/>
                </a:cubicBezTo>
                <a:lnTo>
                  <a:pt x="3901327" y="3009664"/>
                </a:lnTo>
                <a:cubicBezTo>
                  <a:pt x="3901327" y="3008253"/>
                  <a:pt x="3900730" y="3006950"/>
                  <a:pt x="3899699" y="3006082"/>
                </a:cubicBezTo>
                <a:lnTo>
                  <a:pt x="3889550" y="2997508"/>
                </a:lnTo>
                <a:cubicBezTo>
                  <a:pt x="3888683" y="2996748"/>
                  <a:pt x="3887543" y="2996368"/>
                  <a:pt x="3886349" y="2996422"/>
                </a:cubicBezTo>
                <a:lnTo>
                  <a:pt x="3879511" y="2996857"/>
                </a:lnTo>
                <a:cubicBezTo>
                  <a:pt x="3878425" y="2996911"/>
                  <a:pt x="3877394" y="2997344"/>
                  <a:pt x="3876635" y="2998105"/>
                </a:cubicBezTo>
                <a:lnTo>
                  <a:pt x="3868059" y="3006408"/>
                </a:lnTo>
                <a:lnTo>
                  <a:pt x="3865400" y="3005214"/>
                </a:lnTo>
                <a:cubicBezTo>
                  <a:pt x="3864424" y="3004780"/>
                  <a:pt x="3863338" y="3004672"/>
                  <a:pt x="3862361" y="3004943"/>
                </a:cubicBezTo>
                <a:lnTo>
                  <a:pt x="3853407" y="3007331"/>
                </a:lnTo>
                <a:cubicBezTo>
                  <a:pt x="3853081" y="3007385"/>
                  <a:pt x="3852755" y="3007548"/>
                  <a:pt x="3852430" y="3007711"/>
                </a:cubicBezTo>
                <a:lnTo>
                  <a:pt x="3851344" y="2998050"/>
                </a:lnTo>
                <a:cubicBezTo>
                  <a:pt x="3851235" y="2997236"/>
                  <a:pt x="3850910" y="2996368"/>
                  <a:pt x="3850368" y="2995717"/>
                </a:cubicBezTo>
                <a:lnTo>
                  <a:pt x="3845808" y="2990127"/>
                </a:lnTo>
                <a:cubicBezTo>
                  <a:pt x="3845158" y="2989313"/>
                  <a:pt x="3844289" y="2988770"/>
                  <a:pt x="3843258" y="2988553"/>
                </a:cubicBezTo>
                <a:cubicBezTo>
                  <a:pt x="3842932" y="2988444"/>
                  <a:pt x="3842607" y="2988444"/>
                  <a:pt x="3842227" y="2988444"/>
                </a:cubicBezTo>
                <a:lnTo>
                  <a:pt x="3838374" y="2988553"/>
                </a:lnTo>
                <a:lnTo>
                  <a:pt x="3837505" y="2981227"/>
                </a:lnTo>
                <a:cubicBezTo>
                  <a:pt x="3837397" y="2980304"/>
                  <a:pt x="3837017" y="2979490"/>
                  <a:pt x="3836474" y="2978839"/>
                </a:cubicBezTo>
                <a:lnTo>
                  <a:pt x="3844072" y="2969830"/>
                </a:lnTo>
                <a:cubicBezTo>
                  <a:pt x="3844777" y="2969070"/>
                  <a:pt x="3845158" y="2968093"/>
                  <a:pt x="3845158" y="2967062"/>
                </a:cubicBezTo>
                <a:lnTo>
                  <a:pt x="3845321" y="2961472"/>
                </a:lnTo>
                <a:cubicBezTo>
                  <a:pt x="3845375" y="2960712"/>
                  <a:pt x="3845212" y="2960007"/>
                  <a:pt x="3844886" y="2959355"/>
                </a:cubicBezTo>
                <a:lnTo>
                  <a:pt x="3836040" y="2941067"/>
                </a:lnTo>
                <a:lnTo>
                  <a:pt x="3837505" y="2933035"/>
                </a:lnTo>
                <a:cubicBezTo>
                  <a:pt x="3837722" y="2931949"/>
                  <a:pt x="3837505" y="2930809"/>
                  <a:pt x="3836963" y="2929887"/>
                </a:cubicBezTo>
                <a:lnTo>
                  <a:pt x="3831970" y="2921529"/>
                </a:lnTo>
                <a:lnTo>
                  <a:pt x="3832241" y="2919467"/>
                </a:lnTo>
                <a:lnTo>
                  <a:pt x="3848793" y="2908342"/>
                </a:lnTo>
                <a:cubicBezTo>
                  <a:pt x="3850856" y="2906985"/>
                  <a:pt x="3851399" y="2904163"/>
                  <a:pt x="3850042" y="2902100"/>
                </a:cubicBezTo>
                <a:lnTo>
                  <a:pt x="3835769" y="2880555"/>
                </a:lnTo>
                <a:cubicBezTo>
                  <a:pt x="3835171" y="2879633"/>
                  <a:pt x="3834304" y="2878981"/>
                  <a:pt x="3833272" y="2878710"/>
                </a:cubicBezTo>
                <a:cubicBezTo>
                  <a:pt x="3832947" y="2878602"/>
                  <a:pt x="3832621" y="2878547"/>
                  <a:pt x="3832241" y="2878547"/>
                </a:cubicBezTo>
                <a:lnTo>
                  <a:pt x="3814929" y="2877679"/>
                </a:lnTo>
                <a:lnTo>
                  <a:pt x="3810370" y="2873012"/>
                </a:lnTo>
                <a:cubicBezTo>
                  <a:pt x="3809013" y="2871601"/>
                  <a:pt x="3806951" y="2871221"/>
                  <a:pt x="3805214" y="2872035"/>
                </a:cubicBezTo>
                <a:lnTo>
                  <a:pt x="3803749" y="2872686"/>
                </a:lnTo>
                <a:lnTo>
                  <a:pt x="3800276" y="2869429"/>
                </a:lnTo>
                <a:lnTo>
                  <a:pt x="3811130" y="2865413"/>
                </a:lnTo>
                <a:cubicBezTo>
                  <a:pt x="3812541" y="2864871"/>
                  <a:pt x="3813626" y="2863677"/>
                  <a:pt x="3813952" y="2862212"/>
                </a:cubicBezTo>
                <a:lnTo>
                  <a:pt x="3818619" y="2842783"/>
                </a:lnTo>
                <a:lnTo>
                  <a:pt x="3832567" y="2830138"/>
                </a:lnTo>
                <a:cubicBezTo>
                  <a:pt x="3833435" y="2829378"/>
                  <a:pt x="3833978" y="2828293"/>
                  <a:pt x="3834032" y="2827099"/>
                </a:cubicBezTo>
                <a:lnTo>
                  <a:pt x="3834737" y="2816516"/>
                </a:lnTo>
                <a:cubicBezTo>
                  <a:pt x="3834846" y="2815485"/>
                  <a:pt x="3834521" y="2814400"/>
                  <a:pt x="3833869" y="2813531"/>
                </a:cubicBezTo>
                <a:lnTo>
                  <a:pt x="3830070" y="2808430"/>
                </a:lnTo>
                <a:lnTo>
                  <a:pt x="3831264" y="2798824"/>
                </a:lnTo>
                <a:cubicBezTo>
                  <a:pt x="3831427" y="2797304"/>
                  <a:pt x="3830830" y="2795785"/>
                  <a:pt x="3829636" y="2794808"/>
                </a:cubicBezTo>
                <a:lnTo>
                  <a:pt x="3818728" y="2785745"/>
                </a:lnTo>
                <a:lnTo>
                  <a:pt x="3825457" y="2771960"/>
                </a:lnTo>
                <a:lnTo>
                  <a:pt x="3826543" y="2771797"/>
                </a:lnTo>
                <a:lnTo>
                  <a:pt x="3829636" y="2777170"/>
                </a:lnTo>
                <a:cubicBezTo>
                  <a:pt x="3830288" y="2778255"/>
                  <a:pt x="3831427" y="2779070"/>
                  <a:pt x="3832675" y="2779341"/>
                </a:cubicBezTo>
                <a:lnTo>
                  <a:pt x="3841196" y="2781077"/>
                </a:lnTo>
                <a:cubicBezTo>
                  <a:pt x="3842281" y="2781295"/>
                  <a:pt x="3843366" y="2781132"/>
                  <a:pt x="3844343" y="2780589"/>
                </a:cubicBezTo>
                <a:lnTo>
                  <a:pt x="3862578" y="2770332"/>
                </a:lnTo>
                <a:lnTo>
                  <a:pt x="3875061" y="2770061"/>
                </a:lnTo>
                <a:lnTo>
                  <a:pt x="3877503" y="2773371"/>
                </a:lnTo>
                <a:cubicBezTo>
                  <a:pt x="3878479" y="2774620"/>
                  <a:pt x="3879999" y="2775325"/>
                  <a:pt x="3881573" y="2775162"/>
                </a:cubicBezTo>
                <a:lnTo>
                  <a:pt x="3887108" y="2774620"/>
                </a:lnTo>
                <a:cubicBezTo>
                  <a:pt x="3889333" y="2774402"/>
                  <a:pt x="3891016" y="2772612"/>
                  <a:pt x="3891179" y="2770386"/>
                </a:cubicBezTo>
                <a:lnTo>
                  <a:pt x="3892047" y="2756710"/>
                </a:lnTo>
                <a:lnTo>
                  <a:pt x="3899265" y="2750632"/>
                </a:lnTo>
                <a:lnTo>
                  <a:pt x="3903172" y="2751555"/>
                </a:lnTo>
                <a:lnTo>
                  <a:pt x="3906700" y="2755625"/>
                </a:lnTo>
                <a:cubicBezTo>
                  <a:pt x="3907732" y="2756819"/>
                  <a:pt x="3909359" y="2757362"/>
                  <a:pt x="3910933" y="2757090"/>
                </a:cubicBezTo>
                <a:lnTo>
                  <a:pt x="3928734" y="2753780"/>
                </a:lnTo>
                <a:cubicBezTo>
                  <a:pt x="3930144" y="2753563"/>
                  <a:pt x="3931284" y="2752694"/>
                  <a:pt x="3931936" y="2751446"/>
                </a:cubicBezTo>
                <a:lnTo>
                  <a:pt x="3932261" y="2750849"/>
                </a:lnTo>
                <a:lnTo>
                  <a:pt x="3941704" y="2754540"/>
                </a:lnTo>
                <a:cubicBezTo>
                  <a:pt x="3943604" y="2755245"/>
                  <a:pt x="3945775" y="2754648"/>
                  <a:pt x="3946969" y="2753020"/>
                </a:cubicBezTo>
                <a:close/>
                <a:moveTo>
                  <a:pt x="2845227" y="2638509"/>
                </a:moveTo>
                <a:lnTo>
                  <a:pt x="2846150" y="2639324"/>
                </a:lnTo>
                <a:lnTo>
                  <a:pt x="2844902" y="2639649"/>
                </a:lnTo>
                <a:close/>
                <a:moveTo>
                  <a:pt x="3354608" y="2529643"/>
                </a:moveTo>
                <a:cubicBezTo>
                  <a:pt x="3353903" y="2530566"/>
                  <a:pt x="3352818" y="2531217"/>
                  <a:pt x="3351678" y="2531380"/>
                </a:cubicBezTo>
                <a:lnTo>
                  <a:pt x="3348204" y="2531869"/>
                </a:lnTo>
                <a:lnTo>
                  <a:pt x="3348150" y="2531869"/>
                </a:lnTo>
                <a:lnTo>
                  <a:pt x="3351624" y="2531380"/>
                </a:lnTo>
                <a:cubicBezTo>
                  <a:pt x="3352818" y="2531217"/>
                  <a:pt x="3353848" y="2530620"/>
                  <a:pt x="3354608" y="2529643"/>
                </a:cubicBezTo>
                <a:close/>
                <a:moveTo>
                  <a:pt x="2697647" y="2509465"/>
                </a:moveTo>
                <a:lnTo>
                  <a:pt x="2668306" y="2525898"/>
                </a:lnTo>
                <a:cubicBezTo>
                  <a:pt x="2667437" y="2526387"/>
                  <a:pt x="2666732" y="2527147"/>
                  <a:pt x="2666352" y="2528069"/>
                </a:cubicBezTo>
                <a:lnTo>
                  <a:pt x="2658103" y="2547715"/>
                </a:lnTo>
                <a:cubicBezTo>
                  <a:pt x="2657886" y="2548258"/>
                  <a:pt x="2657777" y="2548800"/>
                  <a:pt x="2657777" y="2549344"/>
                </a:cubicBezTo>
                <a:lnTo>
                  <a:pt x="2657506" y="2558732"/>
                </a:lnTo>
                <a:cubicBezTo>
                  <a:pt x="2657452" y="2560415"/>
                  <a:pt x="2658375" y="2561988"/>
                  <a:pt x="2659840" y="2562857"/>
                </a:cubicBezTo>
                <a:lnTo>
                  <a:pt x="2659894" y="2562857"/>
                </a:lnTo>
                <a:lnTo>
                  <a:pt x="2657777" y="2559167"/>
                </a:lnTo>
                <a:lnTo>
                  <a:pt x="2658049" y="2549778"/>
                </a:lnTo>
                <a:cubicBezTo>
                  <a:pt x="2658049" y="2549235"/>
                  <a:pt x="2658157" y="2548638"/>
                  <a:pt x="2658375" y="2548150"/>
                </a:cubicBezTo>
                <a:lnTo>
                  <a:pt x="2666624" y="2528503"/>
                </a:lnTo>
                <a:cubicBezTo>
                  <a:pt x="2667003" y="2527581"/>
                  <a:pt x="2667709" y="2526821"/>
                  <a:pt x="2668577" y="2526333"/>
                </a:cubicBezTo>
                <a:lnTo>
                  <a:pt x="2697938" y="2509889"/>
                </a:lnTo>
                <a:close/>
                <a:moveTo>
                  <a:pt x="3710675" y="2501586"/>
                </a:moveTo>
                <a:lnTo>
                  <a:pt x="3711055" y="2501586"/>
                </a:lnTo>
                <a:cubicBezTo>
                  <a:pt x="3710947" y="2501640"/>
                  <a:pt x="3710730" y="2501640"/>
                  <a:pt x="3710730" y="2501640"/>
                </a:cubicBezTo>
                <a:close/>
                <a:moveTo>
                  <a:pt x="3349506" y="2488181"/>
                </a:moveTo>
                <a:lnTo>
                  <a:pt x="3347553" y="2493988"/>
                </a:lnTo>
                <a:lnTo>
                  <a:pt x="3347227" y="2488669"/>
                </a:lnTo>
                <a:close/>
                <a:moveTo>
                  <a:pt x="3743020" y="2465170"/>
                </a:moveTo>
                <a:lnTo>
                  <a:pt x="3743021" y="2465170"/>
                </a:lnTo>
                <a:lnTo>
                  <a:pt x="3756643" y="2472008"/>
                </a:lnTo>
                <a:close/>
                <a:moveTo>
                  <a:pt x="3742912" y="2465116"/>
                </a:moveTo>
                <a:lnTo>
                  <a:pt x="3743020" y="2465170"/>
                </a:lnTo>
                <a:lnTo>
                  <a:pt x="3732276" y="2467232"/>
                </a:lnTo>
                <a:cubicBezTo>
                  <a:pt x="3731624" y="2467395"/>
                  <a:pt x="3730973" y="2467395"/>
                  <a:pt x="3730322" y="2467232"/>
                </a:cubicBezTo>
                <a:lnTo>
                  <a:pt x="3729942" y="2467123"/>
                </a:lnTo>
                <a:lnTo>
                  <a:pt x="3729887" y="2467069"/>
                </a:lnTo>
                <a:close/>
                <a:moveTo>
                  <a:pt x="2771094" y="2427561"/>
                </a:moveTo>
                <a:cubicBezTo>
                  <a:pt x="2771636" y="2427778"/>
                  <a:pt x="2772233" y="2427887"/>
                  <a:pt x="2772831" y="2427887"/>
                </a:cubicBezTo>
                <a:lnTo>
                  <a:pt x="2772939" y="2429298"/>
                </a:lnTo>
                <a:lnTo>
                  <a:pt x="2771422" y="2429840"/>
                </a:lnTo>
                <a:lnTo>
                  <a:pt x="2771474" y="2429840"/>
                </a:lnTo>
                <a:lnTo>
                  <a:pt x="2772993" y="2429297"/>
                </a:lnTo>
                <a:lnTo>
                  <a:pt x="2772885" y="2427886"/>
                </a:lnTo>
                <a:cubicBezTo>
                  <a:pt x="2773047" y="2427886"/>
                  <a:pt x="2773319" y="2427886"/>
                  <a:pt x="2773319" y="2427886"/>
                </a:cubicBezTo>
                <a:lnTo>
                  <a:pt x="2773427" y="2429569"/>
                </a:lnTo>
                <a:lnTo>
                  <a:pt x="2771420" y="2430274"/>
                </a:lnTo>
                <a:lnTo>
                  <a:pt x="2771420" y="2429841"/>
                </a:lnTo>
                <a:cubicBezTo>
                  <a:pt x="2771474" y="2429298"/>
                  <a:pt x="2771474" y="2428755"/>
                  <a:pt x="2771311" y="2428213"/>
                </a:cubicBezTo>
                <a:close/>
                <a:moveTo>
                  <a:pt x="3793112" y="2410900"/>
                </a:moveTo>
                <a:lnTo>
                  <a:pt x="3809718" y="2419149"/>
                </a:lnTo>
                <a:cubicBezTo>
                  <a:pt x="3810370" y="2419474"/>
                  <a:pt x="3811130" y="2419637"/>
                  <a:pt x="3811835" y="2419637"/>
                </a:cubicBezTo>
                <a:cubicBezTo>
                  <a:pt x="3812595" y="2419583"/>
                  <a:pt x="3813300" y="2419420"/>
                  <a:pt x="3813952" y="2419041"/>
                </a:cubicBezTo>
                <a:lnTo>
                  <a:pt x="3817100" y="2417249"/>
                </a:lnTo>
                <a:cubicBezTo>
                  <a:pt x="3816557" y="2419095"/>
                  <a:pt x="3817208" y="2421048"/>
                  <a:pt x="3818782" y="2422188"/>
                </a:cubicBezTo>
                <a:lnTo>
                  <a:pt x="3821332" y="2424033"/>
                </a:lnTo>
                <a:lnTo>
                  <a:pt x="3825728" y="2438198"/>
                </a:lnTo>
                <a:lnTo>
                  <a:pt x="3824589" y="2450083"/>
                </a:lnTo>
                <a:cubicBezTo>
                  <a:pt x="3824426" y="2451711"/>
                  <a:pt x="3825132" y="2453285"/>
                  <a:pt x="3826489" y="2454208"/>
                </a:cubicBezTo>
                <a:cubicBezTo>
                  <a:pt x="3827139" y="2454696"/>
                  <a:pt x="3827954" y="2454967"/>
                  <a:pt x="3828713" y="2455021"/>
                </a:cubicBezTo>
                <a:cubicBezTo>
                  <a:pt x="3829202" y="2455076"/>
                  <a:pt x="3829636" y="2455021"/>
                  <a:pt x="3830124" y="2454913"/>
                </a:cubicBezTo>
                <a:cubicBezTo>
                  <a:pt x="3830450" y="2454858"/>
                  <a:pt x="3830776" y="2454804"/>
                  <a:pt x="3831047" y="2454642"/>
                </a:cubicBezTo>
                <a:lnTo>
                  <a:pt x="3838591" y="2451060"/>
                </a:lnTo>
                <a:lnTo>
                  <a:pt x="3845266" y="2455998"/>
                </a:lnTo>
                <a:cubicBezTo>
                  <a:pt x="3846079" y="2456595"/>
                  <a:pt x="3847002" y="2456867"/>
                  <a:pt x="3847980" y="2456867"/>
                </a:cubicBezTo>
                <a:cubicBezTo>
                  <a:pt x="3848956" y="2456867"/>
                  <a:pt x="3849879" y="2456541"/>
                  <a:pt x="3850693" y="2455944"/>
                </a:cubicBezTo>
                <a:lnTo>
                  <a:pt x="3871533" y="2439880"/>
                </a:lnTo>
                <a:lnTo>
                  <a:pt x="3884177" y="2438361"/>
                </a:lnTo>
                <a:lnTo>
                  <a:pt x="3885860" y="2438144"/>
                </a:lnTo>
                <a:cubicBezTo>
                  <a:pt x="3887325" y="2437981"/>
                  <a:pt x="3888573" y="2437112"/>
                  <a:pt x="3889279" y="2435864"/>
                </a:cubicBezTo>
                <a:lnTo>
                  <a:pt x="3896551" y="2422894"/>
                </a:lnTo>
                <a:lnTo>
                  <a:pt x="3915980" y="2419312"/>
                </a:lnTo>
                <a:lnTo>
                  <a:pt x="3945774" y="2424088"/>
                </a:lnTo>
                <a:lnTo>
                  <a:pt x="3952612" y="2430057"/>
                </a:lnTo>
                <a:lnTo>
                  <a:pt x="3952938" y="2446447"/>
                </a:lnTo>
                <a:cubicBezTo>
                  <a:pt x="3952938" y="2448346"/>
                  <a:pt x="3954132" y="2449974"/>
                  <a:pt x="3955923" y="2450626"/>
                </a:cubicBezTo>
                <a:lnTo>
                  <a:pt x="3980128" y="2459309"/>
                </a:lnTo>
                <a:lnTo>
                  <a:pt x="3980290" y="2477435"/>
                </a:lnTo>
                <a:cubicBezTo>
                  <a:pt x="3980290" y="2478738"/>
                  <a:pt x="3980887" y="2479932"/>
                  <a:pt x="3981864" y="2480800"/>
                </a:cubicBezTo>
                <a:cubicBezTo>
                  <a:pt x="3982841" y="2481614"/>
                  <a:pt x="3984144" y="2481994"/>
                  <a:pt x="3985446" y="2481831"/>
                </a:cubicBezTo>
                <a:lnTo>
                  <a:pt x="3997059" y="2480203"/>
                </a:lnTo>
                <a:lnTo>
                  <a:pt x="3997223" y="2480908"/>
                </a:lnTo>
                <a:lnTo>
                  <a:pt x="3989788" y="2483350"/>
                </a:lnTo>
                <a:lnTo>
                  <a:pt x="3988268" y="2483839"/>
                </a:lnTo>
                <a:cubicBezTo>
                  <a:pt x="3986531" y="2484436"/>
                  <a:pt x="3985338" y="2485956"/>
                  <a:pt x="3985175" y="2487801"/>
                </a:cubicBezTo>
                <a:lnTo>
                  <a:pt x="3983927" y="2503810"/>
                </a:lnTo>
                <a:lnTo>
                  <a:pt x="3972421" y="2521069"/>
                </a:lnTo>
                <a:cubicBezTo>
                  <a:pt x="3971825" y="2521937"/>
                  <a:pt x="3971553" y="2523076"/>
                  <a:pt x="3971716" y="2524162"/>
                </a:cubicBezTo>
                <a:lnTo>
                  <a:pt x="3973344" y="2536373"/>
                </a:lnTo>
                <a:lnTo>
                  <a:pt x="3960699" y="2550320"/>
                </a:lnTo>
                <a:cubicBezTo>
                  <a:pt x="3960318" y="2550755"/>
                  <a:pt x="3960047" y="2551243"/>
                  <a:pt x="3959830" y="2551785"/>
                </a:cubicBezTo>
                <a:lnTo>
                  <a:pt x="3953969" y="2567849"/>
                </a:lnTo>
                <a:cubicBezTo>
                  <a:pt x="3953426" y="2569369"/>
                  <a:pt x="3953698" y="2571051"/>
                  <a:pt x="3954729" y="2572300"/>
                </a:cubicBezTo>
                <a:lnTo>
                  <a:pt x="3957497" y="2575610"/>
                </a:lnTo>
                <a:lnTo>
                  <a:pt x="3956140" y="2591185"/>
                </a:lnTo>
                <a:lnTo>
                  <a:pt x="3957969" y="2595221"/>
                </a:lnTo>
                <a:lnTo>
                  <a:pt x="3957985" y="2595256"/>
                </a:lnTo>
                <a:cubicBezTo>
                  <a:pt x="3958420" y="2595582"/>
                  <a:pt x="3958853" y="2595799"/>
                  <a:pt x="3959396" y="2595962"/>
                </a:cubicBezTo>
                <a:cubicBezTo>
                  <a:pt x="3960264" y="2596233"/>
                  <a:pt x="3961241" y="2596178"/>
                  <a:pt x="3962055" y="2595907"/>
                </a:cubicBezTo>
                <a:lnTo>
                  <a:pt x="3961675" y="2596775"/>
                </a:lnTo>
                <a:cubicBezTo>
                  <a:pt x="3961296" y="2597535"/>
                  <a:pt x="3961187" y="2598349"/>
                  <a:pt x="3961296" y="2599163"/>
                </a:cubicBezTo>
                <a:lnTo>
                  <a:pt x="3962869" y="2612405"/>
                </a:lnTo>
                <a:cubicBezTo>
                  <a:pt x="3963032" y="2613600"/>
                  <a:pt x="3963684" y="2614739"/>
                  <a:pt x="3964606" y="2615444"/>
                </a:cubicBezTo>
                <a:cubicBezTo>
                  <a:pt x="3964932" y="2615661"/>
                  <a:pt x="3965258" y="2615879"/>
                  <a:pt x="3965637" y="2616042"/>
                </a:cubicBezTo>
                <a:lnTo>
                  <a:pt x="3971390" y="2618429"/>
                </a:lnTo>
                <a:lnTo>
                  <a:pt x="3970522" y="2637207"/>
                </a:lnTo>
                <a:lnTo>
                  <a:pt x="3968188" y="2637424"/>
                </a:lnTo>
                <a:cubicBezTo>
                  <a:pt x="3965963" y="2637641"/>
                  <a:pt x="3964226" y="2639432"/>
                  <a:pt x="3964117" y="2641657"/>
                </a:cubicBezTo>
                <a:lnTo>
                  <a:pt x="3963358" y="2655116"/>
                </a:lnTo>
                <a:lnTo>
                  <a:pt x="3960536" y="2655279"/>
                </a:lnTo>
                <a:cubicBezTo>
                  <a:pt x="3958962" y="2655333"/>
                  <a:pt x="3957497" y="2656310"/>
                  <a:pt x="3956791" y="2657775"/>
                </a:cubicBezTo>
                <a:lnTo>
                  <a:pt x="3952395" y="2666730"/>
                </a:lnTo>
                <a:cubicBezTo>
                  <a:pt x="3951852" y="2667815"/>
                  <a:pt x="3951798" y="2669064"/>
                  <a:pt x="3952178" y="2670203"/>
                </a:cubicBezTo>
                <a:lnTo>
                  <a:pt x="3958039" y="2687136"/>
                </a:lnTo>
                <a:lnTo>
                  <a:pt x="3958688" y="2688378"/>
                </a:lnTo>
                <a:lnTo>
                  <a:pt x="3958690" y="2688384"/>
                </a:lnTo>
                <a:cubicBezTo>
                  <a:pt x="3959016" y="2688763"/>
                  <a:pt x="3959342" y="2689089"/>
                  <a:pt x="3959722" y="2689361"/>
                </a:cubicBezTo>
                <a:lnTo>
                  <a:pt x="3964389" y="2692617"/>
                </a:lnTo>
                <a:lnTo>
                  <a:pt x="3962273" y="2694136"/>
                </a:lnTo>
                <a:cubicBezTo>
                  <a:pt x="3960264" y="2695601"/>
                  <a:pt x="3959776" y="2698369"/>
                  <a:pt x="3961187" y="2700378"/>
                </a:cubicBezTo>
                <a:cubicBezTo>
                  <a:pt x="3961187" y="2700378"/>
                  <a:pt x="3963466" y="2703742"/>
                  <a:pt x="3963466" y="2703742"/>
                </a:cubicBezTo>
                <a:lnTo>
                  <a:pt x="3963466" y="2707161"/>
                </a:lnTo>
                <a:lnTo>
                  <a:pt x="3960264" y="2710255"/>
                </a:lnTo>
                <a:cubicBezTo>
                  <a:pt x="3959288" y="2711232"/>
                  <a:pt x="3958799" y="2712534"/>
                  <a:pt x="3958908" y="2713891"/>
                </a:cubicBezTo>
                <a:lnTo>
                  <a:pt x="3959939" y="2726915"/>
                </a:lnTo>
                <a:lnTo>
                  <a:pt x="3951527" y="2735002"/>
                </a:lnTo>
                <a:cubicBezTo>
                  <a:pt x="3951473" y="2735002"/>
                  <a:pt x="3951419" y="2735110"/>
                  <a:pt x="3951419" y="2735110"/>
                </a:cubicBezTo>
                <a:cubicBezTo>
                  <a:pt x="3951147" y="2735382"/>
                  <a:pt x="3950930" y="2735653"/>
                  <a:pt x="3950767" y="2735979"/>
                </a:cubicBezTo>
                <a:cubicBezTo>
                  <a:pt x="3950658" y="2736142"/>
                  <a:pt x="3950604" y="2736250"/>
                  <a:pt x="3950550" y="2736413"/>
                </a:cubicBezTo>
                <a:cubicBezTo>
                  <a:pt x="3950442" y="2736630"/>
                  <a:pt x="3950279" y="2737119"/>
                  <a:pt x="3950279" y="2737119"/>
                </a:cubicBezTo>
                <a:lnTo>
                  <a:pt x="3949953" y="2736738"/>
                </a:lnTo>
                <a:cubicBezTo>
                  <a:pt x="3949953" y="2736847"/>
                  <a:pt x="3949899" y="2736901"/>
                  <a:pt x="3949899" y="2736956"/>
                </a:cubicBezTo>
                <a:cubicBezTo>
                  <a:pt x="3949736" y="2736956"/>
                  <a:pt x="3949573" y="2736956"/>
                  <a:pt x="3949410" y="2736956"/>
                </a:cubicBezTo>
                <a:cubicBezTo>
                  <a:pt x="3949247" y="2736956"/>
                  <a:pt x="3949085" y="2736956"/>
                  <a:pt x="3948922" y="2736956"/>
                </a:cubicBezTo>
                <a:cubicBezTo>
                  <a:pt x="3948705" y="2736956"/>
                  <a:pt x="3948488" y="2737064"/>
                  <a:pt x="3948271" y="2737119"/>
                </a:cubicBezTo>
                <a:cubicBezTo>
                  <a:pt x="3948162" y="2737173"/>
                  <a:pt x="3947999" y="2737227"/>
                  <a:pt x="3947836" y="2737282"/>
                </a:cubicBezTo>
                <a:cubicBezTo>
                  <a:pt x="3947620" y="2737390"/>
                  <a:pt x="3947403" y="2737498"/>
                  <a:pt x="3947185" y="2737661"/>
                </a:cubicBezTo>
                <a:cubicBezTo>
                  <a:pt x="3947023" y="2737715"/>
                  <a:pt x="3946914" y="2737769"/>
                  <a:pt x="3946805" y="2737878"/>
                </a:cubicBezTo>
                <a:cubicBezTo>
                  <a:pt x="3946480" y="2738150"/>
                  <a:pt x="3946209" y="2738421"/>
                  <a:pt x="3945937" y="2738747"/>
                </a:cubicBezTo>
                <a:lnTo>
                  <a:pt x="3941596" y="2744499"/>
                </a:lnTo>
                <a:lnTo>
                  <a:pt x="3931555" y="2740591"/>
                </a:lnTo>
                <a:cubicBezTo>
                  <a:pt x="3929439" y="2739778"/>
                  <a:pt x="3926997" y="2740646"/>
                  <a:pt x="3925911" y="2742709"/>
                </a:cubicBezTo>
                <a:lnTo>
                  <a:pt x="3924717" y="2744988"/>
                </a:lnTo>
                <a:lnTo>
                  <a:pt x="3911638" y="2747430"/>
                </a:lnTo>
                <a:lnTo>
                  <a:pt x="3908870" y="2744228"/>
                </a:lnTo>
                <a:cubicBezTo>
                  <a:pt x="3908274" y="2743468"/>
                  <a:pt x="3907405" y="2742980"/>
                  <a:pt x="3906483" y="2742763"/>
                </a:cubicBezTo>
                <a:lnTo>
                  <a:pt x="3898939" y="2741026"/>
                </a:lnTo>
                <a:cubicBezTo>
                  <a:pt x="3897582" y="2740700"/>
                  <a:pt x="3896117" y="2741026"/>
                  <a:pt x="3895031" y="2741948"/>
                </a:cubicBezTo>
                <a:lnTo>
                  <a:pt x="3884612" y="2750740"/>
                </a:lnTo>
                <a:cubicBezTo>
                  <a:pt x="3883635" y="2751554"/>
                  <a:pt x="3883038" y="2752694"/>
                  <a:pt x="3882983" y="2753942"/>
                </a:cubicBezTo>
                <a:lnTo>
                  <a:pt x="3882332" y="2764579"/>
                </a:lnTo>
                <a:lnTo>
                  <a:pt x="3880759" y="2762517"/>
                </a:lnTo>
                <a:cubicBezTo>
                  <a:pt x="3879890" y="2761323"/>
                  <a:pt x="3878642" y="2760672"/>
                  <a:pt x="3877014" y="2760672"/>
                </a:cubicBezTo>
                <a:lnTo>
                  <a:pt x="3861058" y="2760997"/>
                </a:lnTo>
                <a:cubicBezTo>
                  <a:pt x="3860299" y="2761052"/>
                  <a:pt x="3859593" y="2761214"/>
                  <a:pt x="3858942" y="2761594"/>
                </a:cubicBezTo>
                <a:lnTo>
                  <a:pt x="3841196" y="2771580"/>
                </a:lnTo>
                <a:lnTo>
                  <a:pt x="3836365" y="2770603"/>
                </a:lnTo>
                <a:lnTo>
                  <a:pt x="3832729" y="2764199"/>
                </a:lnTo>
                <a:cubicBezTo>
                  <a:pt x="3831753" y="2762517"/>
                  <a:pt x="3829907" y="2761649"/>
                  <a:pt x="3828008" y="2761974"/>
                </a:cubicBezTo>
                <a:lnTo>
                  <a:pt x="3821495" y="2763114"/>
                </a:lnTo>
                <a:cubicBezTo>
                  <a:pt x="3820084" y="2763385"/>
                  <a:pt x="3818890" y="2764308"/>
                  <a:pt x="3818239" y="2765611"/>
                </a:cubicBezTo>
                <a:lnTo>
                  <a:pt x="3808959" y="2784659"/>
                </a:lnTo>
                <a:cubicBezTo>
                  <a:pt x="3808742" y="2785148"/>
                  <a:pt x="3808579" y="2785636"/>
                  <a:pt x="3808525" y="2786125"/>
                </a:cubicBezTo>
                <a:cubicBezTo>
                  <a:pt x="3808362" y="2787644"/>
                  <a:pt x="3808959" y="2789164"/>
                  <a:pt x="3810153" y="2790141"/>
                </a:cubicBezTo>
                <a:lnTo>
                  <a:pt x="3821929" y="2799855"/>
                </a:lnTo>
                <a:lnTo>
                  <a:pt x="3820844" y="2808809"/>
                </a:lnTo>
                <a:cubicBezTo>
                  <a:pt x="3820681" y="2809949"/>
                  <a:pt x="3821007" y="2811143"/>
                  <a:pt x="3821712" y="2812066"/>
                </a:cubicBezTo>
                <a:lnTo>
                  <a:pt x="3825620" y="2817330"/>
                </a:lnTo>
                <a:lnTo>
                  <a:pt x="3825132" y="2824440"/>
                </a:lnTo>
                <a:lnTo>
                  <a:pt x="3811510" y="2836813"/>
                </a:lnTo>
                <a:cubicBezTo>
                  <a:pt x="3810858" y="2837410"/>
                  <a:pt x="3810370" y="2838224"/>
                  <a:pt x="3810153" y="2839093"/>
                </a:cubicBezTo>
                <a:lnTo>
                  <a:pt x="3805703" y="2857544"/>
                </a:lnTo>
                <a:lnTo>
                  <a:pt x="3790235" y="2863297"/>
                </a:lnTo>
                <a:cubicBezTo>
                  <a:pt x="3788770" y="2863840"/>
                  <a:pt x="3787685" y="2865142"/>
                  <a:pt x="3787359" y="2866662"/>
                </a:cubicBezTo>
                <a:cubicBezTo>
                  <a:pt x="3787088" y="2868181"/>
                  <a:pt x="3787576" y="2869755"/>
                  <a:pt x="3788716" y="2870840"/>
                </a:cubicBezTo>
                <a:lnTo>
                  <a:pt x="3799787" y="2881206"/>
                </a:lnTo>
                <a:cubicBezTo>
                  <a:pt x="3801144" y="2882454"/>
                  <a:pt x="3803098" y="2882780"/>
                  <a:pt x="3804780" y="2882020"/>
                </a:cubicBezTo>
                <a:lnTo>
                  <a:pt x="3806083" y="2881423"/>
                </a:lnTo>
                <a:lnTo>
                  <a:pt x="3809665" y="2885114"/>
                </a:lnTo>
                <a:cubicBezTo>
                  <a:pt x="3810478" y="2885927"/>
                  <a:pt x="3811564" y="2886416"/>
                  <a:pt x="3812704" y="2886470"/>
                </a:cubicBezTo>
                <a:lnTo>
                  <a:pt x="3829527" y="2887338"/>
                </a:lnTo>
                <a:lnTo>
                  <a:pt x="3840056" y="2903240"/>
                </a:lnTo>
                <a:lnTo>
                  <a:pt x="3825565" y="2913008"/>
                </a:lnTo>
                <a:cubicBezTo>
                  <a:pt x="3824480" y="2913769"/>
                  <a:pt x="3823775" y="2914908"/>
                  <a:pt x="3823612" y="2916156"/>
                </a:cubicBezTo>
                <a:lnTo>
                  <a:pt x="3822960" y="2920986"/>
                </a:lnTo>
                <a:lnTo>
                  <a:pt x="3822852" y="2921800"/>
                </a:lnTo>
                <a:cubicBezTo>
                  <a:pt x="3822689" y="2922831"/>
                  <a:pt x="3822906" y="2923862"/>
                  <a:pt x="3823449" y="2924731"/>
                </a:cubicBezTo>
                <a:lnTo>
                  <a:pt x="3828387" y="2932980"/>
                </a:lnTo>
                <a:lnTo>
                  <a:pt x="3826922" y="2940795"/>
                </a:lnTo>
                <a:cubicBezTo>
                  <a:pt x="3826759" y="2941717"/>
                  <a:pt x="3826868" y="2942695"/>
                  <a:pt x="3827302" y="2943563"/>
                </a:cubicBezTo>
                <a:lnTo>
                  <a:pt x="3836311" y="2962177"/>
                </a:lnTo>
                <a:lnTo>
                  <a:pt x="3836203" y="2965108"/>
                </a:lnTo>
                <a:lnTo>
                  <a:pt x="3825728" y="2977482"/>
                </a:lnTo>
                <a:cubicBezTo>
                  <a:pt x="3824752" y="2978621"/>
                  <a:pt x="3824426" y="2980195"/>
                  <a:pt x="3824860" y="2981660"/>
                </a:cubicBezTo>
                <a:cubicBezTo>
                  <a:pt x="3825294" y="2983071"/>
                  <a:pt x="3826380" y="2984265"/>
                  <a:pt x="3827845" y="2984700"/>
                </a:cubicBezTo>
                <a:lnTo>
                  <a:pt x="3828931" y="2985025"/>
                </a:lnTo>
                <a:lnTo>
                  <a:pt x="3829907" y="2993545"/>
                </a:lnTo>
                <a:cubicBezTo>
                  <a:pt x="3830179" y="2995825"/>
                  <a:pt x="3832132" y="2997561"/>
                  <a:pt x="3834412" y="2997561"/>
                </a:cubicBezTo>
                <a:lnTo>
                  <a:pt x="3834520" y="2997561"/>
                </a:lnTo>
                <a:lnTo>
                  <a:pt x="3840273" y="2997453"/>
                </a:lnTo>
                <a:lnTo>
                  <a:pt x="3842607" y="3000329"/>
                </a:lnTo>
                <a:lnTo>
                  <a:pt x="3844397" y="3016447"/>
                </a:lnTo>
                <a:cubicBezTo>
                  <a:pt x="3844506" y="3017642"/>
                  <a:pt x="3845103" y="3018727"/>
                  <a:pt x="3846079" y="3019487"/>
                </a:cubicBezTo>
                <a:lnTo>
                  <a:pt x="3848522" y="3021441"/>
                </a:lnTo>
                <a:cubicBezTo>
                  <a:pt x="3849608" y="3022309"/>
                  <a:pt x="3850964" y="3022580"/>
                  <a:pt x="3852267" y="3022309"/>
                </a:cubicBezTo>
                <a:cubicBezTo>
                  <a:pt x="3853569" y="3022037"/>
                  <a:pt x="3854655" y="3021224"/>
                  <a:pt x="3855306" y="3020030"/>
                </a:cubicBezTo>
                <a:lnTo>
                  <a:pt x="3857694" y="3015525"/>
                </a:lnTo>
                <a:lnTo>
                  <a:pt x="3863175" y="3014060"/>
                </a:lnTo>
                <a:lnTo>
                  <a:pt x="3867137" y="3015851"/>
                </a:lnTo>
                <a:cubicBezTo>
                  <a:pt x="3867571" y="3016068"/>
                  <a:pt x="3868005" y="3016231"/>
                  <a:pt x="3868439" y="3016231"/>
                </a:cubicBezTo>
                <a:cubicBezTo>
                  <a:pt x="3869742" y="3016393"/>
                  <a:pt x="3871099" y="3015959"/>
                  <a:pt x="3872129" y="3014982"/>
                </a:cubicBezTo>
                <a:lnTo>
                  <a:pt x="3881735" y="3005702"/>
                </a:lnTo>
                <a:lnTo>
                  <a:pt x="3885100" y="3005485"/>
                </a:lnTo>
                <a:lnTo>
                  <a:pt x="3892209" y="3011509"/>
                </a:lnTo>
                <a:lnTo>
                  <a:pt x="3891884" y="3024425"/>
                </a:lnTo>
                <a:lnTo>
                  <a:pt x="3883852" y="3027085"/>
                </a:lnTo>
                <a:cubicBezTo>
                  <a:pt x="3882278" y="3027627"/>
                  <a:pt x="3881084" y="3028984"/>
                  <a:pt x="3880813" y="3030612"/>
                </a:cubicBezTo>
                <a:cubicBezTo>
                  <a:pt x="3880813" y="3031047"/>
                  <a:pt x="3880813" y="3031480"/>
                  <a:pt x="3880813" y="3031860"/>
                </a:cubicBezTo>
                <a:cubicBezTo>
                  <a:pt x="3880976" y="3033054"/>
                  <a:pt x="3881573" y="3034194"/>
                  <a:pt x="3882549" y="3034954"/>
                </a:cubicBezTo>
                <a:lnTo>
                  <a:pt x="3885860" y="3037559"/>
                </a:lnTo>
                <a:lnTo>
                  <a:pt x="3885263" y="3048793"/>
                </a:lnTo>
                <a:cubicBezTo>
                  <a:pt x="3885209" y="3049607"/>
                  <a:pt x="3885371" y="3050366"/>
                  <a:pt x="3885751" y="3051072"/>
                </a:cubicBezTo>
                <a:lnTo>
                  <a:pt x="3888628" y="3056825"/>
                </a:lnTo>
                <a:lnTo>
                  <a:pt x="3884394" y="3058236"/>
                </a:lnTo>
                <a:cubicBezTo>
                  <a:pt x="3883363" y="3058561"/>
                  <a:pt x="3882495" y="3059213"/>
                  <a:pt x="3881953" y="3060135"/>
                </a:cubicBezTo>
                <a:lnTo>
                  <a:pt x="3877936" y="3066648"/>
                </a:lnTo>
                <a:lnTo>
                  <a:pt x="3871044" y="3064748"/>
                </a:lnTo>
                <a:cubicBezTo>
                  <a:pt x="3869199" y="3064205"/>
                  <a:pt x="3867191" y="3064966"/>
                  <a:pt x="3866106" y="3066593"/>
                </a:cubicBezTo>
                <a:lnTo>
                  <a:pt x="3863989" y="3069795"/>
                </a:lnTo>
                <a:lnTo>
                  <a:pt x="3861819" y="3069307"/>
                </a:lnTo>
                <a:cubicBezTo>
                  <a:pt x="3859484" y="3068764"/>
                  <a:pt x="3857151" y="3070175"/>
                  <a:pt x="3856500" y="3072454"/>
                </a:cubicBezTo>
                <a:lnTo>
                  <a:pt x="3853515" y="3082874"/>
                </a:lnTo>
                <a:cubicBezTo>
                  <a:pt x="3853026" y="3084611"/>
                  <a:pt x="3853624" y="3086456"/>
                  <a:pt x="3854980" y="3087596"/>
                </a:cubicBezTo>
                <a:lnTo>
                  <a:pt x="3862469" y="3093891"/>
                </a:lnTo>
                <a:lnTo>
                  <a:pt x="3870827" y="3109575"/>
                </a:lnTo>
                <a:lnTo>
                  <a:pt x="3871099" y="3124337"/>
                </a:lnTo>
                <a:cubicBezTo>
                  <a:pt x="3871153" y="3126670"/>
                  <a:pt x="3872889" y="3128570"/>
                  <a:pt x="3875169" y="3128787"/>
                </a:cubicBezTo>
                <a:lnTo>
                  <a:pt x="3879402" y="3129221"/>
                </a:lnTo>
                <a:cubicBezTo>
                  <a:pt x="3881192" y="3129384"/>
                  <a:pt x="3882929" y="3128570"/>
                  <a:pt x="3883798" y="3126996"/>
                </a:cubicBezTo>
                <a:lnTo>
                  <a:pt x="3886294" y="3122600"/>
                </a:lnTo>
                <a:lnTo>
                  <a:pt x="3886186" y="3130307"/>
                </a:lnTo>
                <a:cubicBezTo>
                  <a:pt x="3886131" y="3131989"/>
                  <a:pt x="3887054" y="3133508"/>
                  <a:pt x="3888519" y="3134323"/>
                </a:cubicBezTo>
                <a:cubicBezTo>
                  <a:pt x="3889985" y="3135137"/>
                  <a:pt x="3891776" y="3135082"/>
                  <a:pt x="3893187" y="3134160"/>
                </a:cubicBezTo>
                <a:lnTo>
                  <a:pt x="3894814" y="3133075"/>
                </a:lnTo>
                <a:lnTo>
                  <a:pt x="3895900" y="3133889"/>
                </a:lnTo>
                <a:lnTo>
                  <a:pt x="3899047" y="3150278"/>
                </a:lnTo>
                <a:lnTo>
                  <a:pt x="3892209" y="3160481"/>
                </a:lnTo>
                <a:lnTo>
                  <a:pt x="3871478" y="3178227"/>
                </a:lnTo>
                <a:cubicBezTo>
                  <a:pt x="3871099" y="3178498"/>
                  <a:pt x="3870827" y="3178879"/>
                  <a:pt x="3870555" y="3179259"/>
                </a:cubicBezTo>
                <a:lnTo>
                  <a:pt x="3847762" y="3216108"/>
                </a:lnTo>
                <a:cubicBezTo>
                  <a:pt x="3846568" y="3218061"/>
                  <a:pt x="3846948" y="3220503"/>
                  <a:pt x="3848685" y="3221969"/>
                </a:cubicBezTo>
                <a:lnTo>
                  <a:pt x="3892481" y="3258710"/>
                </a:lnTo>
                <a:lnTo>
                  <a:pt x="3892474" y="3258723"/>
                </a:lnTo>
                <a:lnTo>
                  <a:pt x="3871804" y="3296971"/>
                </a:lnTo>
                <a:lnTo>
                  <a:pt x="3871099" y="3296265"/>
                </a:lnTo>
                <a:cubicBezTo>
                  <a:pt x="3869307" y="3294529"/>
                  <a:pt x="3866485" y="3294529"/>
                  <a:pt x="3864695" y="3296265"/>
                </a:cubicBezTo>
                <a:lnTo>
                  <a:pt x="3864586" y="3296374"/>
                </a:lnTo>
                <a:cubicBezTo>
                  <a:pt x="3863609" y="3295668"/>
                  <a:pt x="3862415" y="3295396"/>
                  <a:pt x="3861221" y="3295560"/>
                </a:cubicBezTo>
                <a:cubicBezTo>
                  <a:pt x="3859810" y="3295777"/>
                  <a:pt x="3858562" y="3296645"/>
                  <a:pt x="3857911" y="3297947"/>
                </a:cubicBezTo>
                <a:lnTo>
                  <a:pt x="3854329" y="3304894"/>
                </a:lnTo>
                <a:cubicBezTo>
                  <a:pt x="3853569" y="3306197"/>
                  <a:pt x="3853624" y="3307825"/>
                  <a:pt x="3854329" y="3309127"/>
                </a:cubicBezTo>
                <a:cubicBezTo>
                  <a:pt x="3854491" y="3309453"/>
                  <a:pt x="3854709" y="3309779"/>
                  <a:pt x="3854980" y="3310050"/>
                </a:cubicBezTo>
                <a:cubicBezTo>
                  <a:pt x="3855740" y="3310864"/>
                  <a:pt x="3856771" y="3311352"/>
                  <a:pt x="3857911" y="3311461"/>
                </a:cubicBezTo>
                <a:lnTo>
                  <a:pt x="3883038" y="3313740"/>
                </a:lnTo>
                <a:lnTo>
                  <a:pt x="3878533" y="3324757"/>
                </a:lnTo>
                <a:lnTo>
                  <a:pt x="3872889" y="3330347"/>
                </a:lnTo>
                <a:lnTo>
                  <a:pt x="3833597" y="3336099"/>
                </a:lnTo>
                <a:lnTo>
                  <a:pt x="3819976" y="3335231"/>
                </a:lnTo>
                <a:lnTo>
                  <a:pt x="3773521" y="3318082"/>
                </a:lnTo>
                <a:cubicBezTo>
                  <a:pt x="3771947" y="3317485"/>
                  <a:pt x="3770210" y="3317865"/>
                  <a:pt x="3768962" y="3318950"/>
                </a:cubicBezTo>
                <a:lnTo>
                  <a:pt x="3761744" y="3325354"/>
                </a:lnTo>
                <a:lnTo>
                  <a:pt x="3759030" y="3325137"/>
                </a:lnTo>
                <a:lnTo>
                  <a:pt x="3755557" y="3318624"/>
                </a:lnTo>
                <a:cubicBezTo>
                  <a:pt x="3754960" y="3317593"/>
                  <a:pt x="3754038" y="3316834"/>
                  <a:pt x="3752898" y="3316454"/>
                </a:cubicBezTo>
                <a:lnTo>
                  <a:pt x="3752192" y="3316237"/>
                </a:lnTo>
                <a:lnTo>
                  <a:pt x="3752301" y="3315314"/>
                </a:lnTo>
                <a:cubicBezTo>
                  <a:pt x="3752409" y="3314066"/>
                  <a:pt x="3752029" y="3312817"/>
                  <a:pt x="3751215" y="3311895"/>
                </a:cubicBezTo>
                <a:cubicBezTo>
                  <a:pt x="3750401" y="3310973"/>
                  <a:pt x="3749261" y="3310375"/>
                  <a:pt x="3748013" y="3310375"/>
                </a:cubicBezTo>
                <a:lnTo>
                  <a:pt x="3747688" y="3307499"/>
                </a:lnTo>
                <a:cubicBezTo>
                  <a:pt x="3747580" y="3306305"/>
                  <a:pt x="3747036" y="3305166"/>
                  <a:pt x="3746114" y="3304352"/>
                </a:cubicBezTo>
                <a:cubicBezTo>
                  <a:pt x="3745191" y="3303537"/>
                  <a:pt x="3743997" y="3303158"/>
                  <a:pt x="3742749" y="3303266"/>
                </a:cubicBezTo>
                <a:lnTo>
                  <a:pt x="3726739" y="3304677"/>
                </a:lnTo>
                <a:lnTo>
                  <a:pt x="3724894" y="3301204"/>
                </a:lnTo>
                <a:cubicBezTo>
                  <a:pt x="3724460" y="3300336"/>
                  <a:pt x="3723809" y="3299684"/>
                  <a:pt x="3722941" y="3299250"/>
                </a:cubicBezTo>
                <a:lnTo>
                  <a:pt x="3716862" y="3296211"/>
                </a:lnTo>
                <a:lnTo>
                  <a:pt x="3708939" y="3278302"/>
                </a:lnTo>
                <a:cubicBezTo>
                  <a:pt x="3708667" y="3277705"/>
                  <a:pt x="3708233" y="3277108"/>
                  <a:pt x="3707690" y="3276674"/>
                </a:cubicBezTo>
                <a:lnTo>
                  <a:pt x="3693906" y="3265277"/>
                </a:lnTo>
                <a:lnTo>
                  <a:pt x="3691790" y="3247314"/>
                </a:lnTo>
                <a:lnTo>
                  <a:pt x="3695480" y="3241670"/>
                </a:lnTo>
                <a:cubicBezTo>
                  <a:pt x="3696348" y="3240367"/>
                  <a:pt x="3696456" y="3238630"/>
                  <a:pt x="3695751" y="3237219"/>
                </a:cubicBezTo>
                <a:lnTo>
                  <a:pt x="3689185" y="3223869"/>
                </a:lnTo>
                <a:cubicBezTo>
                  <a:pt x="3689022" y="3223597"/>
                  <a:pt x="3688588" y="3223000"/>
                  <a:pt x="3688588" y="3223000"/>
                </a:cubicBezTo>
                <a:lnTo>
                  <a:pt x="3688913" y="3222838"/>
                </a:lnTo>
                <a:cubicBezTo>
                  <a:pt x="3690541" y="3221915"/>
                  <a:pt x="3691464" y="3220124"/>
                  <a:pt x="3691192" y="3218279"/>
                </a:cubicBezTo>
                <a:lnTo>
                  <a:pt x="3689510" y="3206014"/>
                </a:lnTo>
                <a:cubicBezTo>
                  <a:pt x="3689293" y="3204060"/>
                  <a:pt x="3687828" y="3202540"/>
                  <a:pt x="3685928" y="3202161"/>
                </a:cubicBezTo>
                <a:lnTo>
                  <a:pt x="3676865" y="3200370"/>
                </a:lnTo>
                <a:lnTo>
                  <a:pt x="3668508" y="3193423"/>
                </a:lnTo>
                <a:lnTo>
                  <a:pt x="3666174" y="3173397"/>
                </a:lnTo>
                <a:cubicBezTo>
                  <a:pt x="3666011" y="3172095"/>
                  <a:pt x="3665360" y="3170955"/>
                  <a:pt x="3664274" y="3170195"/>
                </a:cubicBezTo>
                <a:lnTo>
                  <a:pt x="3650707" y="3160698"/>
                </a:lnTo>
                <a:cubicBezTo>
                  <a:pt x="3650218" y="3160372"/>
                  <a:pt x="3649621" y="3160101"/>
                  <a:pt x="3649024" y="3159993"/>
                </a:cubicBezTo>
                <a:lnTo>
                  <a:pt x="3643109" y="3158744"/>
                </a:lnTo>
                <a:lnTo>
                  <a:pt x="3646365" y="3153534"/>
                </a:lnTo>
                <a:cubicBezTo>
                  <a:pt x="3646582" y="3153209"/>
                  <a:pt x="3646745" y="3152883"/>
                  <a:pt x="3646854" y="3152503"/>
                </a:cubicBezTo>
                <a:lnTo>
                  <a:pt x="3656242" y="3122491"/>
                </a:lnTo>
                <a:cubicBezTo>
                  <a:pt x="3656622" y="3121243"/>
                  <a:pt x="3656460" y="3119886"/>
                  <a:pt x="3655808" y="3118801"/>
                </a:cubicBezTo>
                <a:lnTo>
                  <a:pt x="3650001" y="3109141"/>
                </a:lnTo>
                <a:cubicBezTo>
                  <a:pt x="3649730" y="3108653"/>
                  <a:pt x="3649296" y="3108219"/>
                  <a:pt x="3648807" y="3107838"/>
                </a:cubicBezTo>
                <a:lnTo>
                  <a:pt x="3630464" y="3094434"/>
                </a:lnTo>
                <a:cubicBezTo>
                  <a:pt x="3629975" y="3094054"/>
                  <a:pt x="3629379" y="3093783"/>
                  <a:pt x="3628782" y="3093674"/>
                </a:cubicBezTo>
                <a:lnTo>
                  <a:pt x="3607562" y="3089007"/>
                </a:lnTo>
                <a:lnTo>
                  <a:pt x="3601972" y="3080649"/>
                </a:lnTo>
                <a:lnTo>
                  <a:pt x="3605174" y="3074137"/>
                </a:lnTo>
                <a:cubicBezTo>
                  <a:pt x="3605825" y="3072780"/>
                  <a:pt x="3605825" y="3071206"/>
                  <a:pt x="3605065" y="3069904"/>
                </a:cubicBezTo>
                <a:lnTo>
                  <a:pt x="3601104" y="3062903"/>
                </a:lnTo>
                <a:cubicBezTo>
                  <a:pt x="3600670" y="3062143"/>
                  <a:pt x="3600018" y="3061492"/>
                  <a:pt x="3599259" y="3061112"/>
                </a:cubicBezTo>
                <a:lnTo>
                  <a:pt x="3551989" y="3036474"/>
                </a:lnTo>
                <a:cubicBezTo>
                  <a:pt x="3550849" y="3035876"/>
                  <a:pt x="3549547" y="3035822"/>
                  <a:pt x="3548407" y="3036202"/>
                </a:cubicBezTo>
                <a:lnTo>
                  <a:pt x="3532778" y="3041575"/>
                </a:lnTo>
                <a:lnTo>
                  <a:pt x="3518613" y="3029419"/>
                </a:lnTo>
                <a:cubicBezTo>
                  <a:pt x="3517364" y="3028333"/>
                  <a:pt x="3515574" y="3028007"/>
                  <a:pt x="3514000" y="3028658"/>
                </a:cubicBezTo>
                <a:lnTo>
                  <a:pt x="3505426" y="3032132"/>
                </a:lnTo>
                <a:lnTo>
                  <a:pt x="3509116" y="3028767"/>
                </a:lnTo>
                <a:cubicBezTo>
                  <a:pt x="3510201" y="3027736"/>
                  <a:pt x="3510744" y="3026270"/>
                  <a:pt x="3510527" y="3024750"/>
                </a:cubicBezTo>
                <a:lnTo>
                  <a:pt x="3507922" y="3007819"/>
                </a:lnTo>
                <a:lnTo>
                  <a:pt x="3513566" y="3000601"/>
                </a:lnTo>
                <a:cubicBezTo>
                  <a:pt x="3514054" y="3000004"/>
                  <a:pt x="3514379" y="2999244"/>
                  <a:pt x="3514488" y="2998430"/>
                </a:cubicBezTo>
                <a:lnTo>
                  <a:pt x="3517962" y="2972055"/>
                </a:lnTo>
                <a:lnTo>
                  <a:pt x="3532126" y="2942477"/>
                </a:lnTo>
                <a:cubicBezTo>
                  <a:pt x="3532289" y="2942206"/>
                  <a:pt x="3532398" y="2941880"/>
                  <a:pt x="3532452" y="2941609"/>
                </a:cubicBezTo>
                <a:lnTo>
                  <a:pt x="3536196" y="2926630"/>
                </a:lnTo>
                <a:cubicBezTo>
                  <a:pt x="3536305" y="2926196"/>
                  <a:pt x="3536305" y="2925707"/>
                  <a:pt x="3536305" y="2925219"/>
                </a:cubicBezTo>
                <a:lnTo>
                  <a:pt x="3535328" y="2911218"/>
                </a:lnTo>
                <a:cubicBezTo>
                  <a:pt x="3535165" y="2909155"/>
                  <a:pt x="3533645" y="2907473"/>
                  <a:pt x="3531638" y="2907093"/>
                </a:cubicBezTo>
                <a:lnTo>
                  <a:pt x="3514868" y="2903945"/>
                </a:lnTo>
                <a:cubicBezTo>
                  <a:pt x="3514000" y="2903782"/>
                  <a:pt x="3513023" y="2903891"/>
                  <a:pt x="3512209" y="2904271"/>
                </a:cubicBezTo>
                <a:lnTo>
                  <a:pt x="3505208" y="2907364"/>
                </a:lnTo>
                <a:lnTo>
                  <a:pt x="3496742" y="2892711"/>
                </a:lnTo>
                <a:cubicBezTo>
                  <a:pt x="3496145" y="2891735"/>
                  <a:pt x="3495222" y="2890975"/>
                  <a:pt x="3494137" y="2890649"/>
                </a:cubicBezTo>
                <a:lnTo>
                  <a:pt x="3486322" y="2888262"/>
                </a:lnTo>
                <a:cubicBezTo>
                  <a:pt x="3485020" y="2887881"/>
                  <a:pt x="3483554" y="2888098"/>
                  <a:pt x="3482415" y="2888912"/>
                </a:cubicBezTo>
                <a:lnTo>
                  <a:pt x="3452349" y="2910186"/>
                </a:lnTo>
                <a:lnTo>
                  <a:pt x="3429664" y="2899875"/>
                </a:lnTo>
                <a:cubicBezTo>
                  <a:pt x="3428958" y="2899549"/>
                  <a:pt x="3428199" y="2899441"/>
                  <a:pt x="3427439" y="2899495"/>
                </a:cubicBezTo>
                <a:lnTo>
                  <a:pt x="3399055" y="2901612"/>
                </a:lnTo>
                <a:cubicBezTo>
                  <a:pt x="3398350" y="2901666"/>
                  <a:pt x="3397699" y="2901883"/>
                  <a:pt x="3397102" y="2902208"/>
                </a:cubicBezTo>
                <a:cubicBezTo>
                  <a:pt x="3397102" y="2902208"/>
                  <a:pt x="3395311" y="2903294"/>
                  <a:pt x="3395311" y="2903294"/>
                </a:cubicBezTo>
                <a:lnTo>
                  <a:pt x="3395311" y="2898844"/>
                </a:lnTo>
                <a:cubicBezTo>
                  <a:pt x="3395311" y="2897216"/>
                  <a:pt x="3394496" y="2895696"/>
                  <a:pt x="3393085" y="2894882"/>
                </a:cubicBezTo>
                <a:lnTo>
                  <a:pt x="3388039" y="2891897"/>
                </a:lnTo>
                <a:lnTo>
                  <a:pt x="3385542" y="2882074"/>
                </a:lnTo>
                <a:cubicBezTo>
                  <a:pt x="3385107" y="2880500"/>
                  <a:pt x="3383914" y="2879252"/>
                  <a:pt x="3382340" y="2878818"/>
                </a:cubicBezTo>
                <a:cubicBezTo>
                  <a:pt x="3380766" y="2878439"/>
                  <a:pt x="3379084" y="2878873"/>
                  <a:pt x="3377944" y="2880012"/>
                </a:cubicBezTo>
                <a:lnTo>
                  <a:pt x="3366439" y="2891571"/>
                </a:lnTo>
                <a:lnTo>
                  <a:pt x="3336427" y="2883594"/>
                </a:lnTo>
                <a:lnTo>
                  <a:pt x="3311626" y="2831223"/>
                </a:lnTo>
                <a:lnTo>
                  <a:pt x="3313145" y="2821400"/>
                </a:lnTo>
                <a:cubicBezTo>
                  <a:pt x="3313363" y="2819881"/>
                  <a:pt x="3312820" y="2818415"/>
                  <a:pt x="3311734" y="2817385"/>
                </a:cubicBezTo>
                <a:lnTo>
                  <a:pt x="3302726" y="2808973"/>
                </a:lnTo>
                <a:cubicBezTo>
                  <a:pt x="3302183" y="2808484"/>
                  <a:pt x="3301586" y="2808158"/>
                  <a:pt x="3300880" y="2807942"/>
                </a:cubicBezTo>
                <a:lnTo>
                  <a:pt x="3278738" y="2801700"/>
                </a:lnTo>
                <a:lnTo>
                  <a:pt x="3268590" y="2791823"/>
                </a:lnTo>
                <a:cubicBezTo>
                  <a:pt x="3267342" y="2790629"/>
                  <a:pt x="3265550" y="2790249"/>
                  <a:pt x="3263922" y="2790791"/>
                </a:cubicBezTo>
                <a:lnTo>
                  <a:pt x="3256107" y="2793505"/>
                </a:lnTo>
                <a:cubicBezTo>
                  <a:pt x="3254859" y="2793939"/>
                  <a:pt x="3253882" y="2794862"/>
                  <a:pt x="3253394" y="2796056"/>
                </a:cubicBezTo>
                <a:lnTo>
                  <a:pt x="3247695" y="2810003"/>
                </a:lnTo>
                <a:lnTo>
                  <a:pt x="3237384" y="2819935"/>
                </a:lnTo>
                <a:lnTo>
                  <a:pt x="3223654" y="2819501"/>
                </a:lnTo>
                <a:lnTo>
                  <a:pt x="3221863" y="2810818"/>
                </a:lnTo>
                <a:cubicBezTo>
                  <a:pt x="3221429" y="2808647"/>
                  <a:pt x="3219421" y="2807018"/>
                  <a:pt x="3217250" y="2807236"/>
                </a:cubicBezTo>
                <a:lnTo>
                  <a:pt x="3203031" y="2807887"/>
                </a:lnTo>
                <a:lnTo>
                  <a:pt x="3194890" y="2802948"/>
                </a:lnTo>
                <a:lnTo>
                  <a:pt x="3192937" y="2794320"/>
                </a:lnTo>
                <a:cubicBezTo>
                  <a:pt x="3192828" y="2793722"/>
                  <a:pt x="3192557" y="2793126"/>
                  <a:pt x="3192177" y="2792637"/>
                </a:cubicBezTo>
                <a:lnTo>
                  <a:pt x="3181051" y="2777658"/>
                </a:lnTo>
                <a:cubicBezTo>
                  <a:pt x="3180563" y="2777061"/>
                  <a:pt x="3179966" y="2776573"/>
                  <a:pt x="3179315" y="2776247"/>
                </a:cubicBezTo>
                <a:lnTo>
                  <a:pt x="3143877" y="2759695"/>
                </a:lnTo>
                <a:lnTo>
                  <a:pt x="3150661" y="2741297"/>
                </a:lnTo>
                <a:lnTo>
                  <a:pt x="3166724" y="2708518"/>
                </a:lnTo>
                <a:lnTo>
                  <a:pt x="3173182" y="2695330"/>
                </a:lnTo>
                <a:cubicBezTo>
                  <a:pt x="3173345" y="2694896"/>
                  <a:pt x="3173508" y="2694462"/>
                  <a:pt x="3173562" y="2694028"/>
                </a:cubicBezTo>
                <a:lnTo>
                  <a:pt x="3175136" y="2684205"/>
                </a:lnTo>
                <a:lnTo>
                  <a:pt x="3175325" y="2684058"/>
                </a:lnTo>
                <a:lnTo>
                  <a:pt x="3179803" y="2680569"/>
                </a:lnTo>
                <a:cubicBezTo>
                  <a:pt x="3180997" y="2679646"/>
                  <a:pt x="3181649" y="2678181"/>
                  <a:pt x="3181540" y="2676715"/>
                </a:cubicBezTo>
                <a:cubicBezTo>
                  <a:pt x="3181540" y="2676227"/>
                  <a:pt x="3181432" y="2675739"/>
                  <a:pt x="3181214" y="2675250"/>
                </a:cubicBezTo>
                <a:lnTo>
                  <a:pt x="3163088" y="2631454"/>
                </a:lnTo>
                <a:lnTo>
                  <a:pt x="3166344" y="2627221"/>
                </a:lnTo>
                <a:lnTo>
                  <a:pt x="3175733" y="2630477"/>
                </a:lnTo>
                <a:cubicBezTo>
                  <a:pt x="3177524" y="2631075"/>
                  <a:pt x="3179478" y="2630531"/>
                  <a:pt x="3180672" y="2629120"/>
                </a:cubicBezTo>
                <a:lnTo>
                  <a:pt x="3181866" y="2627764"/>
                </a:lnTo>
                <a:lnTo>
                  <a:pt x="3214482" y="2626461"/>
                </a:lnTo>
                <a:lnTo>
                  <a:pt x="3219366" y="2627818"/>
                </a:lnTo>
                <a:lnTo>
                  <a:pt x="3223003" y="2637207"/>
                </a:lnTo>
                <a:cubicBezTo>
                  <a:pt x="3223545" y="2638563"/>
                  <a:pt x="3224685" y="2639541"/>
                  <a:pt x="3226096" y="2639920"/>
                </a:cubicBezTo>
                <a:cubicBezTo>
                  <a:pt x="3227507" y="2640300"/>
                  <a:pt x="3228972" y="2639975"/>
                  <a:pt x="3230112" y="2639052"/>
                </a:cubicBezTo>
                <a:lnTo>
                  <a:pt x="3239229" y="2631508"/>
                </a:lnTo>
                <a:cubicBezTo>
                  <a:pt x="3239663" y="2631183"/>
                  <a:pt x="3239989" y="2630749"/>
                  <a:pt x="3240261" y="2630260"/>
                </a:cubicBezTo>
                <a:lnTo>
                  <a:pt x="3247044" y="2618375"/>
                </a:lnTo>
                <a:lnTo>
                  <a:pt x="3252580" y="2617290"/>
                </a:lnTo>
                <a:cubicBezTo>
                  <a:pt x="3254262" y="2616964"/>
                  <a:pt x="3255565" y="2615770"/>
                  <a:pt x="3256053" y="2614142"/>
                </a:cubicBezTo>
                <a:lnTo>
                  <a:pt x="3256124" y="2613906"/>
                </a:lnTo>
                <a:lnTo>
                  <a:pt x="3258224" y="2606816"/>
                </a:lnTo>
                <a:lnTo>
                  <a:pt x="3258265" y="2606771"/>
                </a:lnTo>
                <a:lnTo>
                  <a:pt x="3267667" y="2596721"/>
                </a:lnTo>
                <a:cubicBezTo>
                  <a:pt x="3268264" y="2596124"/>
                  <a:pt x="3268644" y="2595365"/>
                  <a:pt x="3268807" y="2594551"/>
                </a:cubicBezTo>
                <a:lnTo>
                  <a:pt x="3270218" y="2587495"/>
                </a:lnTo>
                <a:lnTo>
                  <a:pt x="3270814" y="2587387"/>
                </a:lnTo>
                <a:lnTo>
                  <a:pt x="3273854" y="2586789"/>
                </a:lnTo>
                <a:cubicBezTo>
                  <a:pt x="3275048" y="2586573"/>
                  <a:pt x="3276133" y="2585867"/>
                  <a:pt x="3276785" y="2584836"/>
                </a:cubicBezTo>
                <a:lnTo>
                  <a:pt x="3281940" y="2576859"/>
                </a:lnTo>
                <a:cubicBezTo>
                  <a:pt x="3282429" y="2576044"/>
                  <a:pt x="3282646" y="2575122"/>
                  <a:pt x="3282646" y="2574199"/>
                </a:cubicBezTo>
                <a:lnTo>
                  <a:pt x="3282627" y="2574149"/>
                </a:lnTo>
                <a:lnTo>
                  <a:pt x="3281668" y="2571594"/>
                </a:lnTo>
                <a:lnTo>
                  <a:pt x="3278358" y="2567415"/>
                </a:lnTo>
                <a:lnTo>
                  <a:pt x="3292089" y="2566710"/>
                </a:lnTo>
                <a:lnTo>
                  <a:pt x="3293717" y="2568392"/>
                </a:lnTo>
                <a:cubicBezTo>
                  <a:pt x="3294477" y="2569206"/>
                  <a:pt x="3295399" y="2569640"/>
                  <a:pt x="3296430" y="2569749"/>
                </a:cubicBezTo>
                <a:cubicBezTo>
                  <a:pt x="3297407" y="2569912"/>
                  <a:pt x="3298438" y="2569695"/>
                  <a:pt x="3299360" y="2569097"/>
                </a:cubicBezTo>
                <a:lnTo>
                  <a:pt x="3308044" y="2563562"/>
                </a:lnTo>
                <a:cubicBezTo>
                  <a:pt x="3308641" y="2563182"/>
                  <a:pt x="3309075" y="2562748"/>
                  <a:pt x="3309455" y="2562151"/>
                </a:cubicBezTo>
                <a:lnTo>
                  <a:pt x="3310866" y="2559926"/>
                </a:lnTo>
                <a:lnTo>
                  <a:pt x="3312277" y="2557701"/>
                </a:lnTo>
                <a:lnTo>
                  <a:pt x="3314828" y="2559383"/>
                </a:lnTo>
                <a:cubicBezTo>
                  <a:pt x="3316022" y="2560197"/>
                  <a:pt x="3317542" y="2560360"/>
                  <a:pt x="3318898" y="2559872"/>
                </a:cubicBezTo>
                <a:cubicBezTo>
                  <a:pt x="3320255" y="2559383"/>
                  <a:pt x="3321286" y="2558243"/>
                  <a:pt x="3321666" y="2556887"/>
                </a:cubicBezTo>
                <a:lnTo>
                  <a:pt x="3324922" y="2545707"/>
                </a:lnTo>
                <a:lnTo>
                  <a:pt x="3328830" y="2544947"/>
                </a:lnTo>
                <a:lnTo>
                  <a:pt x="3329970" y="2546141"/>
                </a:lnTo>
                <a:lnTo>
                  <a:pt x="3331055" y="2547281"/>
                </a:lnTo>
                <a:cubicBezTo>
                  <a:pt x="3331489" y="2547661"/>
                  <a:pt x="3331977" y="2547987"/>
                  <a:pt x="3332466" y="2548204"/>
                </a:cubicBezTo>
                <a:cubicBezTo>
                  <a:pt x="3333388" y="2548638"/>
                  <a:pt x="3334311" y="2548746"/>
                  <a:pt x="3335288" y="2548529"/>
                </a:cubicBezTo>
                <a:cubicBezTo>
                  <a:pt x="3335614" y="2548421"/>
                  <a:pt x="3335939" y="2548367"/>
                  <a:pt x="3336210" y="2548258"/>
                </a:cubicBezTo>
                <a:cubicBezTo>
                  <a:pt x="3337513" y="2547661"/>
                  <a:pt x="3338436" y="2546521"/>
                  <a:pt x="3338761" y="2545165"/>
                </a:cubicBezTo>
                <a:lnTo>
                  <a:pt x="3338788" y="2544819"/>
                </a:lnTo>
                <a:lnTo>
                  <a:pt x="3338870" y="2543753"/>
                </a:lnTo>
                <a:lnTo>
                  <a:pt x="3338544" y="2539249"/>
                </a:lnTo>
                <a:lnTo>
                  <a:pt x="3340986" y="2539629"/>
                </a:lnTo>
                <a:cubicBezTo>
                  <a:pt x="3342235" y="2539846"/>
                  <a:pt x="3343428" y="2539466"/>
                  <a:pt x="3344405" y="2538707"/>
                </a:cubicBezTo>
                <a:cubicBezTo>
                  <a:pt x="3344568" y="2538544"/>
                  <a:pt x="3344731" y="2538489"/>
                  <a:pt x="3344894" y="2538326"/>
                </a:cubicBezTo>
                <a:cubicBezTo>
                  <a:pt x="3344948" y="2538272"/>
                  <a:pt x="3345003" y="2538163"/>
                  <a:pt x="3345003" y="2538163"/>
                </a:cubicBezTo>
                <a:cubicBezTo>
                  <a:pt x="3345274" y="2537892"/>
                  <a:pt x="3345545" y="2537567"/>
                  <a:pt x="3345707" y="2537187"/>
                </a:cubicBezTo>
                <a:lnTo>
                  <a:pt x="3348150" y="2532248"/>
                </a:lnTo>
                <a:lnTo>
                  <a:pt x="3351623" y="2531760"/>
                </a:lnTo>
                <a:cubicBezTo>
                  <a:pt x="3352817" y="2531597"/>
                  <a:pt x="3353902" y="2530945"/>
                  <a:pt x="3354608" y="2530023"/>
                </a:cubicBezTo>
                <a:cubicBezTo>
                  <a:pt x="3354663" y="2529969"/>
                  <a:pt x="3354771" y="2529914"/>
                  <a:pt x="3354771" y="2529860"/>
                </a:cubicBezTo>
                <a:cubicBezTo>
                  <a:pt x="3354934" y="2529643"/>
                  <a:pt x="3355042" y="2529426"/>
                  <a:pt x="3355151" y="2529209"/>
                </a:cubicBezTo>
                <a:cubicBezTo>
                  <a:pt x="3355204" y="2529155"/>
                  <a:pt x="3355259" y="2529101"/>
                  <a:pt x="3355259" y="2529046"/>
                </a:cubicBezTo>
                <a:cubicBezTo>
                  <a:pt x="3355313" y="2528938"/>
                  <a:pt x="3355368" y="2528829"/>
                  <a:pt x="3355368" y="2528721"/>
                </a:cubicBezTo>
                <a:cubicBezTo>
                  <a:pt x="3355422" y="2528558"/>
                  <a:pt x="3355531" y="2528340"/>
                  <a:pt x="3355531" y="2528178"/>
                </a:cubicBezTo>
                <a:cubicBezTo>
                  <a:pt x="3355531" y="2528124"/>
                  <a:pt x="3355531" y="2528069"/>
                  <a:pt x="3355531" y="2528015"/>
                </a:cubicBezTo>
                <a:cubicBezTo>
                  <a:pt x="3355585" y="2527744"/>
                  <a:pt x="3355585" y="2527527"/>
                  <a:pt x="3355585" y="2527255"/>
                </a:cubicBezTo>
                <a:lnTo>
                  <a:pt x="3355571" y="2527133"/>
                </a:lnTo>
                <a:lnTo>
                  <a:pt x="3355476" y="2526333"/>
                </a:lnTo>
                <a:lnTo>
                  <a:pt x="3354554" y="2522045"/>
                </a:lnTo>
                <a:lnTo>
                  <a:pt x="3362477" y="2522263"/>
                </a:lnTo>
                <a:cubicBezTo>
                  <a:pt x="3362532" y="2522263"/>
                  <a:pt x="3362532" y="2522263"/>
                  <a:pt x="3362532" y="2522263"/>
                </a:cubicBezTo>
                <a:cubicBezTo>
                  <a:pt x="3364539" y="2522371"/>
                  <a:pt x="3366439" y="2520906"/>
                  <a:pt x="3366982" y="2518897"/>
                </a:cubicBezTo>
                <a:lnTo>
                  <a:pt x="3368447" y="2513199"/>
                </a:lnTo>
                <a:cubicBezTo>
                  <a:pt x="3368555" y="2512874"/>
                  <a:pt x="3368610" y="2512548"/>
                  <a:pt x="3368610" y="2512222"/>
                </a:cubicBezTo>
                <a:lnTo>
                  <a:pt x="3368604" y="2512203"/>
                </a:lnTo>
                <a:lnTo>
                  <a:pt x="3367850" y="2509509"/>
                </a:lnTo>
                <a:lnTo>
                  <a:pt x="3364756" y="2504950"/>
                </a:lnTo>
                <a:lnTo>
                  <a:pt x="3362532" y="2487096"/>
                </a:lnTo>
                <a:cubicBezTo>
                  <a:pt x="3362477" y="2486552"/>
                  <a:pt x="3362315" y="2486064"/>
                  <a:pt x="3362097" y="2485630"/>
                </a:cubicBezTo>
                <a:cubicBezTo>
                  <a:pt x="3362477" y="2485359"/>
                  <a:pt x="3362803" y="2485087"/>
                  <a:pt x="3363074" y="2484761"/>
                </a:cubicBezTo>
                <a:cubicBezTo>
                  <a:pt x="3363291" y="2484545"/>
                  <a:pt x="3363454" y="2484219"/>
                  <a:pt x="3363617" y="2483893"/>
                </a:cubicBezTo>
                <a:cubicBezTo>
                  <a:pt x="3363617" y="2483785"/>
                  <a:pt x="3363725" y="2483730"/>
                  <a:pt x="3363725" y="2483676"/>
                </a:cubicBezTo>
                <a:cubicBezTo>
                  <a:pt x="3363834" y="2483350"/>
                  <a:pt x="3363943" y="2483025"/>
                  <a:pt x="3363997" y="2482645"/>
                </a:cubicBezTo>
                <a:cubicBezTo>
                  <a:pt x="3364051" y="2482591"/>
                  <a:pt x="3364051" y="2482482"/>
                  <a:pt x="3364051" y="2482428"/>
                </a:cubicBezTo>
                <a:cubicBezTo>
                  <a:pt x="3364105" y="2481994"/>
                  <a:pt x="3364105" y="2481506"/>
                  <a:pt x="3364051" y="2481071"/>
                </a:cubicBezTo>
                <a:lnTo>
                  <a:pt x="3363454" y="2477598"/>
                </a:lnTo>
                <a:lnTo>
                  <a:pt x="3370618" y="2476350"/>
                </a:lnTo>
                <a:cubicBezTo>
                  <a:pt x="3371812" y="2476133"/>
                  <a:pt x="3372842" y="2475427"/>
                  <a:pt x="3373548" y="2474450"/>
                </a:cubicBezTo>
                <a:lnTo>
                  <a:pt x="3373596" y="2474219"/>
                </a:lnTo>
                <a:lnTo>
                  <a:pt x="3374253" y="2471031"/>
                </a:lnTo>
                <a:lnTo>
                  <a:pt x="3371432" y="2456378"/>
                </a:lnTo>
                <a:cubicBezTo>
                  <a:pt x="3371161" y="2454804"/>
                  <a:pt x="3370021" y="2453447"/>
                  <a:pt x="3368447" y="2452959"/>
                </a:cubicBezTo>
                <a:lnTo>
                  <a:pt x="3365028" y="2451820"/>
                </a:lnTo>
                <a:cubicBezTo>
                  <a:pt x="3365028" y="2451820"/>
                  <a:pt x="3363617" y="2447641"/>
                  <a:pt x="3363617" y="2447641"/>
                </a:cubicBezTo>
                <a:lnTo>
                  <a:pt x="3375122" y="2447641"/>
                </a:lnTo>
                <a:lnTo>
                  <a:pt x="3388147" y="2452579"/>
                </a:lnTo>
                <a:lnTo>
                  <a:pt x="3398079" y="2462674"/>
                </a:lnTo>
                <a:lnTo>
                  <a:pt x="3404156" y="2478792"/>
                </a:lnTo>
                <a:cubicBezTo>
                  <a:pt x="3404320" y="2479226"/>
                  <a:pt x="3404537" y="2479660"/>
                  <a:pt x="3404863" y="2480040"/>
                </a:cubicBezTo>
                <a:lnTo>
                  <a:pt x="3412894" y="2489918"/>
                </a:lnTo>
                <a:lnTo>
                  <a:pt x="3416422" y="2518192"/>
                </a:lnTo>
                <a:cubicBezTo>
                  <a:pt x="3416693" y="2520200"/>
                  <a:pt x="3418213" y="2521774"/>
                  <a:pt x="3420221" y="2522100"/>
                </a:cubicBezTo>
                <a:lnTo>
                  <a:pt x="3444534" y="2525844"/>
                </a:lnTo>
                <a:cubicBezTo>
                  <a:pt x="3445239" y="2525953"/>
                  <a:pt x="3445891" y="2525953"/>
                  <a:pt x="3446542" y="2525735"/>
                </a:cubicBezTo>
                <a:lnTo>
                  <a:pt x="3454520" y="2523348"/>
                </a:lnTo>
                <a:cubicBezTo>
                  <a:pt x="3454900" y="2523239"/>
                  <a:pt x="3455280" y="2523076"/>
                  <a:pt x="3455605" y="2522859"/>
                </a:cubicBezTo>
                <a:lnTo>
                  <a:pt x="3468250" y="2514990"/>
                </a:lnTo>
                <a:cubicBezTo>
                  <a:pt x="3469498" y="2514231"/>
                  <a:pt x="3470258" y="2512874"/>
                  <a:pt x="3470367" y="2511409"/>
                </a:cubicBezTo>
                <a:lnTo>
                  <a:pt x="3470378" y="2511212"/>
                </a:lnTo>
                <a:lnTo>
                  <a:pt x="3470692" y="2505330"/>
                </a:lnTo>
                <a:lnTo>
                  <a:pt x="3470733" y="2505320"/>
                </a:lnTo>
                <a:lnTo>
                  <a:pt x="3499727" y="2498004"/>
                </a:lnTo>
                <a:cubicBezTo>
                  <a:pt x="3501681" y="2497515"/>
                  <a:pt x="3503037" y="2495833"/>
                  <a:pt x="3503146" y="2493825"/>
                </a:cubicBezTo>
                <a:lnTo>
                  <a:pt x="3503471" y="2486824"/>
                </a:lnTo>
                <a:lnTo>
                  <a:pt x="3506131" y="2485250"/>
                </a:lnTo>
                <a:lnTo>
                  <a:pt x="3520675" y="2487367"/>
                </a:lnTo>
                <a:cubicBezTo>
                  <a:pt x="3521055" y="2487421"/>
                  <a:pt x="3521489" y="2487421"/>
                  <a:pt x="3521924" y="2487367"/>
                </a:cubicBezTo>
                <a:lnTo>
                  <a:pt x="3542221" y="2484653"/>
                </a:lnTo>
                <a:lnTo>
                  <a:pt x="3557308" y="2492088"/>
                </a:lnTo>
                <a:cubicBezTo>
                  <a:pt x="3558393" y="2492631"/>
                  <a:pt x="3559641" y="2492685"/>
                  <a:pt x="3560781" y="2492305"/>
                </a:cubicBezTo>
                <a:lnTo>
                  <a:pt x="3574131" y="2487638"/>
                </a:lnTo>
                <a:lnTo>
                  <a:pt x="3577605" y="2496972"/>
                </a:lnTo>
                <a:cubicBezTo>
                  <a:pt x="3578256" y="2498655"/>
                  <a:pt x="3579830" y="2499849"/>
                  <a:pt x="3581675" y="2499903"/>
                </a:cubicBezTo>
                <a:cubicBezTo>
                  <a:pt x="3583574" y="2500011"/>
                  <a:pt x="3585202" y="2498926"/>
                  <a:pt x="3585962" y="2497298"/>
                </a:cubicBezTo>
                <a:lnTo>
                  <a:pt x="3588784" y="2491274"/>
                </a:lnTo>
                <a:cubicBezTo>
                  <a:pt x="3589381" y="2491545"/>
                  <a:pt x="3590033" y="2491599"/>
                  <a:pt x="3590684" y="2491599"/>
                </a:cubicBezTo>
                <a:cubicBezTo>
                  <a:pt x="3591335" y="2491599"/>
                  <a:pt x="3591986" y="2491437"/>
                  <a:pt x="3592584" y="2491111"/>
                </a:cubicBezTo>
                <a:lnTo>
                  <a:pt x="3602840" y="2485739"/>
                </a:lnTo>
                <a:lnTo>
                  <a:pt x="3605011" y="2491491"/>
                </a:lnTo>
                <a:cubicBezTo>
                  <a:pt x="3605608" y="2493065"/>
                  <a:pt x="3607019" y="2494150"/>
                  <a:pt x="3608702" y="2494367"/>
                </a:cubicBezTo>
                <a:lnTo>
                  <a:pt x="3658521" y="2500392"/>
                </a:lnTo>
                <a:cubicBezTo>
                  <a:pt x="3658685" y="2500392"/>
                  <a:pt x="3658956" y="2500392"/>
                  <a:pt x="3658956" y="2500392"/>
                </a:cubicBezTo>
                <a:lnTo>
                  <a:pt x="3710621" y="2501803"/>
                </a:lnTo>
                <a:cubicBezTo>
                  <a:pt x="3710621" y="2501803"/>
                  <a:pt x="3710730" y="2501803"/>
                  <a:pt x="3710730" y="2501803"/>
                </a:cubicBezTo>
                <a:cubicBezTo>
                  <a:pt x="3710839" y="2501803"/>
                  <a:pt x="3710947" y="2501748"/>
                  <a:pt x="3711055" y="2501748"/>
                </a:cubicBezTo>
                <a:cubicBezTo>
                  <a:pt x="3712900" y="2501640"/>
                  <a:pt x="3714474" y="2500392"/>
                  <a:pt x="3715017" y="2498600"/>
                </a:cubicBezTo>
                <a:lnTo>
                  <a:pt x="3724840" y="2466581"/>
                </a:lnTo>
                <a:lnTo>
                  <a:pt x="3726468" y="2467178"/>
                </a:lnTo>
                <a:cubicBezTo>
                  <a:pt x="3727174" y="2467449"/>
                  <a:pt x="3727987" y="2467558"/>
                  <a:pt x="3728747" y="2467449"/>
                </a:cubicBezTo>
                <a:lnTo>
                  <a:pt x="3729942" y="2467286"/>
                </a:lnTo>
                <a:lnTo>
                  <a:pt x="3730321" y="2467395"/>
                </a:lnTo>
                <a:cubicBezTo>
                  <a:pt x="3730973" y="2467504"/>
                  <a:pt x="3731624" y="2467504"/>
                  <a:pt x="3732275" y="2467395"/>
                </a:cubicBezTo>
                <a:lnTo>
                  <a:pt x="3743020" y="2465333"/>
                </a:lnTo>
                <a:lnTo>
                  <a:pt x="3756642" y="2472171"/>
                </a:lnTo>
                <a:cubicBezTo>
                  <a:pt x="3758867" y="2473311"/>
                  <a:pt x="3761581" y="2472442"/>
                  <a:pt x="3762721" y="2470217"/>
                </a:cubicBezTo>
                <a:close/>
                <a:moveTo>
                  <a:pt x="211709" y="2392339"/>
                </a:moveTo>
                <a:cubicBezTo>
                  <a:pt x="211818" y="2392556"/>
                  <a:pt x="211928" y="2392719"/>
                  <a:pt x="212036" y="2392936"/>
                </a:cubicBezTo>
                <a:cubicBezTo>
                  <a:pt x="211981" y="2392991"/>
                  <a:pt x="211873" y="2393099"/>
                  <a:pt x="211873" y="2393099"/>
                </a:cubicBezTo>
                <a:close/>
                <a:moveTo>
                  <a:pt x="2783034" y="2388486"/>
                </a:moveTo>
                <a:lnTo>
                  <a:pt x="2783522" y="2388486"/>
                </a:lnTo>
                <a:lnTo>
                  <a:pt x="2782220" y="2395541"/>
                </a:lnTo>
                <a:lnTo>
                  <a:pt x="2775219" y="2395650"/>
                </a:lnTo>
                <a:cubicBezTo>
                  <a:pt x="2773862" y="2395650"/>
                  <a:pt x="2772560" y="2396301"/>
                  <a:pt x="2771745" y="2397387"/>
                </a:cubicBezTo>
                <a:lnTo>
                  <a:pt x="2767729" y="2402543"/>
                </a:lnTo>
                <a:cubicBezTo>
                  <a:pt x="2767133" y="2403302"/>
                  <a:pt x="2766753" y="2404171"/>
                  <a:pt x="2766753" y="2405093"/>
                </a:cubicBezTo>
                <a:lnTo>
                  <a:pt x="2766427" y="2411009"/>
                </a:lnTo>
                <a:lnTo>
                  <a:pt x="2766264" y="2410357"/>
                </a:lnTo>
                <a:cubicBezTo>
                  <a:pt x="2766210" y="2410248"/>
                  <a:pt x="2766101" y="2409977"/>
                  <a:pt x="2766101" y="2409977"/>
                </a:cubicBezTo>
                <a:lnTo>
                  <a:pt x="2766427" y="2404821"/>
                </a:lnTo>
                <a:cubicBezTo>
                  <a:pt x="2766481" y="2403953"/>
                  <a:pt x="2766807" y="2403085"/>
                  <a:pt x="2767349" y="2402380"/>
                </a:cubicBezTo>
                <a:lnTo>
                  <a:pt x="2771311" y="2397224"/>
                </a:lnTo>
                <a:cubicBezTo>
                  <a:pt x="2772180" y="2396138"/>
                  <a:pt x="2773482" y="2395433"/>
                  <a:pt x="2774839" y="2395433"/>
                </a:cubicBezTo>
                <a:lnTo>
                  <a:pt x="2774784" y="2395379"/>
                </a:lnTo>
                <a:lnTo>
                  <a:pt x="2781786" y="2395270"/>
                </a:lnTo>
                <a:close/>
                <a:moveTo>
                  <a:pt x="639901" y="2346536"/>
                </a:moveTo>
                <a:lnTo>
                  <a:pt x="648475" y="2354839"/>
                </a:lnTo>
                <a:lnTo>
                  <a:pt x="647444" y="2357118"/>
                </a:lnTo>
                <a:cubicBezTo>
                  <a:pt x="646576" y="2356793"/>
                  <a:pt x="645599" y="2356738"/>
                  <a:pt x="644677" y="2356955"/>
                </a:cubicBezTo>
                <a:lnTo>
                  <a:pt x="638436" y="2358529"/>
                </a:lnTo>
                <a:lnTo>
                  <a:pt x="641204" y="2353428"/>
                </a:lnTo>
                <a:cubicBezTo>
                  <a:pt x="642235" y="2351528"/>
                  <a:pt x="641800" y="2349141"/>
                  <a:pt x="640118" y="2347784"/>
                </a:cubicBezTo>
                <a:cubicBezTo>
                  <a:pt x="639738" y="2347513"/>
                  <a:pt x="639304" y="2347241"/>
                  <a:pt x="638869" y="2347078"/>
                </a:cubicBezTo>
                <a:lnTo>
                  <a:pt x="638924" y="2347078"/>
                </a:lnTo>
                <a:close/>
                <a:moveTo>
                  <a:pt x="2835133" y="2346427"/>
                </a:moveTo>
                <a:cubicBezTo>
                  <a:pt x="2833993" y="2346318"/>
                  <a:pt x="2832907" y="2346590"/>
                  <a:pt x="2831985" y="2347241"/>
                </a:cubicBezTo>
                <a:lnTo>
                  <a:pt x="2823030" y="2353536"/>
                </a:lnTo>
                <a:cubicBezTo>
                  <a:pt x="2821945" y="2354296"/>
                  <a:pt x="2821240" y="2355490"/>
                  <a:pt x="2821131" y="2356792"/>
                </a:cubicBezTo>
                <a:lnTo>
                  <a:pt x="2820588" y="2362111"/>
                </a:lnTo>
                <a:lnTo>
                  <a:pt x="2815324" y="2364608"/>
                </a:lnTo>
                <a:lnTo>
                  <a:pt x="2793290" y="2360320"/>
                </a:lnTo>
                <a:cubicBezTo>
                  <a:pt x="2792205" y="2360049"/>
                  <a:pt x="2791011" y="2360320"/>
                  <a:pt x="2790034" y="2360917"/>
                </a:cubicBezTo>
                <a:lnTo>
                  <a:pt x="2774404" y="2370848"/>
                </a:lnTo>
                <a:cubicBezTo>
                  <a:pt x="2773156" y="2371608"/>
                  <a:pt x="2772396" y="2372911"/>
                  <a:pt x="2772288" y="2374376"/>
                </a:cubicBezTo>
                <a:lnTo>
                  <a:pt x="2771745" y="2383222"/>
                </a:lnTo>
                <a:cubicBezTo>
                  <a:pt x="2771691" y="2384470"/>
                  <a:pt x="2772125" y="2385664"/>
                  <a:pt x="2772993" y="2386587"/>
                </a:cubicBezTo>
                <a:cubicBezTo>
                  <a:pt x="2773319" y="2386912"/>
                  <a:pt x="2773699" y="2387184"/>
                  <a:pt x="2774079" y="2387401"/>
                </a:cubicBezTo>
                <a:lnTo>
                  <a:pt x="2774336" y="2387485"/>
                </a:lnTo>
                <a:lnTo>
                  <a:pt x="2773428" y="2386804"/>
                </a:lnTo>
                <a:cubicBezTo>
                  <a:pt x="2772560" y="2385882"/>
                  <a:pt x="2772125" y="2384688"/>
                  <a:pt x="2772180" y="2383439"/>
                </a:cubicBezTo>
                <a:lnTo>
                  <a:pt x="2772722" y="2374593"/>
                </a:lnTo>
                <a:cubicBezTo>
                  <a:pt x="2772831" y="2373182"/>
                  <a:pt x="2773591" y="2371825"/>
                  <a:pt x="2774839" y="2371066"/>
                </a:cubicBezTo>
                <a:lnTo>
                  <a:pt x="2790469" y="2361134"/>
                </a:lnTo>
                <a:cubicBezTo>
                  <a:pt x="2791446" y="2360537"/>
                  <a:pt x="2792585" y="2360320"/>
                  <a:pt x="2793725" y="2360537"/>
                </a:cubicBezTo>
                <a:lnTo>
                  <a:pt x="2815759" y="2364824"/>
                </a:lnTo>
                <a:lnTo>
                  <a:pt x="2821023" y="2362328"/>
                </a:lnTo>
                <a:lnTo>
                  <a:pt x="2821566" y="2357009"/>
                </a:lnTo>
                <a:cubicBezTo>
                  <a:pt x="2821728" y="2355707"/>
                  <a:pt x="2822379" y="2354513"/>
                  <a:pt x="2823465" y="2353754"/>
                </a:cubicBezTo>
                <a:lnTo>
                  <a:pt x="2832420" y="2347458"/>
                </a:lnTo>
                <a:cubicBezTo>
                  <a:pt x="2833342" y="2346807"/>
                  <a:pt x="2834427" y="2346536"/>
                  <a:pt x="2835567" y="2346644"/>
                </a:cubicBezTo>
                <a:lnTo>
                  <a:pt x="2835621" y="2346590"/>
                </a:lnTo>
                <a:lnTo>
                  <a:pt x="2840569" y="2347181"/>
                </a:lnTo>
                <a:lnTo>
                  <a:pt x="2840125" y="2347024"/>
                </a:lnTo>
                <a:close/>
                <a:moveTo>
                  <a:pt x="1918996" y="2344039"/>
                </a:moveTo>
                <a:lnTo>
                  <a:pt x="1918888" y="2344310"/>
                </a:lnTo>
                <a:lnTo>
                  <a:pt x="1917694" y="2344636"/>
                </a:lnTo>
                <a:lnTo>
                  <a:pt x="1917965" y="2344527"/>
                </a:lnTo>
                <a:cubicBezTo>
                  <a:pt x="1918345" y="2344419"/>
                  <a:pt x="1918671" y="2344256"/>
                  <a:pt x="1918996" y="2344039"/>
                </a:cubicBezTo>
                <a:close/>
                <a:moveTo>
                  <a:pt x="689450" y="2306972"/>
                </a:moveTo>
                <a:cubicBezTo>
                  <a:pt x="689993" y="2307840"/>
                  <a:pt x="690862" y="2308492"/>
                  <a:pt x="691892" y="2308763"/>
                </a:cubicBezTo>
                <a:lnTo>
                  <a:pt x="691947" y="2308763"/>
                </a:lnTo>
                <a:cubicBezTo>
                  <a:pt x="692706" y="2308980"/>
                  <a:pt x="693466" y="2308980"/>
                  <a:pt x="694226" y="2308818"/>
                </a:cubicBezTo>
                <a:lnTo>
                  <a:pt x="694117" y="2317121"/>
                </a:lnTo>
                <a:lnTo>
                  <a:pt x="690155" y="2312019"/>
                </a:lnTo>
                <a:close/>
                <a:moveTo>
                  <a:pt x="147896" y="2287706"/>
                </a:moveTo>
                <a:cubicBezTo>
                  <a:pt x="148432" y="2288195"/>
                  <a:pt x="149145" y="2288575"/>
                  <a:pt x="149900" y="2288737"/>
                </a:cubicBezTo>
                <a:lnTo>
                  <a:pt x="154349" y="2289714"/>
                </a:lnTo>
                <a:lnTo>
                  <a:pt x="155107" y="2292482"/>
                </a:lnTo>
                <a:cubicBezTo>
                  <a:pt x="154842" y="2292211"/>
                  <a:pt x="154566" y="2291993"/>
                  <a:pt x="154245" y="2291776"/>
                </a:cubicBezTo>
                <a:lnTo>
                  <a:pt x="147780" y="2287815"/>
                </a:lnTo>
                <a:close/>
                <a:moveTo>
                  <a:pt x="4346457" y="2266340"/>
                </a:moveTo>
                <a:lnTo>
                  <a:pt x="4347103" y="2268332"/>
                </a:lnTo>
                <a:lnTo>
                  <a:pt x="4346452" y="2266378"/>
                </a:lnTo>
                <a:close/>
                <a:moveTo>
                  <a:pt x="4346994" y="2262471"/>
                </a:moveTo>
                <a:lnTo>
                  <a:pt x="4346457" y="2266340"/>
                </a:lnTo>
                <a:lnTo>
                  <a:pt x="4346452" y="2266324"/>
                </a:lnTo>
                <a:cubicBezTo>
                  <a:pt x="4346018" y="2265021"/>
                  <a:pt x="4346235" y="2263610"/>
                  <a:pt x="4346994" y="2262471"/>
                </a:cubicBezTo>
                <a:close/>
                <a:moveTo>
                  <a:pt x="4432145" y="2257749"/>
                </a:moveTo>
                <a:lnTo>
                  <a:pt x="4437084" y="2258238"/>
                </a:lnTo>
                <a:lnTo>
                  <a:pt x="4445930" y="2275604"/>
                </a:lnTo>
                <a:cubicBezTo>
                  <a:pt x="4446527" y="2276689"/>
                  <a:pt x="4447558" y="2277558"/>
                  <a:pt x="4448752" y="2277883"/>
                </a:cubicBezTo>
                <a:lnTo>
                  <a:pt x="4455047" y="2279620"/>
                </a:lnTo>
                <a:cubicBezTo>
                  <a:pt x="4455535" y="2279783"/>
                  <a:pt x="4456078" y="2279783"/>
                  <a:pt x="4456566" y="2279783"/>
                </a:cubicBezTo>
                <a:lnTo>
                  <a:pt x="4493145" y="2277504"/>
                </a:lnTo>
                <a:lnTo>
                  <a:pt x="4500852" y="2280651"/>
                </a:lnTo>
                <a:cubicBezTo>
                  <a:pt x="4501448" y="2280923"/>
                  <a:pt x="4502100" y="2280977"/>
                  <a:pt x="4502750" y="2280977"/>
                </a:cubicBezTo>
                <a:lnTo>
                  <a:pt x="4512248" y="2280543"/>
                </a:lnTo>
                <a:lnTo>
                  <a:pt x="4514039" y="2286621"/>
                </a:lnTo>
                <a:cubicBezTo>
                  <a:pt x="4514528" y="2288358"/>
                  <a:pt x="4516047" y="2289606"/>
                  <a:pt x="4517838" y="2289823"/>
                </a:cubicBezTo>
                <a:lnTo>
                  <a:pt x="4542748" y="2292699"/>
                </a:lnTo>
                <a:lnTo>
                  <a:pt x="4536887" y="2321516"/>
                </a:lnTo>
                <a:cubicBezTo>
                  <a:pt x="4536398" y="2323959"/>
                  <a:pt x="4537972" y="2326347"/>
                  <a:pt x="4540414" y="2326835"/>
                </a:cubicBezTo>
                <a:lnTo>
                  <a:pt x="4605756" y="2340511"/>
                </a:lnTo>
                <a:cubicBezTo>
                  <a:pt x="4607601" y="2340891"/>
                  <a:pt x="4609446" y="2340078"/>
                  <a:pt x="4610477" y="2338504"/>
                </a:cubicBezTo>
                <a:lnTo>
                  <a:pt x="4612811" y="2334867"/>
                </a:lnTo>
                <a:lnTo>
                  <a:pt x="4638155" y="2352017"/>
                </a:lnTo>
                <a:cubicBezTo>
                  <a:pt x="4639892" y="2353211"/>
                  <a:pt x="4642226" y="2353048"/>
                  <a:pt x="4643745" y="2351582"/>
                </a:cubicBezTo>
                <a:lnTo>
                  <a:pt x="4648738" y="2346916"/>
                </a:lnTo>
                <a:lnTo>
                  <a:pt x="4658452" y="2347784"/>
                </a:lnTo>
                <a:lnTo>
                  <a:pt x="4667407" y="2369383"/>
                </a:lnTo>
                <a:cubicBezTo>
                  <a:pt x="4668058" y="2370903"/>
                  <a:pt x="4669415" y="2371934"/>
                  <a:pt x="4671043" y="2372151"/>
                </a:cubicBezTo>
                <a:lnTo>
                  <a:pt x="4752665" y="2382191"/>
                </a:lnTo>
                <a:lnTo>
                  <a:pt x="4810627" y="2486770"/>
                </a:lnTo>
                <a:cubicBezTo>
                  <a:pt x="4810789" y="2487041"/>
                  <a:pt x="4811169" y="2487529"/>
                  <a:pt x="4811169" y="2487529"/>
                </a:cubicBezTo>
                <a:lnTo>
                  <a:pt x="4838196" y="2518898"/>
                </a:lnTo>
                <a:lnTo>
                  <a:pt x="4834071" y="2525627"/>
                </a:lnTo>
                <a:cubicBezTo>
                  <a:pt x="4833800" y="2526007"/>
                  <a:pt x="4833637" y="2526442"/>
                  <a:pt x="4833528" y="2526875"/>
                </a:cubicBezTo>
                <a:lnTo>
                  <a:pt x="4817247" y="2589558"/>
                </a:lnTo>
                <a:cubicBezTo>
                  <a:pt x="4817138" y="2590155"/>
                  <a:pt x="4817030" y="2590751"/>
                  <a:pt x="4817138" y="2591349"/>
                </a:cubicBezTo>
                <a:lnTo>
                  <a:pt x="4827667" y="2662714"/>
                </a:lnTo>
                <a:cubicBezTo>
                  <a:pt x="4827775" y="2663474"/>
                  <a:pt x="4828047" y="2664179"/>
                  <a:pt x="4828536" y="2664776"/>
                </a:cubicBezTo>
                <a:lnTo>
                  <a:pt x="4832497" y="2669932"/>
                </a:lnTo>
                <a:cubicBezTo>
                  <a:pt x="4832877" y="2670475"/>
                  <a:pt x="4833419" y="2670909"/>
                  <a:pt x="4834017" y="2671234"/>
                </a:cubicBezTo>
                <a:lnTo>
                  <a:pt x="4860337" y="2684802"/>
                </a:lnTo>
                <a:cubicBezTo>
                  <a:pt x="4862074" y="2685671"/>
                  <a:pt x="4864191" y="2685345"/>
                  <a:pt x="4865602" y="2683988"/>
                </a:cubicBezTo>
                <a:cubicBezTo>
                  <a:pt x="4867013" y="2682577"/>
                  <a:pt x="4867338" y="2680460"/>
                  <a:pt x="4866471" y="2678724"/>
                </a:cubicBezTo>
                <a:lnTo>
                  <a:pt x="4863486" y="2672808"/>
                </a:lnTo>
                <a:lnTo>
                  <a:pt x="4865764" y="2666296"/>
                </a:lnTo>
                <a:cubicBezTo>
                  <a:pt x="4866145" y="2665211"/>
                  <a:pt x="4866090" y="2664071"/>
                  <a:pt x="4865656" y="2663040"/>
                </a:cubicBezTo>
                <a:lnTo>
                  <a:pt x="4859849" y="2649363"/>
                </a:lnTo>
                <a:lnTo>
                  <a:pt x="4861423" y="2649852"/>
                </a:lnTo>
                <a:lnTo>
                  <a:pt x="4867067" y="2660163"/>
                </a:lnTo>
                <a:cubicBezTo>
                  <a:pt x="4867610" y="2661086"/>
                  <a:pt x="4868424" y="2661846"/>
                  <a:pt x="4869455" y="2662226"/>
                </a:cubicBezTo>
                <a:lnTo>
                  <a:pt x="4885791" y="2668412"/>
                </a:lnTo>
                <a:lnTo>
                  <a:pt x="4883945" y="2673839"/>
                </a:lnTo>
                <a:cubicBezTo>
                  <a:pt x="4883294" y="2675739"/>
                  <a:pt x="4884000" y="2677855"/>
                  <a:pt x="4885628" y="2678995"/>
                </a:cubicBezTo>
                <a:lnTo>
                  <a:pt x="4889155" y="2681492"/>
                </a:lnTo>
                <a:lnTo>
                  <a:pt x="4891218" y="2688872"/>
                </a:lnTo>
                <a:lnTo>
                  <a:pt x="4876836" y="2713620"/>
                </a:lnTo>
                <a:cubicBezTo>
                  <a:pt x="4875859" y="2715302"/>
                  <a:pt x="4876077" y="2717418"/>
                  <a:pt x="4877379" y="2718884"/>
                </a:cubicBezTo>
                <a:lnTo>
                  <a:pt x="4881612" y="2723660"/>
                </a:lnTo>
                <a:lnTo>
                  <a:pt x="4881720" y="2733103"/>
                </a:lnTo>
                <a:lnTo>
                  <a:pt x="4874720" y="2736684"/>
                </a:lnTo>
                <a:lnTo>
                  <a:pt x="4867013" y="2736522"/>
                </a:lnTo>
                <a:cubicBezTo>
                  <a:pt x="4865493" y="2736576"/>
                  <a:pt x="4864191" y="2737173"/>
                  <a:pt x="4863322" y="2738313"/>
                </a:cubicBezTo>
                <a:lnTo>
                  <a:pt x="4860337" y="2742274"/>
                </a:lnTo>
                <a:cubicBezTo>
                  <a:pt x="4859089" y="2743957"/>
                  <a:pt x="4859144" y="2746236"/>
                  <a:pt x="4860446" y="2747864"/>
                </a:cubicBezTo>
                <a:lnTo>
                  <a:pt x="4870269" y="2759912"/>
                </a:lnTo>
                <a:lnTo>
                  <a:pt x="4869672" y="2764363"/>
                </a:lnTo>
                <a:cubicBezTo>
                  <a:pt x="4869564" y="2765394"/>
                  <a:pt x="4869780" y="2766479"/>
                  <a:pt x="4870324" y="2767347"/>
                </a:cubicBezTo>
                <a:lnTo>
                  <a:pt x="4873905" y="2773154"/>
                </a:lnTo>
                <a:cubicBezTo>
                  <a:pt x="4874122" y="2773589"/>
                  <a:pt x="4874448" y="2773914"/>
                  <a:pt x="4874828" y="2774239"/>
                </a:cubicBezTo>
                <a:lnTo>
                  <a:pt x="4881178" y="2779558"/>
                </a:lnTo>
                <a:lnTo>
                  <a:pt x="4880743" y="2791281"/>
                </a:lnTo>
                <a:cubicBezTo>
                  <a:pt x="4880634" y="2793505"/>
                  <a:pt x="4882154" y="2795405"/>
                  <a:pt x="4884271" y="2795893"/>
                </a:cubicBezTo>
                <a:lnTo>
                  <a:pt x="4908041" y="2801158"/>
                </a:lnTo>
                <a:lnTo>
                  <a:pt x="4906847" y="2810384"/>
                </a:lnTo>
                <a:lnTo>
                  <a:pt x="4894202" y="2815919"/>
                </a:lnTo>
                <a:cubicBezTo>
                  <a:pt x="4892845" y="2816516"/>
                  <a:pt x="4891869" y="2817710"/>
                  <a:pt x="4891597" y="2819175"/>
                </a:cubicBezTo>
                <a:cubicBezTo>
                  <a:pt x="4891326" y="2820640"/>
                  <a:pt x="4891760" y="2822106"/>
                  <a:pt x="4892791" y="2823191"/>
                </a:cubicBezTo>
                <a:lnTo>
                  <a:pt x="4901094" y="2831766"/>
                </a:lnTo>
                <a:cubicBezTo>
                  <a:pt x="4902397" y="2833069"/>
                  <a:pt x="4904297" y="2833503"/>
                  <a:pt x="4906034" y="2832797"/>
                </a:cubicBezTo>
                <a:lnTo>
                  <a:pt x="4924540" y="2825308"/>
                </a:lnTo>
                <a:lnTo>
                  <a:pt x="4932952" y="2831603"/>
                </a:lnTo>
                <a:cubicBezTo>
                  <a:pt x="4933874" y="2832255"/>
                  <a:pt x="4935013" y="2832580"/>
                  <a:pt x="4936099" y="2832472"/>
                </a:cubicBezTo>
                <a:lnTo>
                  <a:pt x="4940875" y="2832038"/>
                </a:lnTo>
                <a:lnTo>
                  <a:pt x="4943100" y="2837899"/>
                </a:lnTo>
                <a:cubicBezTo>
                  <a:pt x="4943480" y="2838984"/>
                  <a:pt x="4944294" y="2839852"/>
                  <a:pt x="4945271" y="2840341"/>
                </a:cubicBezTo>
                <a:lnTo>
                  <a:pt x="4951946" y="2843760"/>
                </a:lnTo>
                <a:cubicBezTo>
                  <a:pt x="4953194" y="2844411"/>
                  <a:pt x="4954660" y="2844466"/>
                  <a:pt x="4955908" y="2843868"/>
                </a:cubicBezTo>
                <a:lnTo>
                  <a:pt x="4973165" y="2835999"/>
                </a:lnTo>
                <a:lnTo>
                  <a:pt x="4990641" y="2838767"/>
                </a:lnTo>
                <a:lnTo>
                  <a:pt x="4991781" y="2845551"/>
                </a:lnTo>
                <a:lnTo>
                  <a:pt x="4986299" y="2851086"/>
                </a:lnTo>
                <a:cubicBezTo>
                  <a:pt x="4984617" y="2852769"/>
                  <a:pt x="4984508" y="2855428"/>
                  <a:pt x="4986082" y="2857219"/>
                </a:cubicBezTo>
                <a:lnTo>
                  <a:pt x="4988687" y="2860204"/>
                </a:lnTo>
                <a:lnTo>
                  <a:pt x="4986462" y="2871384"/>
                </a:lnTo>
                <a:cubicBezTo>
                  <a:pt x="4986299" y="2872197"/>
                  <a:pt x="4986408" y="2873066"/>
                  <a:pt x="4986679" y="2873825"/>
                </a:cubicBezTo>
                <a:lnTo>
                  <a:pt x="4990098" y="2882997"/>
                </a:lnTo>
                <a:lnTo>
                  <a:pt x="4989013" y="2888044"/>
                </a:lnTo>
                <a:lnTo>
                  <a:pt x="4971755" y="2905682"/>
                </a:lnTo>
                <a:cubicBezTo>
                  <a:pt x="4970724" y="2906713"/>
                  <a:pt x="4970289" y="2908179"/>
                  <a:pt x="4970506" y="2909590"/>
                </a:cubicBezTo>
                <a:lnTo>
                  <a:pt x="4971375" y="2914474"/>
                </a:lnTo>
                <a:cubicBezTo>
                  <a:pt x="4970072" y="2914582"/>
                  <a:pt x="4968770" y="2915234"/>
                  <a:pt x="4967956" y="2916428"/>
                </a:cubicBezTo>
                <a:lnTo>
                  <a:pt x="4959001" y="2929344"/>
                </a:lnTo>
                <a:lnTo>
                  <a:pt x="4949178" y="2927173"/>
                </a:lnTo>
                <a:cubicBezTo>
                  <a:pt x="4948093" y="2926956"/>
                  <a:pt x="4946899" y="2927119"/>
                  <a:pt x="4945922" y="2927716"/>
                </a:cubicBezTo>
                <a:lnTo>
                  <a:pt x="4932029" y="2935911"/>
                </a:lnTo>
                <a:lnTo>
                  <a:pt x="4917267" y="2926902"/>
                </a:lnTo>
                <a:lnTo>
                  <a:pt x="4908639" y="2913008"/>
                </a:lnTo>
                <a:cubicBezTo>
                  <a:pt x="4907824" y="2911706"/>
                  <a:pt x="4906413" y="2910892"/>
                  <a:pt x="4904839" y="2910892"/>
                </a:cubicBezTo>
                <a:cubicBezTo>
                  <a:pt x="4903320" y="2910892"/>
                  <a:pt x="4901855" y="2911706"/>
                  <a:pt x="4901040" y="2913008"/>
                </a:cubicBezTo>
                <a:lnTo>
                  <a:pt x="4894691" y="2922994"/>
                </a:lnTo>
                <a:lnTo>
                  <a:pt x="4885194" y="2927879"/>
                </a:lnTo>
                <a:lnTo>
                  <a:pt x="4867990" y="2920878"/>
                </a:lnTo>
                <a:cubicBezTo>
                  <a:pt x="4867501" y="2920661"/>
                  <a:pt x="4867013" y="2920553"/>
                  <a:pt x="4866471" y="2920553"/>
                </a:cubicBezTo>
                <a:lnTo>
                  <a:pt x="4835428" y="2919142"/>
                </a:lnTo>
                <a:cubicBezTo>
                  <a:pt x="4834885" y="2919142"/>
                  <a:pt x="4834342" y="2919196"/>
                  <a:pt x="4833800" y="2919359"/>
                </a:cubicBezTo>
                <a:lnTo>
                  <a:pt x="4802594" y="2929561"/>
                </a:lnTo>
                <a:lnTo>
                  <a:pt x="4786801" y="2931298"/>
                </a:lnTo>
                <a:lnTo>
                  <a:pt x="4774428" y="2928639"/>
                </a:lnTo>
                <a:cubicBezTo>
                  <a:pt x="4772420" y="2928204"/>
                  <a:pt x="4770357" y="2929181"/>
                  <a:pt x="4769435" y="2930972"/>
                </a:cubicBezTo>
                <a:lnTo>
                  <a:pt x="4769055" y="2931786"/>
                </a:lnTo>
                <a:lnTo>
                  <a:pt x="4739966" y="2931786"/>
                </a:lnTo>
                <a:cubicBezTo>
                  <a:pt x="4739260" y="2931786"/>
                  <a:pt x="4738501" y="2932003"/>
                  <a:pt x="4737849" y="2932329"/>
                </a:cubicBezTo>
                <a:lnTo>
                  <a:pt x="4734485" y="2934120"/>
                </a:lnTo>
                <a:lnTo>
                  <a:pt x="4730198" y="2932383"/>
                </a:lnTo>
                <a:lnTo>
                  <a:pt x="4724011" y="2929832"/>
                </a:lnTo>
                <a:cubicBezTo>
                  <a:pt x="4723196" y="2929452"/>
                  <a:pt x="4722329" y="2929398"/>
                  <a:pt x="4721460" y="2929561"/>
                </a:cubicBezTo>
                <a:lnTo>
                  <a:pt x="4717878" y="2930267"/>
                </a:lnTo>
                <a:lnTo>
                  <a:pt x="4716685" y="2928693"/>
                </a:lnTo>
                <a:cubicBezTo>
                  <a:pt x="4715924" y="2927716"/>
                  <a:pt x="4714839" y="2927119"/>
                  <a:pt x="4713699" y="2926956"/>
                </a:cubicBezTo>
                <a:cubicBezTo>
                  <a:pt x="4713373" y="2926956"/>
                  <a:pt x="4712994" y="2926956"/>
                  <a:pt x="4712668" y="2926956"/>
                </a:cubicBezTo>
                <a:cubicBezTo>
                  <a:pt x="4712614" y="2926956"/>
                  <a:pt x="4712506" y="2926956"/>
                  <a:pt x="4712506" y="2926956"/>
                </a:cubicBezTo>
                <a:lnTo>
                  <a:pt x="4702411" y="2928204"/>
                </a:lnTo>
                <a:lnTo>
                  <a:pt x="4686782" y="2921420"/>
                </a:lnTo>
                <a:cubicBezTo>
                  <a:pt x="4685533" y="2920878"/>
                  <a:pt x="4684176" y="2920878"/>
                  <a:pt x="4682983" y="2921475"/>
                </a:cubicBezTo>
                <a:cubicBezTo>
                  <a:pt x="4682983" y="2921475"/>
                  <a:pt x="4678641" y="2923537"/>
                  <a:pt x="4678641" y="2923537"/>
                </a:cubicBezTo>
                <a:lnTo>
                  <a:pt x="4678370" y="2923537"/>
                </a:lnTo>
                <a:lnTo>
                  <a:pt x="4675276" y="2923266"/>
                </a:lnTo>
                <a:lnTo>
                  <a:pt x="4670120" y="2920553"/>
                </a:lnTo>
                <a:cubicBezTo>
                  <a:pt x="4669957" y="2920444"/>
                  <a:pt x="4669740" y="2920389"/>
                  <a:pt x="4669578" y="2920335"/>
                </a:cubicBezTo>
                <a:cubicBezTo>
                  <a:pt x="4669361" y="2920227"/>
                  <a:pt x="4669089" y="2920064"/>
                  <a:pt x="4668818" y="2920064"/>
                </a:cubicBezTo>
                <a:cubicBezTo>
                  <a:pt x="4668384" y="2920064"/>
                  <a:pt x="4667950" y="2920064"/>
                  <a:pt x="4667516" y="2920064"/>
                </a:cubicBezTo>
                <a:cubicBezTo>
                  <a:pt x="4667461" y="2920064"/>
                  <a:pt x="4667407" y="2920064"/>
                  <a:pt x="4667407" y="2920064"/>
                </a:cubicBezTo>
                <a:lnTo>
                  <a:pt x="4644722" y="2923320"/>
                </a:lnTo>
                <a:cubicBezTo>
                  <a:pt x="4643962" y="2923429"/>
                  <a:pt x="4643202" y="2923754"/>
                  <a:pt x="4642605" y="2924243"/>
                </a:cubicBezTo>
                <a:lnTo>
                  <a:pt x="4634519" y="2930538"/>
                </a:lnTo>
                <a:lnTo>
                  <a:pt x="4631643" y="2928584"/>
                </a:lnTo>
                <a:cubicBezTo>
                  <a:pt x="4630503" y="2927824"/>
                  <a:pt x="4629092" y="2927608"/>
                  <a:pt x="4627789" y="2928042"/>
                </a:cubicBezTo>
                <a:cubicBezTo>
                  <a:pt x="4626487" y="2928421"/>
                  <a:pt x="4625402" y="2929398"/>
                  <a:pt x="4624913" y="2930646"/>
                </a:cubicBezTo>
                <a:lnTo>
                  <a:pt x="4621114" y="2940089"/>
                </a:lnTo>
                <a:lnTo>
                  <a:pt x="4616393" y="2940198"/>
                </a:lnTo>
                <a:cubicBezTo>
                  <a:pt x="4614765" y="2940252"/>
                  <a:pt x="4613245" y="2941121"/>
                  <a:pt x="4612485" y="2942586"/>
                </a:cubicBezTo>
                <a:lnTo>
                  <a:pt x="4609772" y="2947688"/>
                </a:lnTo>
                <a:cubicBezTo>
                  <a:pt x="4609718" y="2947144"/>
                  <a:pt x="4609555" y="2946602"/>
                  <a:pt x="4609283" y="2946113"/>
                </a:cubicBezTo>
                <a:cubicBezTo>
                  <a:pt x="4609283" y="2946059"/>
                  <a:pt x="4609283" y="2946059"/>
                  <a:pt x="4609283" y="2946059"/>
                </a:cubicBezTo>
                <a:cubicBezTo>
                  <a:pt x="4609012" y="2945571"/>
                  <a:pt x="4608632" y="2945137"/>
                  <a:pt x="4608198" y="2944757"/>
                </a:cubicBezTo>
                <a:cubicBezTo>
                  <a:pt x="4608144" y="2944757"/>
                  <a:pt x="4608144" y="2944757"/>
                  <a:pt x="4608144" y="2944757"/>
                </a:cubicBezTo>
                <a:cubicBezTo>
                  <a:pt x="4607818" y="2944485"/>
                  <a:pt x="4607384" y="2944268"/>
                  <a:pt x="4607004" y="2944105"/>
                </a:cubicBezTo>
                <a:cubicBezTo>
                  <a:pt x="4606841" y="2944051"/>
                  <a:pt x="4606733" y="2943997"/>
                  <a:pt x="4606570" y="2943997"/>
                </a:cubicBezTo>
                <a:cubicBezTo>
                  <a:pt x="4606244" y="2943889"/>
                  <a:pt x="4605918" y="2943835"/>
                  <a:pt x="4605593" y="2943835"/>
                </a:cubicBezTo>
                <a:cubicBezTo>
                  <a:pt x="4605485" y="2943835"/>
                  <a:pt x="4605431" y="2943835"/>
                  <a:pt x="4605322" y="2943835"/>
                </a:cubicBezTo>
                <a:cubicBezTo>
                  <a:pt x="4605267" y="2943835"/>
                  <a:pt x="4605213" y="2943835"/>
                  <a:pt x="4605159" y="2943835"/>
                </a:cubicBezTo>
                <a:cubicBezTo>
                  <a:pt x="4604670" y="2943889"/>
                  <a:pt x="4604182" y="2943943"/>
                  <a:pt x="4603748" y="2944105"/>
                </a:cubicBezTo>
                <a:lnTo>
                  <a:pt x="4596475" y="2946765"/>
                </a:lnTo>
                <a:lnTo>
                  <a:pt x="4593653" y="2945300"/>
                </a:lnTo>
                <a:lnTo>
                  <a:pt x="4591971" y="2938408"/>
                </a:lnTo>
                <a:cubicBezTo>
                  <a:pt x="4591537" y="2936508"/>
                  <a:pt x="4589909" y="2935151"/>
                  <a:pt x="4588009" y="2934988"/>
                </a:cubicBezTo>
                <a:lnTo>
                  <a:pt x="4577861" y="2934066"/>
                </a:lnTo>
                <a:lnTo>
                  <a:pt x="4575039" y="2918273"/>
                </a:lnTo>
                <a:cubicBezTo>
                  <a:pt x="4574713" y="2916157"/>
                  <a:pt x="4572922" y="2914637"/>
                  <a:pt x="4570806" y="2914528"/>
                </a:cubicBezTo>
                <a:lnTo>
                  <a:pt x="4549043" y="2913606"/>
                </a:lnTo>
                <a:lnTo>
                  <a:pt x="4552842" y="2893471"/>
                </a:lnTo>
                <a:lnTo>
                  <a:pt x="4562231" y="2882672"/>
                </a:lnTo>
                <a:cubicBezTo>
                  <a:pt x="4562991" y="2881803"/>
                  <a:pt x="4563371" y="2880663"/>
                  <a:pt x="4563317" y="2879470"/>
                </a:cubicBezTo>
                <a:lnTo>
                  <a:pt x="4563099" y="2875780"/>
                </a:lnTo>
                <a:lnTo>
                  <a:pt x="4566518" y="2876973"/>
                </a:lnTo>
                <a:cubicBezTo>
                  <a:pt x="4566952" y="2877136"/>
                  <a:pt x="4567441" y="2877245"/>
                  <a:pt x="4567875" y="2877245"/>
                </a:cubicBezTo>
                <a:cubicBezTo>
                  <a:pt x="4569286" y="2877299"/>
                  <a:pt x="4570588" y="2876702"/>
                  <a:pt x="4571512" y="2875562"/>
                </a:cubicBezTo>
                <a:lnTo>
                  <a:pt x="4578078" y="2867422"/>
                </a:lnTo>
                <a:cubicBezTo>
                  <a:pt x="4578512" y="2866933"/>
                  <a:pt x="4578783" y="2866336"/>
                  <a:pt x="4578946" y="2865685"/>
                </a:cubicBezTo>
                <a:lnTo>
                  <a:pt x="4583505" y="2865522"/>
                </a:lnTo>
                <a:cubicBezTo>
                  <a:pt x="4585621" y="2865468"/>
                  <a:pt x="4587413" y="2863894"/>
                  <a:pt x="4587793" y="2861832"/>
                </a:cubicBezTo>
                <a:cubicBezTo>
                  <a:pt x="4587793" y="2861832"/>
                  <a:pt x="4588769" y="2856459"/>
                  <a:pt x="4588769" y="2856459"/>
                </a:cubicBezTo>
                <a:lnTo>
                  <a:pt x="4589691" y="2856459"/>
                </a:lnTo>
                <a:cubicBezTo>
                  <a:pt x="4591483" y="2856622"/>
                  <a:pt x="4593165" y="2855699"/>
                  <a:pt x="4594033" y="2854126"/>
                </a:cubicBezTo>
                <a:lnTo>
                  <a:pt x="4597290" y="2848156"/>
                </a:lnTo>
                <a:cubicBezTo>
                  <a:pt x="4597507" y="2847721"/>
                  <a:pt x="4597724" y="2847179"/>
                  <a:pt x="4597778" y="2846690"/>
                </a:cubicBezTo>
                <a:lnTo>
                  <a:pt x="4599732" y="2834425"/>
                </a:lnTo>
                <a:cubicBezTo>
                  <a:pt x="4599949" y="2833069"/>
                  <a:pt x="4599515" y="2831766"/>
                  <a:pt x="4598701" y="2830789"/>
                </a:cubicBezTo>
                <a:cubicBezTo>
                  <a:pt x="4598429" y="2830463"/>
                  <a:pt x="4598103" y="2830192"/>
                  <a:pt x="4597724" y="2829921"/>
                </a:cubicBezTo>
                <a:lnTo>
                  <a:pt x="4588335" y="2823788"/>
                </a:lnTo>
                <a:cubicBezTo>
                  <a:pt x="4588064" y="2823625"/>
                  <a:pt x="4587793" y="2823517"/>
                  <a:pt x="4587521" y="2823408"/>
                </a:cubicBezTo>
                <a:cubicBezTo>
                  <a:pt x="4587467" y="2823408"/>
                  <a:pt x="4587413" y="2823408"/>
                  <a:pt x="4587413" y="2823408"/>
                </a:cubicBezTo>
                <a:cubicBezTo>
                  <a:pt x="4587087" y="2823299"/>
                  <a:pt x="4586761" y="2823191"/>
                  <a:pt x="4586436" y="2823191"/>
                </a:cubicBezTo>
                <a:cubicBezTo>
                  <a:pt x="4586164" y="2823191"/>
                  <a:pt x="4585838" y="2823191"/>
                  <a:pt x="4585513" y="2823191"/>
                </a:cubicBezTo>
                <a:cubicBezTo>
                  <a:pt x="4585188" y="2823245"/>
                  <a:pt x="4584862" y="2823299"/>
                  <a:pt x="4584536" y="2823408"/>
                </a:cubicBezTo>
                <a:lnTo>
                  <a:pt x="4579218" y="2825091"/>
                </a:lnTo>
                <a:lnTo>
                  <a:pt x="4578241" y="2824060"/>
                </a:lnTo>
                <a:cubicBezTo>
                  <a:pt x="4579815" y="2823137"/>
                  <a:pt x="4580629" y="2821292"/>
                  <a:pt x="4580357" y="2819501"/>
                </a:cubicBezTo>
                <a:lnTo>
                  <a:pt x="4578078" y="2805120"/>
                </a:lnTo>
                <a:cubicBezTo>
                  <a:pt x="4577915" y="2804088"/>
                  <a:pt x="4577372" y="2803111"/>
                  <a:pt x="4576613" y="2802460"/>
                </a:cubicBezTo>
                <a:cubicBezTo>
                  <a:pt x="4575853" y="2801809"/>
                  <a:pt x="4574876" y="2801320"/>
                  <a:pt x="4573791" y="2801320"/>
                </a:cubicBezTo>
                <a:cubicBezTo>
                  <a:pt x="4573791" y="2801320"/>
                  <a:pt x="4565161" y="2800886"/>
                  <a:pt x="4565161" y="2800886"/>
                </a:cubicBezTo>
                <a:lnTo>
                  <a:pt x="4564348" y="2800886"/>
                </a:lnTo>
                <a:cubicBezTo>
                  <a:pt x="4563534" y="2800886"/>
                  <a:pt x="4562719" y="2801104"/>
                  <a:pt x="4562014" y="2801483"/>
                </a:cubicBezTo>
                <a:cubicBezTo>
                  <a:pt x="4561634" y="2801700"/>
                  <a:pt x="4561308" y="2801917"/>
                  <a:pt x="4560983" y="2802243"/>
                </a:cubicBezTo>
                <a:cubicBezTo>
                  <a:pt x="4560060" y="2803166"/>
                  <a:pt x="4559572" y="2804414"/>
                  <a:pt x="4559680" y="2805716"/>
                </a:cubicBezTo>
                <a:lnTo>
                  <a:pt x="4560983" y="2826231"/>
                </a:lnTo>
                <a:lnTo>
                  <a:pt x="4559301" y="2828835"/>
                </a:lnTo>
                <a:lnTo>
                  <a:pt x="4536290" y="2814725"/>
                </a:lnTo>
                <a:cubicBezTo>
                  <a:pt x="4535530" y="2814291"/>
                  <a:pt x="4534607" y="2814074"/>
                  <a:pt x="4533739" y="2814074"/>
                </a:cubicBezTo>
                <a:cubicBezTo>
                  <a:pt x="4533468" y="2814074"/>
                  <a:pt x="4533142" y="2814128"/>
                  <a:pt x="4532870" y="2814182"/>
                </a:cubicBezTo>
                <a:lnTo>
                  <a:pt x="4516047" y="2818198"/>
                </a:lnTo>
                <a:lnTo>
                  <a:pt x="4496456" y="2806042"/>
                </a:lnTo>
                <a:lnTo>
                  <a:pt x="4497161" y="2802352"/>
                </a:lnTo>
                <a:cubicBezTo>
                  <a:pt x="4497432" y="2800995"/>
                  <a:pt x="4497052" y="2799530"/>
                  <a:pt x="4496130" y="2798498"/>
                </a:cubicBezTo>
                <a:cubicBezTo>
                  <a:pt x="4495208" y="2797413"/>
                  <a:pt x="4493851" y="2796870"/>
                  <a:pt x="4492440" y="2796979"/>
                </a:cubicBezTo>
                <a:lnTo>
                  <a:pt x="4472468" y="2798390"/>
                </a:lnTo>
                <a:cubicBezTo>
                  <a:pt x="4472088" y="2798444"/>
                  <a:pt x="4471654" y="2798498"/>
                  <a:pt x="4471274" y="2798661"/>
                </a:cubicBezTo>
                <a:lnTo>
                  <a:pt x="4467638" y="2787861"/>
                </a:lnTo>
                <a:cubicBezTo>
                  <a:pt x="4467041" y="2786125"/>
                  <a:pt x="4465467" y="2784985"/>
                  <a:pt x="4463730" y="2784822"/>
                </a:cubicBezTo>
                <a:cubicBezTo>
                  <a:pt x="4463133" y="2784768"/>
                  <a:pt x="4462537" y="2784822"/>
                  <a:pt x="4461939" y="2785039"/>
                </a:cubicBezTo>
                <a:lnTo>
                  <a:pt x="4451139" y="2788567"/>
                </a:lnTo>
                <a:lnTo>
                  <a:pt x="4449729" y="2780318"/>
                </a:lnTo>
                <a:cubicBezTo>
                  <a:pt x="4449674" y="2779775"/>
                  <a:pt x="4449457" y="2779287"/>
                  <a:pt x="4449186" y="2778798"/>
                </a:cubicBezTo>
                <a:lnTo>
                  <a:pt x="4434533" y="2753888"/>
                </a:lnTo>
                <a:cubicBezTo>
                  <a:pt x="4433610" y="2752314"/>
                  <a:pt x="4431982" y="2751500"/>
                  <a:pt x="4430137" y="2751663"/>
                </a:cubicBezTo>
                <a:lnTo>
                  <a:pt x="4416461" y="2753183"/>
                </a:lnTo>
                <a:lnTo>
                  <a:pt x="4414507" y="2751392"/>
                </a:lnTo>
                <a:lnTo>
                  <a:pt x="4415918" y="2748678"/>
                </a:lnTo>
                <a:cubicBezTo>
                  <a:pt x="4416678" y="2747321"/>
                  <a:pt x="4416678" y="2745693"/>
                  <a:pt x="4415918" y="2744336"/>
                </a:cubicBezTo>
                <a:lnTo>
                  <a:pt x="4413368" y="2739778"/>
                </a:lnTo>
                <a:cubicBezTo>
                  <a:pt x="4413042" y="2739181"/>
                  <a:pt x="4412554" y="2738638"/>
                  <a:pt x="4412011" y="2738259"/>
                </a:cubicBezTo>
                <a:cubicBezTo>
                  <a:pt x="4411957" y="2738204"/>
                  <a:pt x="4411848" y="2738150"/>
                  <a:pt x="4411793" y="2738150"/>
                </a:cubicBezTo>
                <a:cubicBezTo>
                  <a:pt x="4411576" y="2738041"/>
                  <a:pt x="4411360" y="2737933"/>
                  <a:pt x="4411143" y="2737824"/>
                </a:cubicBezTo>
                <a:cubicBezTo>
                  <a:pt x="4410871" y="2737715"/>
                  <a:pt x="4410491" y="2737553"/>
                  <a:pt x="4410165" y="2737553"/>
                </a:cubicBezTo>
                <a:cubicBezTo>
                  <a:pt x="4408809" y="2737282"/>
                  <a:pt x="4407398" y="2737770"/>
                  <a:pt x="4406366" y="2738693"/>
                </a:cubicBezTo>
                <a:lnTo>
                  <a:pt x="4391388" y="2752640"/>
                </a:lnTo>
                <a:lnTo>
                  <a:pt x="4390520" y="2752314"/>
                </a:lnTo>
                <a:cubicBezTo>
                  <a:pt x="4390466" y="2752260"/>
                  <a:pt x="4390357" y="2752260"/>
                  <a:pt x="4390248" y="2752260"/>
                </a:cubicBezTo>
                <a:cubicBezTo>
                  <a:pt x="4389272" y="2751935"/>
                  <a:pt x="4388240" y="2751989"/>
                  <a:pt x="4387318" y="2752369"/>
                </a:cubicBezTo>
                <a:cubicBezTo>
                  <a:pt x="4387209" y="2752423"/>
                  <a:pt x="4387100" y="2752477"/>
                  <a:pt x="4386992" y="2752477"/>
                </a:cubicBezTo>
                <a:cubicBezTo>
                  <a:pt x="4386721" y="2752640"/>
                  <a:pt x="4386450" y="2752803"/>
                  <a:pt x="4386233" y="2752966"/>
                </a:cubicBezTo>
                <a:cubicBezTo>
                  <a:pt x="4385473" y="2753563"/>
                  <a:pt x="4384930" y="2754322"/>
                  <a:pt x="4384658" y="2755190"/>
                </a:cubicBezTo>
                <a:lnTo>
                  <a:pt x="4383573" y="2758555"/>
                </a:lnTo>
                <a:lnTo>
                  <a:pt x="4380806" y="2756547"/>
                </a:lnTo>
                <a:lnTo>
                  <a:pt x="4376464" y="2753400"/>
                </a:lnTo>
                <a:cubicBezTo>
                  <a:pt x="4376084" y="2753128"/>
                  <a:pt x="4375704" y="2752966"/>
                  <a:pt x="4375324" y="2752803"/>
                </a:cubicBezTo>
                <a:cubicBezTo>
                  <a:pt x="4374130" y="2752369"/>
                  <a:pt x="4372773" y="2752477"/>
                  <a:pt x="4371634" y="2753074"/>
                </a:cubicBezTo>
                <a:lnTo>
                  <a:pt x="4368540" y="2754757"/>
                </a:lnTo>
                <a:cubicBezTo>
                  <a:pt x="4366749" y="2755733"/>
                  <a:pt x="4365827" y="2757741"/>
                  <a:pt x="4366261" y="2759695"/>
                </a:cubicBezTo>
                <a:lnTo>
                  <a:pt x="4366370" y="2760238"/>
                </a:lnTo>
                <a:lnTo>
                  <a:pt x="4362842" y="2760509"/>
                </a:lnTo>
                <a:cubicBezTo>
                  <a:pt x="4360997" y="2760618"/>
                  <a:pt x="4359423" y="2761920"/>
                  <a:pt x="4358880" y="2763711"/>
                </a:cubicBezTo>
                <a:lnTo>
                  <a:pt x="4356438" y="2771960"/>
                </a:lnTo>
                <a:cubicBezTo>
                  <a:pt x="4356113" y="2773154"/>
                  <a:pt x="4356221" y="2774402"/>
                  <a:pt x="4356818" y="2775434"/>
                </a:cubicBezTo>
                <a:lnTo>
                  <a:pt x="4365175" y="2790792"/>
                </a:lnTo>
                <a:lnTo>
                  <a:pt x="4367781" y="2803437"/>
                </a:lnTo>
                <a:cubicBezTo>
                  <a:pt x="4367943" y="2804468"/>
                  <a:pt x="4368486" y="2805336"/>
                  <a:pt x="4369246" y="2805987"/>
                </a:cubicBezTo>
                <a:lnTo>
                  <a:pt x="4380534" y="2815702"/>
                </a:lnTo>
                <a:lnTo>
                  <a:pt x="4363168" y="2812229"/>
                </a:lnTo>
                <a:lnTo>
                  <a:pt x="4363059" y="2809190"/>
                </a:lnTo>
                <a:cubicBezTo>
                  <a:pt x="4363005" y="2807942"/>
                  <a:pt x="4362462" y="2806802"/>
                  <a:pt x="4361540" y="2805987"/>
                </a:cubicBezTo>
                <a:cubicBezTo>
                  <a:pt x="4360617" y="2805174"/>
                  <a:pt x="4359423" y="2804794"/>
                  <a:pt x="4358175" y="2804903"/>
                </a:cubicBezTo>
                <a:lnTo>
                  <a:pt x="4331854" y="2807236"/>
                </a:lnTo>
                <a:lnTo>
                  <a:pt x="4320402" y="2805174"/>
                </a:lnTo>
                <a:lnTo>
                  <a:pt x="4320402" y="2802840"/>
                </a:lnTo>
                <a:cubicBezTo>
                  <a:pt x="4320402" y="2801049"/>
                  <a:pt x="4319371" y="2799421"/>
                  <a:pt x="4317689" y="2798715"/>
                </a:cubicBezTo>
                <a:lnTo>
                  <a:pt x="4316278" y="2798119"/>
                </a:lnTo>
                <a:lnTo>
                  <a:pt x="4314433" y="2797304"/>
                </a:lnTo>
                <a:cubicBezTo>
                  <a:pt x="4313185" y="2796762"/>
                  <a:pt x="4311774" y="2796816"/>
                  <a:pt x="4310580" y="2797413"/>
                </a:cubicBezTo>
                <a:cubicBezTo>
                  <a:pt x="4309386" y="2798010"/>
                  <a:pt x="4308517" y="2799150"/>
                  <a:pt x="4308246" y="2800452"/>
                </a:cubicBezTo>
                <a:lnTo>
                  <a:pt x="4308137" y="2800832"/>
                </a:lnTo>
                <a:lnTo>
                  <a:pt x="4304718" y="2796436"/>
                </a:lnTo>
                <a:cubicBezTo>
                  <a:pt x="4303796" y="2795297"/>
                  <a:pt x="4302385" y="2794699"/>
                  <a:pt x="4300920" y="2794699"/>
                </a:cubicBezTo>
                <a:lnTo>
                  <a:pt x="4297663" y="2794862"/>
                </a:lnTo>
                <a:lnTo>
                  <a:pt x="4294841" y="2766859"/>
                </a:lnTo>
                <a:cubicBezTo>
                  <a:pt x="4294678" y="2765394"/>
                  <a:pt x="4293810" y="2764037"/>
                  <a:pt x="4292453" y="2763331"/>
                </a:cubicBezTo>
                <a:cubicBezTo>
                  <a:pt x="4291748" y="2762952"/>
                  <a:pt x="4291042" y="2762789"/>
                  <a:pt x="4290283" y="2762789"/>
                </a:cubicBezTo>
                <a:cubicBezTo>
                  <a:pt x="4289577" y="2762789"/>
                  <a:pt x="4288817" y="2762952"/>
                  <a:pt x="4288166" y="2763331"/>
                </a:cubicBezTo>
                <a:lnTo>
                  <a:pt x="4262768" y="2777279"/>
                </a:lnTo>
                <a:cubicBezTo>
                  <a:pt x="4261357" y="2778093"/>
                  <a:pt x="4260434" y="2779612"/>
                  <a:pt x="4260434" y="2781240"/>
                </a:cubicBezTo>
                <a:lnTo>
                  <a:pt x="4260434" y="2782542"/>
                </a:lnTo>
                <a:lnTo>
                  <a:pt x="4249363" y="2786939"/>
                </a:lnTo>
                <a:lnTo>
                  <a:pt x="4242253" y="2786125"/>
                </a:lnTo>
                <a:cubicBezTo>
                  <a:pt x="4240788" y="2785962"/>
                  <a:pt x="4239377" y="2786504"/>
                  <a:pt x="4238401" y="2787590"/>
                </a:cubicBezTo>
                <a:lnTo>
                  <a:pt x="4234493" y="2791823"/>
                </a:lnTo>
                <a:lnTo>
                  <a:pt x="4234493" y="2789381"/>
                </a:lnTo>
                <a:cubicBezTo>
                  <a:pt x="4234493" y="2786939"/>
                  <a:pt x="4232485" y="2784877"/>
                  <a:pt x="4230043" y="2784877"/>
                </a:cubicBezTo>
                <a:lnTo>
                  <a:pt x="4221522" y="2784714"/>
                </a:lnTo>
                <a:cubicBezTo>
                  <a:pt x="4221034" y="2784714"/>
                  <a:pt x="4220545" y="2784768"/>
                  <a:pt x="4220111" y="2784931"/>
                </a:cubicBezTo>
                <a:lnTo>
                  <a:pt x="4198349" y="2791552"/>
                </a:lnTo>
                <a:lnTo>
                  <a:pt x="4186681" y="2787047"/>
                </a:lnTo>
                <a:cubicBezTo>
                  <a:pt x="4185486" y="2786559"/>
                  <a:pt x="4184075" y="2786667"/>
                  <a:pt x="4182935" y="2787265"/>
                </a:cubicBezTo>
                <a:lnTo>
                  <a:pt x="4158460" y="2800398"/>
                </a:lnTo>
                <a:lnTo>
                  <a:pt x="4152001" y="2792312"/>
                </a:lnTo>
                <a:lnTo>
                  <a:pt x="4149560" y="2783954"/>
                </a:lnTo>
                <a:cubicBezTo>
                  <a:pt x="4149288" y="2783031"/>
                  <a:pt x="4148745" y="2782217"/>
                  <a:pt x="4148040" y="2781675"/>
                </a:cubicBezTo>
                <a:cubicBezTo>
                  <a:pt x="4147280" y="2781077"/>
                  <a:pt x="4146412" y="2780698"/>
                  <a:pt x="4145435" y="2780698"/>
                </a:cubicBezTo>
                <a:cubicBezTo>
                  <a:pt x="4143535" y="2780644"/>
                  <a:pt x="4141745" y="2781729"/>
                  <a:pt x="4141039" y="2783520"/>
                </a:cubicBezTo>
                <a:lnTo>
                  <a:pt x="4140876" y="2783954"/>
                </a:lnTo>
                <a:lnTo>
                  <a:pt x="4132844" y="2784551"/>
                </a:lnTo>
                <a:lnTo>
                  <a:pt x="4130891" y="2782272"/>
                </a:lnTo>
                <a:cubicBezTo>
                  <a:pt x="4130674" y="2782001"/>
                  <a:pt x="4130457" y="2781783"/>
                  <a:pt x="4130239" y="2781620"/>
                </a:cubicBezTo>
                <a:cubicBezTo>
                  <a:pt x="4128611" y="2780318"/>
                  <a:pt x="4126223" y="2780318"/>
                  <a:pt x="4124541" y="2781729"/>
                </a:cubicBezTo>
                <a:lnTo>
                  <a:pt x="4114826" y="2789924"/>
                </a:lnTo>
                <a:lnTo>
                  <a:pt x="4112275" y="2782760"/>
                </a:lnTo>
                <a:cubicBezTo>
                  <a:pt x="4112167" y="2782434"/>
                  <a:pt x="4111950" y="2782163"/>
                  <a:pt x="4111788" y="2781892"/>
                </a:cubicBezTo>
                <a:cubicBezTo>
                  <a:pt x="4110919" y="2780427"/>
                  <a:pt x="4109345" y="2779612"/>
                  <a:pt x="4107609" y="2779775"/>
                </a:cubicBezTo>
                <a:cubicBezTo>
                  <a:pt x="4107554" y="2779775"/>
                  <a:pt x="4107446" y="2779775"/>
                  <a:pt x="4107446" y="2779775"/>
                </a:cubicBezTo>
                <a:lnTo>
                  <a:pt x="4101150" y="2780589"/>
                </a:lnTo>
                <a:lnTo>
                  <a:pt x="4098871" y="2778039"/>
                </a:lnTo>
                <a:cubicBezTo>
                  <a:pt x="4097894" y="2776899"/>
                  <a:pt x="4096429" y="2776356"/>
                  <a:pt x="4095018" y="2776519"/>
                </a:cubicBezTo>
                <a:cubicBezTo>
                  <a:pt x="4094529" y="2776573"/>
                  <a:pt x="4094041" y="2776682"/>
                  <a:pt x="4093607" y="2776899"/>
                </a:cubicBezTo>
                <a:lnTo>
                  <a:pt x="4090785" y="2778147"/>
                </a:lnTo>
                <a:lnTo>
                  <a:pt x="4082699" y="2773534"/>
                </a:lnTo>
                <a:lnTo>
                  <a:pt x="4080040" y="2766316"/>
                </a:lnTo>
                <a:cubicBezTo>
                  <a:pt x="4079496" y="2764905"/>
                  <a:pt x="4078248" y="2763820"/>
                  <a:pt x="4076783" y="2763494"/>
                </a:cubicBezTo>
                <a:lnTo>
                  <a:pt x="4072550" y="2762517"/>
                </a:lnTo>
                <a:cubicBezTo>
                  <a:pt x="4071031" y="2762137"/>
                  <a:pt x="4069403" y="2762626"/>
                  <a:pt x="4068317" y="2763765"/>
                </a:cubicBezTo>
                <a:lnTo>
                  <a:pt x="4061316" y="2770984"/>
                </a:lnTo>
                <a:lnTo>
                  <a:pt x="4058005" y="2769627"/>
                </a:lnTo>
                <a:cubicBezTo>
                  <a:pt x="4057517" y="2769409"/>
                  <a:pt x="4057029" y="2769301"/>
                  <a:pt x="4056540" y="2769301"/>
                </a:cubicBezTo>
                <a:cubicBezTo>
                  <a:pt x="4055075" y="2769247"/>
                  <a:pt x="4053610" y="2769844"/>
                  <a:pt x="4052687" y="2771092"/>
                </a:cubicBezTo>
                <a:lnTo>
                  <a:pt x="4047912" y="2777387"/>
                </a:lnTo>
                <a:lnTo>
                  <a:pt x="4032118" y="2778039"/>
                </a:lnTo>
                <a:lnTo>
                  <a:pt x="4029296" y="2772991"/>
                </a:lnTo>
                <a:cubicBezTo>
                  <a:pt x="4029025" y="2772557"/>
                  <a:pt x="4028646" y="2772123"/>
                  <a:pt x="4028265" y="2771797"/>
                </a:cubicBezTo>
                <a:cubicBezTo>
                  <a:pt x="4027072" y="2770766"/>
                  <a:pt x="4025389" y="2770386"/>
                  <a:pt x="4023869" y="2770929"/>
                </a:cubicBezTo>
                <a:lnTo>
                  <a:pt x="4002053" y="2778310"/>
                </a:lnTo>
                <a:lnTo>
                  <a:pt x="3994781" y="2768324"/>
                </a:lnTo>
                <a:cubicBezTo>
                  <a:pt x="3994455" y="2767890"/>
                  <a:pt x="3994129" y="2767564"/>
                  <a:pt x="3993750" y="2767293"/>
                </a:cubicBezTo>
                <a:cubicBezTo>
                  <a:pt x="3993370" y="2767022"/>
                  <a:pt x="3992935" y="2766805"/>
                  <a:pt x="3992501" y="2766642"/>
                </a:cubicBezTo>
                <a:lnTo>
                  <a:pt x="3986640" y="2764742"/>
                </a:lnTo>
                <a:lnTo>
                  <a:pt x="3987834" y="2760618"/>
                </a:lnTo>
                <a:cubicBezTo>
                  <a:pt x="3988322" y="2758936"/>
                  <a:pt x="3987780" y="2757090"/>
                  <a:pt x="3986477" y="2755951"/>
                </a:cubicBezTo>
                <a:cubicBezTo>
                  <a:pt x="3985501" y="2755082"/>
                  <a:pt x="3984198" y="2754702"/>
                  <a:pt x="3982950" y="2754865"/>
                </a:cubicBezTo>
                <a:cubicBezTo>
                  <a:pt x="3982516" y="2754920"/>
                  <a:pt x="3982081" y="2755028"/>
                  <a:pt x="3981701" y="2755190"/>
                </a:cubicBezTo>
                <a:lnTo>
                  <a:pt x="3970901" y="2759858"/>
                </a:lnTo>
                <a:lnTo>
                  <a:pt x="3968514" y="2758175"/>
                </a:lnTo>
                <a:lnTo>
                  <a:pt x="3967700" y="2744391"/>
                </a:lnTo>
                <a:cubicBezTo>
                  <a:pt x="3967646" y="2743360"/>
                  <a:pt x="3967266" y="2742437"/>
                  <a:pt x="3966668" y="2741731"/>
                </a:cubicBezTo>
                <a:cubicBezTo>
                  <a:pt x="3966072" y="2741026"/>
                  <a:pt x="3965258" y="2740483"/>
                  <a:pt x="3964281" y="2740266"/>
                </a:cubicBezTo>
                <a:lnTo>
                  <a:pt x="3959939" y="2739181"/>
                </a:lnTo>
                <a:lnTo>
                  <a:pt x="3967592" y="2731855"/>
                </a:lnTo>
                <a:cubicBezTo>
                  <a:pt x="3968568" y="2730932"/>
                  <a:pt x="3969057" y="2729575"/>
                  <a:pt x="3968948" y="2728218"/>
                </a:cubicBezTo>
                <a:lnTo>
                  <a:pt x="3967917" y="2715194"/>
                </a:lnTo>
                <a:lnTo>
                  <a:pt x="3970901" y="2712317"/>
                </a:lnTo>
                <a:cubicBezTo>
                  <a:pt x="3971825" y="2711503"/>
                  <a:pt x="3972312" y="2710309"/>
                  <a:pt x="3972312" y="2709115"/>
                </a:cubicBezTo>
                <a:lnTo>
                  <a:pt x="3972421" y="2702386"/>
                </a:lnTo>
                <a:cubicBezTo>
                  <a:pt x="3972421" y="2701463"/>
                  <a:pt x="3972150" y="2700541"/>
                  <a:pt x="3971607" y="2699781"/>
                </a:cubicBezTo>
                <a:lnTo>
                  <a:pt x="3970956" y="2698858"/>
                </a:lnTo>
                <a:lnTo>
                  <a:pt x="3974646" y="2696199"/>
                </a:lnTo>
                <a:cubicBezTo>
                  <a:pt x="3975841" y="2695330"/>
                  <a:pt x="3976546" y="2693974"/>
                  <a:pt x="3976546" y="2692509"/>
                </a:cubicBezTo>
                <a:cubicBezTo>
                  <a:pt x="3976492" y="2691043"/>
                  <a:pt x="3975786" y="2689632"/>
                  <a:pt x="3974592" y="2688818"/>
                </a:cubicBezTo>
                <a:lnTo>
                  <a:pt x="3968514" y="2684585"/>
                </a:lnTo>
                <a:lnTo>
                  <a:pt x="3965909" y="2682740"/>
                </a:lnTo>
                <a:lnTo>
                  <a:pt x="3961133" y="2669010"/>
                </a:lnTo>
                <a:lnTo>
                  <a:pt x="3963521" y="2664125"/>
                </a:lnTo>
                <a:lnTo>
                  <a:pt x="3967754" y="2663854"/>
                </a:lnTo>
                <a:cubicBezTo>
                  <a:pt x="3970034" y="2663691"/>
                  <a:pt x="3971879" y="2661846"/>
                  <a:pt x="3971987" y="2659567"/>
                </a:cubicBezTo>
                <a:lnTo>
                  <a:pt x="3972747" y="2645999"/>
                </a:lnTo>
                <a:lnTo>
                  <a:pt x="3975135" y="2645782"/>
                </a:lnTo>
                <a:cubicBezTo>
                  <a:pt x="3977360" y="2645565"/>
                  <a:pt x="3979096" y="2643719"/>
                  <a:pt x="3979205" y="2641495"/>
                </a:cubicBezTo>
                <a:lnTo>
                  <a:pt x="3980453" y="2615607"/>
                </a:lnTo>
                <a:cubicBezTo>
                  <a:pt x="3980562" y="2614142"/>
                  <a:pt x="3979911" y="2612785"/>
                  <a:pt x="3978879" y="2611917"/>
                </a:cubicBezTo>
                <a:cubicBezTo>
                  <a:pt x="3978554" y="2611646"/>
                  <a:pt x="3978120" y="2611374"/>
                  <a:pt x="3977685" y="2611211"/>
                </a:cubicBezTo>
                <a:lnTo>
                  <a:pt x="3971445" y="2608607"/>
                </a:lnTo>
                <a:lnTo>
                  <a:pt x="3970305" y="2599218"/>
                </a:lnTo>
                <a:lnTo>
                  <a:pt x="3975080" y="2588635"/>
                </a:lnTo>
                <a:cubicBezTo>
                  <a:pt x="3975678" y="2587333"/>
                  <a:pt x="3975569" y="2585868"/>
                  <a:pt x="3974917" y="2584619"/>
                </a:cubicBezTo>
                <a:cubicBezTo>
                  <a:pt x="3974755" y="2584294"/>
                  <a:pt x="3974321" y="2583751"/>
                  <a:pt x="3974321" y="2583751"/>
                </a:cubicBezTo>
                <a:cubicBezTo>
                  <a:pt x="3974104" y="2583480"/>
                  <a:pt x="3973832" y="2583263"/>
                  <a:pt x="3973561" y="2583045"/>
                </a:cubicBezTo>
                <a:cubicBezTo>
                  <a:pt x="3973019" y="2582665"/>
                  <a:pt x="3972367" y="2582394"/>
                  <a:pt x="3971662" y="2582286"/>
                </a:cubicBezTo>
                <a:lnTo>
                  <a:pt x="3966994" y="2581580"/>
                </a:lnTo>
                <a:lnTo>
                  <a:pt x="3965963" y="2581417"/>
                </a:lnTo>
                <a:lnTo>
                  <a:pt x="3966560" y="2574416"/>
                </a:lnTo>
                <a:cubicBezTo>
                  <a:pt x="3966668" y="2573277"/>
                  <a:pt x="3966289" y="2572083"/>
                  <a:pt x="3965529" y="2571160"/>
                </a:cubicBezTo>
                <a:lnTo>
                  <a:pt x="3963250" y="2568447"/>
                </a:lnTo>
                <a:lnTo>
                  <a:pt x="3967917" y="2555693"/>
                </a:lnTo>
                <a:lnTo>
                  <a:pt x="3981376" y="2540823"/>
                </a:lnTo>
                <a:cubicBezTo>
                  <a:pt x="3982299" y="2539846"/>
                  <a:pt x="3982679" y="2538490"/>
                  <a:pt x="3982516" y="2537187"/>
                </a:cubicBezTo>
                <a:lnTo>
                  <a:pt x="3980833" y="2524596"/>
                </a:lnTo>
                <a:lnTo>
                  <a:pt x="3992068" y="2507772"/>
                </a:lnTo>
                <a:cubicBezTo>
                  <a:pt x="3992501" y="2507121"/>
                  <a:pt x="3992773" y="2506361"/>
                  <a:pt x="3992827" y="2505602"/>
                </a:cubicBezTo>
                <a:lnTo>
                  <a:pt x="3993912" y="2491437"/>
                </a:lnTo>
                <a:lnTo>
                  <a:pt x="3993370" y="2491328"/>
                </a:lnTo>
                <a:lnTo>
                  <a:pt x="4003355" y="2488072"/>
                </a:lnTo>
                <a:lnTo>
                  <a:pt x="4031413" y="2478792"/>
                </a:lnTo>
                <a:cubicBezTo>
                  <a:pt x="4033475" y="2478086"/>
                  <a:pt x="4034778" y="2476079"/>
                  <a:pt x="4034507" y="2473962"/>
                </a:cubicBezTo>
                <a:lnTo>
                  <a:pt x="4032987" y="2461263"/>
                </a:lnTo>
                <a:lnTo>
                  <a:pt x="4045903" y="2447695"/>
                </a:lnTo>
                <a:cubicBezTo>
                  <a:pt x="4047097" y="2446447"/>
                  <a:pt x="4047477" y="2444711"/>
                  <a:pt x="4046934" y="2443137"/>
                </a:cubicBezTo>
                <a:cubicBezTo>
                  <a:pt x="4046446" y="2441563"/>
                  <a:pt x="4045035" y="2440369"/>
                  <a:pt x="4043407" y="2440097"/>
                </a:cubicBezTo>
                <a:lnTo>
                  <a:pt x="4034940" y="2438686"/>
                </a:lnTo>
                <a:lnTo>
                  <a:pt x="4034181" y="2436841"/>
                </a:lnTo>
                <a:lnTo>
                  <a:pt x="4034723" y="2434344"/>
                </a:lnTo>
                <a:lnTo>
                  <a:pt x="4042918" y="2435810"/>
                </a:lnTo>
                <a:cubicBezTo>
                  <a:pt x="4044981" y="2436190"/>
                  <a:pt x="4047043" y="2435051"/>
                  <a:pt x="4047857" y="2433096"/>
                </a:cubicBezTo>
                <a:cubicBezTo>
                  <a:pt x="4048671" y="2431143"/>
                  <a:pt x="4048020" y="2428863"/>
                  <a:pt x="4046283" y="2427669"/>
                </a:cubicBezTo>
                <a:lnTo>
                  <a:pt x="4036297" y="2420723"/>
                </a:lnTo>
                <a:lnTo>
                  <a:pt x="4032064" y="2407915"/>
                </a:lnTo>
                <a:lnTo>
                  <a:pt x="4030599" y="2397116"/>
                </a:lnTo>
                <a:lnTo>
                  <a:pt x="4032444" y="2394076"/>
                </a:lnTo>
                <a:lnTo>
                  <a:pt x="4035592" y="2397007"/>
                </a:lnTo>
                <a:cubicBezTo>
                  <a:pt x="4036406" y="2397766"/>
                  <a:pt x="4037437" y="2398255"/>
                  <a:pt x="4038523" y="2398255"/>
                </a:cubicBezTo>
                <a:lnTo>
                  <a:pt x="4062456" y="2399069"/>
                </a:lnTo>
                <a:cubicBezTo>
                  <a:pt x="4063107" y="2399123"/>
                  <a:pt x="4063704" y="2398960"/>
                  <a:pt x="4064301" y="2398744"/>
                </a:cubicBezTo>
                <a:lnTo>
                  <a:pt x="4075860" y="2394022"/>
                </a:lnTo>
                <a:cubicBezTo>
                  <a:pt x="4076783" y="2393642"/>
                  <a:pt x="4077543" y="2392991"/>
                  <a:pt x="4078031" y="2392177"/>
                </a:cubicBezTo>
                <a:lnTo>
                  <a:pt x="4084218" y="2381920"/>
                </a:lnTo>
                <a:lnTo>
                  <a:pt x="4093824" y="2379315"/>
                </a:lnTo>
                <a:lnTo>
                  <a:pt x="4095832" y="2380617"/>
                </a:lnTo>
                <a:lnTo>
                  <a:pt x="4099414" y="2393696"/>
                </a:lnTo>
                <a:lnTo>
                  <a:pt x="4093444" y="2412149"/>
                </a:lnTo>
                <a:cubicBezTo>
                  <a:pt x="4092793" y="2414156"/>
                  <a:pt x="4093607" y="2416327"/>
                  <a:pt x="4095398" y="2417413"/>
                </a:cubicBezTo>
                <a:cubicBezTo>
                  <a:pt x="4095561" y="2417467"/>
                  <a:pt x="4095723" y="2417521"/>
                  <a:pt x="4095832" y="2417576"/>
                </a:cubicBezTo>
                <a:cubicBezTo>
                  <a:pt x="4097080" y="2418118"/>
                  <a:pt x="4098491" y="2418172"/>
                  <a:pt x="4099740" y="2417576"/>
                </a:cubicBezTo>
                <a:cubicBezTo>
                  <a:pt x="4100011" y="2417467"/>
                  <a:pt x="4100228" y="2417250"/>
                  <a:pt x="4100445" y="2417087"/>
                </a:cubicBezTo>
                <a:cubicBezTo>
                  <a:pt x="4100608" y="2416978"/>
                  <a:pt x="4100988" y="2416707"/>
                  <a:pt x="4100988" y="2416707"/>
                </a:cubicBezTo>
                <a:cubicBezTo>
                  <a:pt x="4100988" y="2416707"/>
                  <a:pt x="4109834" y="2407861"/>
                  <a:pt x="4109834" y="2407861"/>
                </a:cubicBezTo>
                <a:lnTo>
                  <a:pt x="4110539" y="2407861"/>
                </a:lnTo>
                <a:lnTo>
                  <a:pt x="4113632" y="2412257"/>
                </a:lnTo>
                <a:cubicBezTo>
                  <a:pt x="4114610" y="2413668"/>
                  <a:pt x="4116292" y="2414373"/>
                  <a:pt x="4118029" y="2414102"/>
                </a:cubicBezTo>
                <a:cubicBezTo>
                  <a:pt x="4119711" y="2413830"/>
                  <a:pt x="4121122" y="2412582"/>
                  <a:pt x="4121610" y="2410900"/>
                </a:cubicBezTo>
                <a:lnTo>
                  <a:pt x="4123456" y="2404604"/>
                </a:lnTo>
                <a:lnTo>
                  <a:pt x="4126060" y="2404387"/>
                </a:lnTo>
                <a:cubicBezTo>
                  <a:pt x="4126875" y="2404333"/>
                  <a:pt x="4127689" y="2404008"/>
                  <a:pt x="4128394" y="2403519"/>
                </a:cubicBezTo>
                <a:lnTo>
                  <a:pt x="4146086" y="2390440"/>
                </a:lnTo>
                <a:lnTo>
                  <a:pt x="4158948" y="2389680"/>
                </a:lnTo>
                <a:lnTo>
                  <a:pt x="4167198" y="2400263"/>
                </a:lnTo>
                <a:cubicBezTo>
                  <a:pt x="4168391" y="2401837"/>
                  <a:pt x="4170562" y="2402434"/>
                  <a:pt x="4172407" y="2401674"/>
                </a:cubicBezTo>
                <a:cubicBezTo>
                  <a:pt x="4174253" y="2400914"/>
                  <a:pt x="4175392" y="2399069"/>
                  <a:pt x="4175229" y="2397061"/>
                </a:cubicBezTo>
                <a:lnTo>
                  <a:pt x="4174470" y="2389084"/>
                </a:lnTo>
                <a:lnTo>
                  <a:pt x="4178540" y="2387456"/>
                </a:lnTo>
                <a:cubicBezTo>
                  <a:pt x="4179517" y="2387075"/>
                  <a:pt x="4180331" y="2386370"/>
                  <a:pt x="4180819" y="2385447"/>
                </a:cubicBezTo>
                <a:lnTo>
                  <a:pt x="4188906" y="2370957"/>
                </a:lnTo>
                <a:lnTo>
                  <a:pt x="4199705" y="2368298"/>
                </a:lnTo>
                <a:cubicBezTo>
                  <a:pt x="4201551" y="2367863"/>
                  <a:pt x="4202907" y="2366344"/>
                  <a:pt x="4203179" y="2364445"/>
                </a:cubicBezTo>
                <a:lnTo>
                  <a:pt x="4203179" y="2364065"/>
                </a:lnTo>
                <a:cubicBezTo>
                  <a:pt x="4203938" y="2364010"/>
                  <a:pt x="4204698" y="2363793"/>
                  <a:pt x="4205350" y="2363359"/>
                </a:cubicBezTo>
                <a:cubicBezTo>
                  <a:pt x="4206706" y="2362491"/>
                  <a:pt x="4207466" y="2361025"/>
                  <a:pt x="4207466" y="2359452"/>
                </a:cubicBezTo>
                <a:lnTo>
                  <a:pt x="4207195" y="2342085"/>
                </a:lnTo>
                <a:lnTo>
                  <a:pt x="4212676" y="2320214"/>
                </a:lnTo>
                <a:lnTo>
                  <a:pt x="4216095" y="2311097"/>
                </a:lnTo>
                <a:lnTo>
                  <a:pt x="4219948" y="2310500"/>
                </a:lnTo>
                <a:cubicBezTo>
                  <a:pt x="4221902" y="2310175"/>
                  <a:pt x="4223422" y="2308709"/>
                  <a:pt x="4223747" y="2306809"/>
                </a:cubicBezTo>
                <a:lnTo>
                  <a:pt x="4225538" y="2296824"/>
                </a:lnTo>
                <a:lnTo>
                  <a:pt x="4232919" y="2288358"/>
                </a:lnTo>
                <a:lnTo>
                  <a:pt x="4235470" y="2287489"/>
                </a:lnTo>
                <a:lnTo>
                  <a:pt x="4240951" y="2295955"/>
                </a:lnTo>
                <a:lnTo>
                  <a:pt x="4238401" y="2301491"/>
                </a:lnTo>
                <a:cubicBezTo>
                  <a:pt x="4237912" y="2302576"/>
                  <a:pt x="4237857" y="2303825"/>
                  <a:pt x="4238237" y="2304910"/>
                </a:cubicBezTo>
                <a:lnTo>
                  <a:pt x="4243339" y="2319401"/>
                </a:lnTo>
                <a:cubicBezTo>
                  <a:pt x="4243393" y="2319563"/>
                  <a:pt x="4243447" y="2319726"/>
                  <a:pt x="4243556" y="2319889"/>
                </a:cubicBezTo>
                <a:cubicBezTo>
                  <a:pt x="4244044" y="2320920"/>
                  <a:pt x="4244912" y="2321679"/>
                  <a:pt x="4245943" y="2322114"/>
                </a:cubicBezTo>
                <a:cubicBezTo>
                  <a:pt x="4247137" y="2322602"/>
                  <a:pt x="4248549" y="2322494"/>
                  <a:pt x="4249688" y="2321897"/>
                </a:cubicBezTo>
                <a:lnTo>
                  <a:pt x="4258534" y="2317175"/>
                </a:lnTo>
                <a:cubicBezTo>
                  <a:pt x="4259674" y="2316524"/>
                  <a:pt x="4260488" y="2315493"/>
                  <a:pt x="4260814" y="2314245"/>
                </a:cubicBezTo>
                <a:lnTo>
                  <a:pt x="4263039" y="2305127"/>
                </a:lnTo>
                <a:lnTo>
                  <a:pt x="4273893" y="2308058"/>
                </a:lnTo>
                <a:cubicBezTo>
                  <a:pt x="4275738" y="2308546"/>
                  <a:pt x="4277747" y="2307786"/>
                  <a:pt x="4278831" y="2306159"/>
                </a:cubicBezTo>
                <a:lnTo>
                  <a:pt x="4283445" y="2299104"/>
                </a:lnTo>
                <a:lnTo>
                  <a:pt x="4292616" y="2301002"/>
                </a:lnTo>
                <a:lnTo>
                  <a:pt x="4290499" y="2309686"/>
                </a:lnTo>
                <a:cubicBezTo>
                  <a:pt x="4290228" y="2310825"/>
                  <a:pt x="4290391" y="2312019"/>
                  <a:pt x="4290988" y="2313051"/>
                </a:cubicBezTo>
                <a:lnTo>
                  <a:pt x="4296089" y="2321734"/>
                </a:lnTo>
                <a:cubicBezTo>
                  <a:pt x="4297121" y="2323579"/>
                  <a:pt x="4299291" y="2324393"/>
                  <a:pt x="4301299" y="2323797"/>
                </a:cubicBezTo>
                <a:lnTo>
                  <a:pt x="4323496" y="2317067"/>
                </a:lnTo>
                <a:cubicBezTo>
                  <a:pt x="4324473" y="2316796"/>
                  <a:pt x="4325287" y="2316198"/>
                  <a:pt x="4325884" y="2315330"/>
                </a:cubicBezTo>
                <a:lnTo>
                  <a:pt x="4329249" y="2310446"/>
                </a:lnTo>
                <a:lnTo>
                  <a:pt x="4332125" y="2316198"/>
                </a:lnTo>
                <a:cubicBezTo>
                  <a:pt x="4332776" y="2317501"/>
                  <a:pt x="4334024" y="2318424"/>
                  <a:pt x="4335435" y="2318640"/>
                </a:cubicBezTo>
                <a:cubicBezTo>
                  <a:pt x="4335652" y="2318640"/>
                  <a:pt x="4335815" y="2318640"/>
                  <a:pt x="4336033" y="2318640"/>
                </a:cubicBezTo>
                <a:cubicBezTo>
                  <a:pt x="4336195" y="2318640"/>
                  <a:pt x="4336358" y="2318640"/>
                  <a:pt x="4336521" y="2318640"/>
                </a:cubicBezTo>
                <a:cubicBezTo>
                  <a:pt x="4337226" y="2318586"/>
                  <a:pt x="4337878" y="2318369"/>
                  <a:pt x="4338475" y="2318044"/>
                </a:cubicBezTo>
                <a:cubicBezTo>
                  <a:pt x="4338801" y="2317881"/>
                  <a:pt x="4339343" y="2317392"/>
                  <a:pt x="4339343" y="2317392"/>
                </a:cubicBezTo>
                <a:lnTo>
                  <a:pt x="4353453" y="2303608"/>
                </a:lnTo>
                <a:cubicBezTo>
                  <a:pt x="4354647" y="2302468"/>
                  <a:pt x="4355082" y="2300732"/>
                  <a:pt x="4354647" y="2299158"/>
                </a:cubicBezTo>
                <a:lnTo>
                  <a:pt x="4351608" y="2288086"/>
                </a:lnTo>
                <a:lnTo>
                  <a:pt x="4357361" y="2276472"/>
                </a:lnTo>
                <a:cubicBezTo>
                  <a:pt x="4357849" y="2275441"/>
                  <a:pt x="4357958" y="2274193"/>
                  <a:pt x="4357578" y="2273054"/>
                </a:cubicBezTo>
                <a:lnTo>
                  <a:pt x="4355136" y="2265890"/>
                </a:lnTo>
                <a:lnTo>
                  <a:pt x="4356384" y="2264479"/>
                </a:lnTo>
                <a:lnTo>
                  <a:pt x="4361159" y="2264045"/>
                </a:lnTo>
                <a:lnTo>
                  <a:pt x="4364416" y="2269363"/>
                </a:lnTo>
                <a:cubicBezTo>
                  <a:pt x="4365121" y="2270503"/>
                  <a:pt x="4366261" y="2271262"/>
                  <a:pt x="4367564" y="2271479"/>
                </a:cubicBezTo>
                <a:lnTo>
                  <a:pt x="4374076" y="2272510"/>
                </a:lnTo>
                <a:lnTo>
                  <a:pt x="4383573" y="2290800"/>
                </a:lnTo>
                <a:cubicBezTo>
                  <a:pt x="4384604" y="2292754"/>
                  <a:pt x="4386829" y="2293677"/>
                  <a:pt x="4388946" y="2293025"/>
                </a:cubicBezTo>
                <a:lnTo>
                  <a:pt x="4414507" y="2285101"/>
                </a:lnTo>
                <a:lnTo>
                  <a:pt x="4415267" y="2284993"/>
                </a:lnTo>
                <a:cubicBezTo>
                  <a:pt x="4415376" y="2285590"/>
                  <a:pt x="4415592" y="2286078"/>
                  <a:pt x="4415918" y="2286567"/>
                </a:cubicBezTo>
                <a:cubicBezTo>
                  <a:pt x="4416027" y="2286730"/>
                  <a:pt x="4416136" y="2286893"/>
                  <a:pt x="4416244" y="2287056"/>
                </a:cubicBezTo>
                <a:cubicBezTo>
                  <a:pt x="4416732" y="2287598"/>
                  <a:pt x="4417329" y="2288086"/>
                  <a:pt x="4418089" y="2288358"/>
                </a:cubicBezTo>
                <a:cubicBezTo>
                  <a:pt x="4418306" y="2288467"/>
                  <a:pt x="4418523" y="2288521"/>
                  <a:pt x="4418740" y="2288521"/>
                </a:cubicBezTo>
                <a:cubicBezTo>
                  <a:pt x="4420043" y="2288792"/>
                  <a:pt x="4421399" y="2288521"/>
                  <a:pt x="4422485" y="2287652"/>
                </a:cubicBezTo>
                <a:lnTo>
                  <a:pt x="4428509" y="2282768"/>
                </a:lnTo>
                <a:cubicBezTo>
                  <a:pt x="4429594" y="2281845"/>
                  <a:pt x="4430192" y="2280543"/>
                  <a:pt x="4430192" y="2279132"/>
                </a:cubicBezTo>
                <a:lnTo>
                  <a:pt x="4429811" y="2260517"/>
                </a:lnTo>
                <a:close/>
                <a:moveTo>
                  <a:pt x="2793182" y="2227196"/>
                </a:moveTo>
                <a:lnTo>
                  <a:pt x="2793228" y="2227230"/>
                </a:lnTo>
                <a:lnTo>
                  <a:pt x="2793236" y="2227250"/>
                </a:lnTo>
                <a:close/>
                <a:moveTo>
                  <a:pt x="29360" y="2063353"/>
                </a:moveTo>
                <a:lnTo>
                  <a:pt x="31315" y="2064927"/>
                </a:lnTo>
                <a:cubicBezTo>
                  <a:pt x="32184" y="2065632"/>
                  <a:pt x="33322" y="2065904"/>
                  <a:pt x="34410" y="2065904"/>
                </a:cubicBezTo>
                <a:lnTo>
                  <a:pt x="43690" y="2065416"/>
                </a:lnTo>
                <a:lnTo>
                  <a:pt x="43796" y="2065524"/>
                </a:lnTo>
                <a:lnTo>
                  <a:pt x="43474" y="2066392"/>
                </a:lnTo>
                <a:cubicBezTo>
                  <a:pt x="42984" y="2067640"/>
                  <a:pt x="43091" y="2069106"/>
                  <a:pt x="43796" y="2070300"/>
                </a:cubicBezTo>
                <a:cubicBezTo>
                  <a:pt x="44504" y="2071494"/>
                  <a:pt x="45752" y="2072308"/>
                  <a:pt x="47107" y="2072470"/>
                </a:cubicBezTo>
                <a:lnTo>
                  <a:pt x="50526" y="2072904"/>
                </a:lnTo>
                <a:cubicBezTo>
                  <a:pt x="49820" y="2073881"/>
                  <a:pt x="49496" y="2075075"/>
                  <a:pt x="49712" y="2076324"/>
                </a:cubicBezTo>
                <a:lnTo>
                  <a:pt x="50418" y="2080719"/>
                </a:lnTo>
                <a:lnTo>
                  <a:pt x="41897" y="2085061"/>
                </a:lnTo>
                <a:lnTo>
                  <a:pt x="36199" y="2083379"/>
                </a:lnTo>
                <a:cubicBezTo>
                  <a:pt x="35873" y="2083270"/>
                  <a:pt x="35494" y="2083216"/>
                  <a:pt x="35168" y="2083216"/>
                </a:cubicBezTo>
                <a:lnTo>
                  <a:pt x="32184" y="2083053"/>
                </a:lnTo>
                <a:cubicBezTo>
                  <a:pt x="32075" y="2083053"/>
                  <a:pt x="32020" y="2083053"/>
                  <a:pt x="31911" y="2083053"/>
                </a:cubicBezTo>
                <a:cubicBezTo>
                  <a:pt x="31369" y="2083053"/>
                  <a:pt x="30773" y="2083162"/>
                  <a:pt x="30229" y="2083379"/>
                </a:cubicBezTo>
                <a:lnTo>
                  <a:pt x="27735" y="2084410"/>
                </a:lnTo>
                <a:lnTo>
                  <a:pt x="24748" y="2082402"/>
                </a:lnTo>
                <a:cubicBezTo>
                  <a:pt x="23282" y="2081425"/>
                  <a:pt x="21438" y="2081371"/>
                  <a:pt x="19919" y="2082293"/>
                </a:cubicBezTo>
                <a:lnTo>
                  <a:pt x="17531" y="2083758"/>
                </a:lnTo>
                <a:lnTo>
                  <a:pt x="17421" y="2083813"/>
                </a:lnTo>
                <a:cubicBezTo>
                  <a:pt x="17204" y="2083541"/>
                  <a:pt x="16934" y="2083270"/>
                  <a:pt x="16607" y="2083053"/>
                </a:cubicBezTo>
                <a:lnTo>
                  <a:pt x="0" y="2071222"/>
                </a:lnTo>
                <a:lnTo>
                  <a:pt x="3148" y="2068021"/>
                </a:lnTo>
                <a:lnTo>
                  <a:pt x="8196" y="2069919"/>
                </a:lnTo>
                <a:cubicBezTo>
                  <a:pt x="10312" y="2070680"/>
                  <a:pt x="12645" y="2069811"/>
                  <a:pt x="13730" y="2067803"/>
                </a:cubicBezTo>
                <a:lnTo>
                  <a:pt x="15524" y="2064492"/>
                </a:lnTo>
                <a:lnTo>
                  <a:pt x="19863" y="2065036"/>
                </a:lnTo>
                <a:cubicBezTo>
                  <a:pt x="20897" y="2065144"/>
                  <a:pt x="21871" y="2064981"/>
                  <a:pt x="22685" y="2064492"/>
                </a:cubicBezTo>
                <a:lnTo>
                  <a:pt x="22849" y="2064601"/>
                </a:lnTo>
                <a:cubicBezTo>
                  <a:pt x="23987" y="2065416"/>
                  <a:pt x="25453" y="2065686"/>
                  <a:pt x="26811" y="2065307"/>
                </a:cubicBezTo>
                <a:cubicBezTo>
                  <a:pt x="27841" y="2064981"/>
                  <a:pt x="28766" y="2064276"/>
                  <a:pt x="29360" y="2063353"/>
                </a:cubicBezTo>
                <a:close/>
                <a:moveTo>
                  <a:pt x="75762" y="2061019"/>
                </a:moveTo>
                <a:cubicBezTo>
                  <a:pt x="75762" y="2061019"/>
                  <a:pt x="76576" y="2069540"/>
                  <a:pt x="76576" y="2069540"/>
                </a:cubicBezTo>
                <a:lnTo>
                  <a:pt x="75165" y="2069540"/>
                </a:lnTo>
                <a:cubicBezTo>
                  <a:pt x="74296" y="2069540"/>
                  <a:pt x="73483" y="2069811"/>
                  <a:pt x="72778" y="2070245"/>
                </a:cubicBezTo>
                <a:lnTo>
                  <a:pt x="66483" y="2074261"/>
                </a:lnTo>
                <a:lnTo>
                  <a:pt x="66428" y="2074369"/>
                </a:lnTo>
                <a:lnTo>
                  <a:pt x="62738" y="2069703"/>
                </a:lnTo>
                <a:cubicBezTo>
                  <a:pt x="62574" y="2069485"/>
                  <a:pt x="62196" y="2069105"/>
                  <a:pt x="62196" y="2069105"/>
                </a:cubicBezTo>
                <a:lnTo>
                  <a:pt x="62413" y="2068780"/>
                </a:lnTo>
                <a:cubicBezTo>
                  <a:pt x="62845" y="2068129"/>
                  <a:pt x="63117" y="2067368"/>
                  <a:pt x="63171" y="2066609"/>
                </a:cubicBezTo>
                <a:cubicBezTo>
                  <a:pt x="63823" y="2066663"/>
                  <a:pt x="64474" y="2066609"/>
                  <a:pt x="65070" y="2066392"/>
                </a:cubicBezTo>
                <a:lnTo>
                  <a:pt x="72453" y="2064004"/>
                </a:lnTo>
                <a:cubicBezTo>
                  <a:pt x="73322" y="2063678"/>
                  <a:pt x="74135" y="2063190"/>
                  <a:pt x="74678" y="2062430"/>
                </a:cubicBezTo>
                <a:close/>
                <a:moveTo>
                  <a:pt x="1083127" y="2011091"/>
                </a:moveTo>
                <a:cubicBezTo>
                  <a:pt x="1083181" y="2011633"/>
                  <a:pt x="1083345" y="2012122"/>
                  <a:pt x="1083562" y="2012556"/>
                </a:cubicBezTo>
                <a:cubicBezTo>
                  <a:pt x="1083453" y="2012664"/>
                  <a:pt x="1083236" y="2012881"/>
                  <a:pt x="1083236" y="2012881"/>
                </a:cubicBezTo>
                <a:lnTo>
                  <a:pt x="1079057" y="2017657"/>
                </a:lnTo>
                <a:lnTo>
                  <a:pt x="1077158" y="2015920"/>
                </a:lnTo>
                <a:lnTo>
                  <a:pt x="1077754" y="2014727"/>
                </a:lnTo>
                <a:cubicBezTo>
                  <a:pt x="1079383" y="2015052"/>
                  <a:pt x="1081065" y="2014455"/>
                  <a:pt x="1082151" y="2013153"/>
                </a:cubicBezTo>
                <a:lnTo>
                  <a:pt x="1082151" y="2013207"/>
                </a:lnTo>
                <a:cubicBezTo>
                  <a:pt x="1082693" y="2012610"/>
                  <a:pt x="1083018" y="2011850"/>
                  <a:pt x="1083127" y="2011091"/>
                </a:cubicBezTo>
                <a:close/>
                <a:moveTo>
                  <a:pt x="1069722" y="2006532"/>
                </a:moveTo>
                <a:lnTo>
                  <a:pt x="1071296" y="2007400"/>
                </a:lnTo>
                <a:lnTo>
                  <a:pt x="1069614" y="2010711"/>
                </a:lnTo>
                <a:cubicBezTo>
                  <a:pt x="1069614" y="2010656"/>
                  <a:pt x="1069505" y="2010548"/>
                  <a:pt x="1069505" y="2010493"/>
                </a:cubicBezTo>
                <a:cubicBezTo>
                  <a:pt x="1068963" y="2009517"/>
                  <a:pt x="1068040" y="2008811"/>
                  <a:pt x="1067063" y="2008486"/>
                </a:cubicBezTo>
                <a:close/>
                <a:moveTo>
                  <a:pt x="2638349" y="1999965"/>
                </a:moveTo>
                <a:cubicBezTo>
                  <a:pt x="2637154" y="1999640"/>
                  <a:pt x="2635852" y="1999802"/>
                  <a:pt x="2634767" y="2000508"/>
                </a:cubicBezTo>
                <a:cubicBezTo>
                  <a:pt x="2633410" y="2001431"/>
                  <a:pt x="2632596" y="2002950"/>
                  <a:pt x="2632705" y="2004578"/>
                </a:cubicBezTo>
                <a:lnTo>
                  <a:pt x="2635147" y="2047886"/>
                </a:lnTo>
                <a:lnTo>
                  <a:pt x="2622230" y="2133416"/>
                </a:lnTo>
                <a:cubicBezTo>
                  <a:pt x="2622122" y="2133958"/>
                  <a:pt x="2622176" y="2134501"/>
                  <a:pt x="2622284" y="2135044"/>
                </a:cubicBezTo>
                <a:lnTo>
                  <a:pt x="2629557" y="2167823"/>
                </a:lnTo>
                <a:cubicBezTo>
                  <a:pt x="2629828" y="2168963"/>
                  <a:pt x="2630533" y="2169994"/>
                  <a:pt x="2631565" y="2170645"/>
                </a:cubicBezTo>
                <a:cubicBezTo>
                  <a:pt x="2632107" y="2170971"/>
                  <a:pt x="2632705" y="2171188"/>
                  <a:pt x="2633355" y="2171297"/>
                </a:cubicBezTo>
                <a:lnTo>
                  <a:pt x="2633507" y="2171297"/>
                </a:lnTo>
                <a:lnTo>
                  <a:pt x="2632162" y="2170808"/>
                </a:lnTo>
                <a:cubicBezTo>
                  <a:pt x="2631131" y="2170157"/>
                  <a:pt x="2630425" y="2169180"/>
                  <a:pt x="2630154" y="2167986"/>
                </a:cubicBezTo>
                <a:lnTo>
                  <a:pt x="2622882" y="2135207"/>
                </a:lnTo>
                <a:cubicBezTo>
                  <a:pt x="2622773" y="2134664"/>
                  <a:pt x="2622719" y="2134121"/>
                  <a:pt x="2622827" y="2133579"/>
                </a:cubicBezTo>
                <a:lnTo>
                  <a:pt x="2635744" y="2048049"/>
                </a:lnTo>
                <a:lnTo>
                  <a:pt x="2633301" y="2004741"/>
                </a:lnTo>
                <a:cubicBezTo>
                  <a:pt x="2633193" y="2003113"/>
                  <a:pt x="2634007" y="2001539"/>
                  <a:pt x="2635364" y="2000670"/>
                </a:cubicBezTo>
                <a:lnTo>
                  <a:pt x="2638886" y="2000137"/>
                </a:lnTo>
                <a:close/>
                <a:moveTo>
                  <a:pt x="1184342" y="1958829"/>
                </a:moveTo>
                <a:lnTo>
                  <a:pt x="1184884" y="1959371"/>
                </a:lnTo>
                <a:cubicBezTo>
                  <a:pt x="1185753" y="1960294"/>
                  <a:pt x="1186947" y="1960891"/>
                  <a:pt x="1188303" y="1960782"/>
                </a:cubicBezTo>
                <a:lnTo>
                  <a:pt x="1200296" y="1960403"/>
                </a:lnTo>
                <a:lnTo>
                  <a:pt x="1198288" y="1963930"/>
                </a:lnTo>
                <a:cubicBezTo>
                  <a:pt x="1197257" y="1965667"/>
                  <a:pt x="1197583" y="1967892"/>
                  <a:pt x="1198994" y="1969357"/>
                </a:cubicBezTo>
                <a:cubicBezTo>
                  <a:pt x="1200405" y="1970822"/>
                  <a:pt x="1202630" y="1971094"/>
                  <a:pt x="1204421" y="1970117"/>
                </a:cubicBezTo>
                <a:lnTo>
                  <a:pt x="1212019" y="1965776"/>
                </a:lnTo>
                <a:lnTo>
                  <a:pt x="1220485" y="1973210"/>
                </a:lnTo>
                <a:cubicBezTo>
                  <a:pt x="1222006" y="1974567"/>
                  <a:pt x="1224338" y="1974730"/>
                  <a:pt x="1226020" y="1973536"/>
                </a:cubicBezTo>
                <a:lnTo>
                  <a:pt x="1229873" y="1970877"/>
                </a:lnTo>
                <a:lnTo>
                  <a:pt x="1229819" y="1971094"/>
                </a:lnTo>
                <a:lnTo>
                  <a:pt x="1231014" y="1972342"/>
                </a:lnTo>
                <a:lnTo>
                  <a:pt x="1231612" y="1974404"/>
                </a:lnTo>
                <a:cubicBezTo>
                  <a:pt x="1230200" y="1975110"/>
                  <a:pt x="1229223" y="1976521"/>
                  <a:pt x="1229114" y="1978095"/>
                </a:cubicBezTo>
                <a:lnTo>
                  <a:pt x="1228571" y="1985096"/>
                </a:lnTo>
                <a:cubicBezTo>
                  <a:pt x="1228571" y="1985638"/>
                  <a:pt x="1228626" y="1986236"/>
                  <a:pt x="1228789" y="1986778"/>
                </a:cubicBezTo>
                <a:lnTo>
                  <a:pt x="1229494" y="1988949"/>
                </a:lnTo>
                <a:cubicBezTo>
                  <a:pt x="1228842" y="1989112"/>
                  <a:pt x="1228192" y="1989383"/>
                  <a:pt x="1227649" y="1989817"/>
                </a:cubicBezTo>
                <a:lnTo>
                  <a:pt x="1222114" y="1994105"/>
                </a:lnTo>
                <a:lnTo>
                  <a:pt x="1221516" y="1993779"/>
                </a:lnTo>
                <a:cubicBezTo>
                  <a:pt x="1220864" y="1993453"/>
                  <a:pt x="1220215" y="1993290"/>
                  <a:pt x="1219509" y="1993290"/>
                </a:cubicBezTo>
                <a:cubicBezTo>
                  <a:pt x="1219291" y="1993290"/>
                  <a:pt x="1218911" y="1993290"/>
                  <a:pt x="1218911" y="1993290"/>
                </a:cubicBezTo>
                <a:lnTo>
                  <a:pt x="1218748" y="1991554"/>
                </a:lnTo>
                <a:cubicBezTo>
                  <a:pt x="1218532" y="1989274"/>
                  <a:pt x="1216578" y="1987484"/>
                  <a:pt x="1214245" y="1987484"/>
                </a:cubicBezTo>
                <a:lnTo>
                  <a:pt x="1209794" y="1987484"/>
                </a:lnTo>
                <a:cubicBezTo>
                  <a:pt x="1209034" y="1987484"/>
                  <a:pt x="1208329" y="1987701"/>
                  <a:pt x="1207678" y="1988026"/>
                </a:cubicBezTo>
                <a:cubicBezTo>
                  <a:pt x="1206918" y="1987104"/>
                  <a:pt x="1205832" y="1986507"/>
                  <a:pt x="1204583" y="1986398"/>
                </a:cubicBezTo>
                <a:lnTo>
                  <a:pt x="1200948" y="1986073"/>
                </a:lnTo>
                <a:cubicBezTo>
                  <a:pt x="1200948" y="1986018"/>
                  <a:pt x="1200948" y="1985856"/>
                  <a:pt x="1200948" y="1985856"/>
                </a:cubicBezTo>
                <a:lnTo>
                  <a:pt x="1201111" y="1984173"/>
                </a:lnTo>
                <a:lnTo>
                  <a:pt x="1203933" y="1980700"/>
                </a:lnTo>
                <a:cubicBezTo>
                  <a:pt x="1205398" y="1978909"/>
                  <a:pt x="1205289" y="1976358"/>
                  <a:pt x="1203715" y="1974730"/>
                </a:cubicBezTo>
                <a:lnTo>
                  <a:pt x="1200568" y="1971420"/>
                </a:lnTo>
                <a:cubicBezTo>
                  <a:pt x="1199591" y="1970388"/>
                  <a:pt x="1198234" y="1969846"/>
                  <a:pt x="1196824" y="1970009"/>
                </a:cubicBezTo>
                <a:cubicBezTo>
                  <a:pt x="1195738" y="1970117"/>
                  <a:pt x="1194760" y="1970605"/>
                  <a:pt x="1194002" y="1971366"/>
                </a:cubicBezTo>
                <a:cubicBezTo>
                  <a:pt x="1193133" y="1970877"/>
                  <a:pt x="1192211" y="1970768"/>
                  <a:pt x="1191288" y="1970877"/>
                </a:cubicBezTo>
                <a:cubicBezTo>
                  <a:pt x="1190365" y="1969900"/>
                  <a:pt x="1189008" y="1969357"/>
                  <a:pt x="1187652" y="1969520"/>
                </a:cubicBezTo>
                <a:lnTo>
                  <a:pt x="1183907" y="1969900"/>
                </a:lnTo>
                <a:lnTo>
                  <a:pt x="1181520" y="1966155"/>
                </a:lnTo>
                <a:cubicBezTo>
                  <a:pt x="1181248" y="1965721"/>
                  <a:pt x="1180922" y="1965395"/>
                  <a:pt x="1180542" y="1965070"/>
                </a:cubicBezTo>
                <a:lnTo>
                  <a:pt x="1179675" y="1964365"/>
                </a:lnTo>
                <a:cubicBezTo>
                  <a:pt x="1179892" y="1964202"/>
                  <a:pt x="1180270" y="1963767"/>
                  <a:pt x="1180270" y="1963767"/>
                </a:cubicBezTo>
                <a:close/>
                <a:moveTo>
                  <a:pt x="1142011" y="1944013"/>
                </a:moveTo>
                <a:lnTo>
                  <a:pt x="1140545" y="1946781"/>
                </a:lnTo>
                <a:cubicBezTo>
                  <a:pt x="1140384" y="1946129"/>
                  <a:pt x="1140057" y="1945533"/>
                  <a:pt x="1139623" y="1945044"/>
                </a:cubicBezTo>
                <a:lnTo>
                  <a:pt x="1139569" y="1944990"/>
                </a:lnTo>
                <a:cubicBezTo>
                  <a:pt x="1140491" y="1944935"/>
                  <a:pt x="1141305" y="1944555"/>
                  <a:pt x="1142011" y="1944013"/>
                </a:cubicBezTo>
                <a:close/>
                <a:moveTo>
                  <a:pt x="1129202" y="1939074"/>
                </a:moveTo>
                <a:lnTo>
                  <a:pt x="1130667" y="1940485"/>
                </a:lnTo>
                <a:lnTo>
                  <a:pt x="1129961" y="1941245"/>
                </a:lnTo>
                <a:cubicBezTo>
                  <a:pt x="1129636" y="1941136"/>
                  <a:pt x="1129310" y="1941027"/>
                  <a:pt x="1128931" y="1940973"/>
                </a:cubicBezTo>
                <a:lnTo>
                  <a:pt x="1128876" y="1940973"/>
                </a:lnTo>
                <a:close/>
                <a:moveTo>
                  <a:pt x="1147003" y="1936740"/>
                </a:moveTo>
                <a:lnTo>
                  <a:pt x="1151617" y="1936740"/>
                </a:lnTo>
                <a:lnTo>
                  <a:pt x="1151562" y="1936794"/>
                </a:lnTo>
                <a:cubicBezTo>
                  <a:pt x="1151399" y="1936849"/>
                  <a:pt x="1151074" y="1937066"/>
                  <a:pt x="1151074" y="1937066"/>
                </a:cubicBezTo>
                <a:lnTo>
                  <a:pt x="1143693" y="1941950"/>
                </a:lnTo>
                <a:cubicBezTo>
                  <a:pt x="1143639" y="1942004"/>
                  <a:pt x="1143531" y="1942113"/>
                  <a:pt x="1143476" y="1942113"/>
                </a:cubicBezTo>
                <a:cubicBezTo>
                  <a:pt x="1143476" y="1942113"/>
                  <a:pt x="1147003" y="1936740"/>
                  <a:pt x="1147003" y="1936740"/>
                </a:cubicBezTo>
                <a:close/>
                <a:moveTo>
                  <a:pt x="1119760" y="1935275"/>
                </a:moveTo>
                <a:lnTo>
                  <a:pt x="1120519" y="1936632"/>
                </a:lnTo>
                <a:lnTo>
                  <a:pt x="1120085" y="1939128"/>
                </a:lnTo>
                <a:lnTo>
                  <a:pt x="1119597" y="1939454"/>
                </a:lnTo>
                <a:cubicBezTo>
                  <a:pt x="1119597" y="1939237"/>
                  <a:pt x="1119488" y="1938803"/>
                  <a:pt x="1119488" y="1938803"/>
                </a:cubicBezTo>
                <a:lnTo>
                  <a:pt x="1119217" y="1937717"/>
                </a:lnTo>
                <a:lnTo>
                  <a:pt x="1119651" y="1936090"/>
                </a:lnTo>
                <a:cubicBezTo>
                  <a:pt x="1119705" y="1935818"/>
                  <a:pt x="1119760" y="1935275"/>
                  <a:pt x="1119760" y="1935275"/>
                </a:cubicBezTo>
                <a:close/>
                <a:moveTo>
                  <a:pt x="1213593" y="1930011"/>
                </a:moveTo>
                <a:lnTo>
                  <a:pt x="1214082" y="1930282"/>
                </a:lnTo>
                <a:cubicBezTo>
                  <a:pt x="1214027" y="1931422"/>
                  <a:pt x="1214462" y="1932562"/>
                  <a:pt x="1215276" y="1933430"/>
                </a:cubicBezTo>
                <a:lnTo>
                  <a:pt x="1215330" y="1933485"/>
                </a:lnTo>
                <a:lnTo>
                  <a:pt x="1218205" y="1936577"/>
                </a:lnTo>
                <a:lnTo>
                  <a:pt x="1217663" y="1942982"/>
                </a:lnTo>
                <a:lnTo>
                  <a:pt x="1212019" y="1935384"/>
                </a:lnTo>
                <a:close/>
                <a:moveTo>
                  <a:pt x="27464" y="1897503"/>
                </a:moveTo>
                <a:lnTo>
                  <a:pt x="27843" y="1897720"/>
                </a:lnTo>
                <a:lnTo>
                  <a:pt x="47813" y="1921707"/>
                </a:lnTo>
                <a:lnTo>
                  <a:pt x="47813" y="1921653"/>
                </a:lnTo>
                <a:cubicBezTo>
                  <a:pt x="48574" y="1922576"/>
                  <a:pt x="49660" y="1923173"/>
                  <a:pt x="50853" y="1923281"/>
                </a:cubicBezTo>
                <a:lnTo>
                  <a:pt x="56335" y="1923824"/>
                </a:lnTo>
                <a:lnTo>
                  <a:pt x="52373" y="1924258"/>
                </a:lnTo>
                <a:cubicBezTo>
                  <a:pt x="51287" y="1924421"/>
                  <a:pt x="50256" y="1924964"/>
                  <a:pt x="49496" y="1925778"/>
                </a:cubicBezTo>
                <a:lnTo>
                  <a:pt x="42766" y="1933376"/>
                </a:lnTo>
                <a:lnTo>
                  <a:pt x="34464" y="1921545"/>
                </a:lnTo>
                <a:cubicBezTo>
                  <a:pt x="33921" y="1920785"/>
                  <a:pt x="33216" y="1920242"/>
                  <a:pt x="32347" y="1919917"/>
                </a:cubicBezTo>
                <a:lnTo>
                  <a:pt x="26974" y="1917908"/>
                </a:lnTo>
                <a:lnTo>
                  <a:pt x="29091" y="1904721"/>
                </a:lnTo>
                <a:cubicBezTo>
                  <a:pt x="29199" y="1904015"/>
                  <a:pt x="29146" y="1903364"/>
                  <a:pt x="28982" y="1902713"/>
                </a:cubicBezTo>
                <a:close/>
                <a:moveTo>
                  <a:pt x="3529440" y="1866460"/>
                </a:moveTo>
                <a:cubicBezTo>
                  <a:pt x="3539793" y="1875361"/>
                  <a:pt x="3550145" y="1884261"/>
                  <a:pt x="3550145" y="1884261"/>
                </a:cubicBezTo>
                <a:close/>
                <a:moveTo>
                  <a:pt x="3508736" y="1848660"/>
                </a:moveTo>
                <a:lnTo>
                  <a:pt x="3529440" y="1866460"/>
                </a:lnTo>
                <a:cubicBezTo>
                  <a:pt x="3519089" y="1857560"/>
                  <a:pt x="3508736" y="1848660"/>
                  <a:pt x="3508736" y="1848660"/>
                </a:cubicBezTo>
                <a:close/>
                <a:moveTo>
                  <a:pt x="3803315" y="1840031"/>
                </a:moveTo>
                <a:lnTo>
                  <a:pt x="3806571" y="1861414"/>
                </a:lnTo>
                <a:lnTo>
                  <a:pt x="3803315" y="1840085"/>
                </a:lnTo>
                <a:close/>
                <a:moveTo>
                  <a:pt x="2779777" y="1822447"/>
                </a:moveTo>
                <a:lnTo>
                  <a:pt x="2772668" y="1822718"/>
                </a:lnTo>
                <a:cubicBezTo>
                  <a:pt x="2771420" y="1822773"/>
                  <a:pt x="2770225" y="1823316"/>
                  <a:pt x="2769411" y="1824292"/>
                </a:cubicBezTo>
                <a:lnTo>
                  <a:pt x="2749005" y="1848226"/>
                </a:lnTo>
                <a:lnTo>
                  <a:pt x="2730689" y="1855466"/>
                </a:lnTo>
                <a:lnTo>
                  <a:pt x="2731206" y="1855552"/>
                </a:lnTo>
                <a:lnTo>
                  <a:pt x="2749603" y="1848280"/>
                </a:lnTo>
                <a:lnTo>
                  <a:pt x="2770009" y="1824347"/>
                </a:lnTo>
                <a:cubicBezTo>
                  <a:pt x="2770823" y="1823370"/>
                  <a:pt x="2772017" y="1822772"/>
                  <a:pt x="2773265" y="1822772"/>
                </a:cubicBezTo>
                <a:lnTo>
                  <a:pt x="2773102" y="1822772"/>
                </a:lnTo>
                <a:lnTo>
                  <a:pt x="2780212" y="1822501"/>
                </a:lnTo>
                <a:lnTo>
                  <a:pt x="2780299" y="1822501"/>
                </a:lnTo>
                <a:lnTo>
                  <a:pt x="2780157" y="1822447"/>
                </a:lnTo>
                <a:lnTo>
                  <a:pt x="2779994" y="1822447"/>
                </a:lnTo>
                <a:cubicBezTo>
                  <a:pt x="2779885" y="1822447"/>
                  <a:pt x="2779777" y="1822447"/>
                  <a:pt x="2779777" y="1822447"/>
                </a:cubicBezTo>
                <a:close/>
                <a:moveTo>
                  <a:pt x="1512921" y="1807580"/>
                </a:moveTo>
                <a:lnTo>
                  <a:pt x="1513708" y="1808283"/>
                </a:lnTo>
                <a:lnTo>
                  <a:pt x="1519081" y="1815501"/>
                </a:lnTo>
                <a:lnTo>
                  <a:pt x="1518701" y="1815338"/>
                </a:lnTo>
                <a:close/>
                <a:moveTo>
                  <a:pt x="1582207" y="1806472"/>
                </a:moveTo>
                <a:lnTo>
                  <a:pt x="1582467" y="1806654"/>
                </a:lnTo>
                <a:lnTo>
                  <a:pt x="1596199" y="1821742"/>
                </a:lnTo>
                <a:lnTo>
                  <a:pt x="1595926" y="1821579"/>
                </a:lnTo>
                <a:close/>
                <a:moveTo>
                  <a:pt x="1581980" y="1806220"/>
                </a:moveTo>
                <a:lnTo>
                  <a:pt x="1582207" y="1806472"/>
                </a:lnTo>
                <a:lnTo>
                  <a:pt x="1581925" y="1806274"/>
                </a:lnTo>
                <a:close/>
                <a:moveTo>
                  <a:pt x="3464940" y="1790754"/>
                </a:moveTo>
                <a:cubicBezTo>
                  <a:pt x="3466080" y="1790754"/>
                  <a:pt x="3467165" y="1791242"/>
                  <a:pt x="3467978" y="1792002"/>
                </a:cubicBezTo>
                <a:cubicBezTo>
                  <a:pt x="3467978" y="1792002"/>
                  <a:pt x="3480950" y="1804376"/>
                  <a:pt x="3480950" y="1804376"/>
                </a:cubicBezTo>
                <a:lnTo>
                  <a:pt x="3480895" y="1804376"/>
                </a:lnTo>
                <a:lnTo>
                  <a:pt x="3467924" y="1792002"/>
                </a:lnTo>
                <a:cubicBezTo>
                  <a:pt x="3467111" y="1791242"/>
                  <a:pt x="3466025" y="1790754"/>
                  <a:pt x="3464940" y="1790754"/>
                </a:cubicBezTo>
                <a:close/>
                <a:moveTo>
                  <a:pt x="3451323" y="1748811"/>
                </a:moveTo>
                <a:lnTo>
                  <a:pt x="3458318" y="1760307"/>
                </a:lnTo>
                <a:lnTo>
                  <a:pt x="3451318" y="1748857"/>
                </a:lnTo>
                <a:close/>
                <a:moveTo>
                  <a:pt x="3451915" y="1743538"/>
                </a:moveTo>
                <a:lnTo>
                  <a:pt x="3451323" y="1748811"/>
                </a:lnTo>
                <a:lnTo>
                  <a:pt x="3451318" y="1748803"/>
                </a:lnTo>
                <a:close/>
                <a:moveTo>
                  <a:pt x="1430782" y="1734312"/>
                </a:moveTo>
                <a:lnTo>
                  <a:pt x="1431000" y="1735018"/>
                </a:lnTo>
                <a:lnTo>
                  <a:pt x="1430512" y="1734529"/>
                </a:lnTo>
                <a:close/>
                <a:moveTo>
                  <a:pt x="2827969" y="1720907"/>
                </a:moveTo>
                <a:lnTo>
                  <a:pt x="2828451" y="1721006"/>
                </a:lnTo>
                <a:lnTo>
                  <a:pt x="2828423" y="1720990"/>
                </a:lnTo>
                <a:close/>
                <a:moveTo>
                  <a:pt x="2834590" y="1720257"/>
                </a:moveTo>
                <a:lnTo>
                  <a:pt x="2835513" y="1740174"/>
                </a:lnTo>
                <a:cubicBezTo>
                  <a:pt x="2835513" y="1740879"/>
                  <a:pt x="2835729" y="1741585"/>
                  <a:pt x="2836055" y="1742182"/>
                </a:cubicBezTo>
                <a:lnTo>
                  <a:pt x="2841102" y="1751191"/>
                </a:lnTo>
                <a:lnTo>
                  <a:pt x="2839312" y="1759223"/>
                </a:lnTo>
                <a:cubicBezTo>
                  <a:pt x="2838877" y="1761285"/>
                  <a:pt x="2839908" y="1763456"/>
                  <a:pt x="2841862" y="1764324"/>
                </a:cubicBezTo>
                <a:lnTo>
                  <a:pt x="2848592" y="1767363"/>
                </a:lnTo>
                <a:lnTo>
                  <a:pt x="2843924" y="1769100"/>
                </a:lnTo>
                <a:lnTo>
                  <a:pt x="2818798" y="1769696"/>
                </a:lnTo>
                <a:cubicBezTo>
                  <a:pt x="2818146" y="1769696"/>
                  <a:pt x="2817550" y="1769805"/>
                  <a:pt x="2817006" y="1770077"/>
                </a:cubicBezTo>
                <a:lnTo>
                  <a:pt x="2805067" y="1775504"/>
                </a:lnTo>
                <a:cubicBezTo>
                  <a:pt x="2804307" y="1775884"/>
                  <a:pt x="2803710" y="1776426"/>
                  <a:pt x="2803222" y="1777078"/>
                </a:cubicBezTo>
                <a:lnTo>
                  <a:pt x="2800943" y="1780388"/>
                </a:lnTo>
                <a:cubicBezTo>
                  <a:pt x="2799966" y="1781853"/>
                  <a:pt x="2799912" y="1783699"/>
                  <a:pt x="2800780" y="1785218"/>
                </a:cubicBezTo>
                <a:lnTo>
                  <a:pt x="2804036" y="1790808"/>
                </a:lnTo>
                <a:lnTo>
                  <a:pt x="2803439" y="1790645"/>
                </a:lnTo>
                <a:lnTo>
                  <a:pt x="2800291" y="1785218"/>
                </a:lnTo>
                <a:cubicBezTo>
                  <a:pt x="2799423" y="1783753"/>
                  <a:pt x="2799477" y="1781853"/>
                  <a:pt x="2800454" y="1780442"/>
                </a:cubicBezTo>
                <a:lnTo>
                  <a:pt x="2802734" y="1777023"/>
                </a:lnTo>
                <a:cubicBezTo>
                  <a:pt x="2803222" y="1776317"/>
                  <a:pt x="2803873" y="1775721"/>
                  <a:pt x="2804633" y="1775395"/>
                </a:cubicBezTo>
                <a:lnTo>
                  <a:pt x="2816572" y="1770022"/>
                </a:lnTo>
                <a:cubicBezTo>
                  <a:pt x="2817115" y="1769805"/>
                  <a:pt x="2817712" y="1769642"/>
                  <a:pt x="2818309" y="1769642"/>
                </a:cubicBezTo>
                <a:lnTo>
                  <a:pt x="2843436" y="1768937"/>
                </a:lnTo>
                <a:lnTo>
                  <a:pt x="2847995" y="1767200"/>
                </a:lnTo>
                <a:lnTo>
                  <a:pt x="2841428" y="1764215"/>
                </a:lnTo>
                <a:cubicBezTo>
                  <a:pt x="2839475" y="1763347"/>
                  <a:pt x="2838443" y="1761230"/>
                  <a:pt x="2838877" y="1759168"/>
                </a:cubicBezTo>
                <a:lnTo>
                  <a:pt x="2840614" y="1751082"/>
                </a:lnTo>
                <a:lnTo>
                  <a:pt x="2835621" y="1742019"/>
                </a:lnTo>
                <a:lnTo>
                  <a:pt x="2835621" y="1742127"/>
                </a:lnTo>
                <a:cubicBezTo>
                  <a:pt x="2835296" y="1741530"/>
                  <a:pt x="2835079" y="1740879"/>
                  <a:pt x="2835079" y="1740174"/>
                </a:cubicBezTo>
                <a:lnTo>
                  <a:pt x="2834156" y="1720582"/>
                </a:lnTo>
                <a:cubicBezTo>
                  <a:pt x="2834318" y="1720473"/>
                  <a:pt x="2834590" y="1720257"/>
                  <a:pt x="2834590" y="1720257"/>
                </a:cubicBezTo>
                <a:close/>
                <a:moveTo>
                  <a:pt x="4289414" y="1702510"/>
                </a:moveTo>
                <a:cubicBezTo>
                  <a:pt x="4290662" y="1702564"/>
                  <a:pt x="4291802" y="1703107"/>
                  <a:pt x="4292617" y="1704030"/>
                </a:cubicBezTo>
                <a:lnTo>
                  <a:pt x="4292562" y="1704030"/>
                </a:lnTo>
                <a:cubicBezTo>
                  <a:pt x="4291748" y="1703107"/>
                  <a:pt x="4290608" y="1702564"/>
                  <a:pt x="4289414" y="1702510"/>
                </a:cubicBezTo>
                <a:close/>
                <a:moveTo>
                  <a:pt x="4307921" y="1699308"/>
                </a:moveTo>
                <a:lnTo>
                  <a:pt x="4307975" y="1699308"/>
                </a:lnTo>
                <a:lnTo>
                  <a:pt x="4309820" y="1702727"/>
                </a:lnTo>
                <a:lnTo>
                  <a:pt x="4312642" y="1703758"/>
                </a:lnTo>
                <a:lnTo>
                  <a:pt x="4309765" y="1702727"/>
                </a:lnTo>
                <a:close/>
                <a:moveTo>
                  <a:pt x="2826601" y="1698315"/>
                </a:moveTo>
                <a:lnTo>
                  <a:pt x="2822216" y="1713419"/>
                </a:lnTo>
                <a:lnTo>
                  <a:pt x="2822226" y="1713442"/>
                </a:lnTo>
                <a:lnTo>
                  <a:pt x="2826613" y="1698332"/>
                </a:lnTo>
                <a:close/>
                <a:moveTo>
                  <a:pt x="3094436" y="1684764"/>
                </a:moveTo>
                <a:cubicBezTo>
                  <a:pt x="3094545" y="1684764"/>
                  <a:pt x="3094762" y="1684764"/>
                  <a:pt x="3094762" y="1684764"/>
                </a:cubicBezTo>
                <a:lnTo>
                  <a:pt x="3094328" y="1685089"/>
                </a:lnTo>
                <a:close/>
                <a:moveTo>
                  <a:pt x="1732200" y="1674941"/>
                </a:moveTo>
                <a:lnTo>
                  <a:pt x="1732254" y="1675049"/>
                </a:lnTo>
                <a:lnTo>
                  <a:pt x="1732228" y="1675026"/>
                </a:lnTo>
                <a:close/>
                <a:moveTo>
                  <a:pt x="1731819" y="1674669"/>
                </a:moveTo>
                <a:lnTo>
                  <a:pt x="1732228" y="1675026"/>
                </a:lnTo>
                <a:lnTo>
                  <a:pt x="1733665" y="1679391"/>
                </a:lnTo>
                <a:lnTo>
                  <a:pt x="1732525" y="1684275"/>
                </a:lnTo>
                <a:lnTo>
                  <a:pt x="1731602" y="1683624"/>
                </a:lnTo>
                <a:lnTo>
                  <a:pt x="1732797" y="1678576"/>
                </a:lnTo>
                <a:cubicBezTo>
                  <a:pt x="1733176" y="1677165"/>
                  <a:pt x="1732743" y="1675754"/>
                  <a:pt x="1731819" y="1674669"/>
                </a:cubicBezTo>
                <a:close/>
                <a:moveTo>
                  <a:pt x="1717113" y="1673964"/>
                </a:moveTo>
                <a:lnTo>
                  <a:pt x="1723355" y="1679337"/>
                </a:lnTo>
                <a:lnTo>
                  <a:pt x="1722160" y="1684546"/>
                </a:lnTo>
                <a:cubicBezTo>
                  <a:pt x="1722160" y="1684601"/>
                  <a:pt x="1722160" y="1684655"/>
                  <a:pt x="1722160" y="1684655"/>
                </a:cubicBezTo>
                <a:lnTo>
                  <a:pt x="1720315" y="1678468"/>
                </a:lnTo>
                <a:cubicBezTo>
                  <a:pt x="1720152" y="1677925"/>
                  <a:pt x="1719881" y="1677382"/>
                  <a:pt x="1719502" y="1676949"/>
                </a:cubicBezTo>
                <a:lnTo>
                  <a:pt x="1719502" y="1676894"/>
                </a:lnTo>
                <a:close/>
                <a:moveTo>
                  <a:pt x="619929" y="1670436"/>
                </a:moveTo>
                <a:lnTo>
                  <a:pt x="628504" y="1674669"/>
                </a:lnTo>
                <a:lnTo>
                  <a:pt x="646358" y="1703813"/>
                </a:lnTo>
                <a:lnTo>
                  <a:pt x="667036" y="1748911"/>
                </a:lnTo>
                <a:cubicBezTo>
                  <a:pt x="667253" y="1749345"/>
                  <a:pt x="667524" y="1749780"/>
                  <a:pt x="667850" y="1750105"/>
                </a:cubicBezTo>
                <a:lnTo>
                  <a:pt x="676262" y="1759223"/>
                </a:lnTo>
                <a:cubicBezTo>
                  <a:pt x="676859" y="1759819"/>
                  <a:pt x="677564" y="1760254"/>
                  <a:pt x="678324" y="1760471"/>
                </a:cubicBezTo>
                <a:lnTo>
                  <a:pt x="695527" y="1765572"/>
                </a:lnTo>
                <a:cubicBezTo>
                  <a:pt x="695962" y="1765681"/>
                  <a:pt x="696396" y="1765735"/>
                  <a:pt x="696831" y="1765735"/>
                </a:cubicBezTo>
                <a:lnTo>
                  <a:pt x="718213" y="1765735"/>
                </a:lnTo>
                <a:cubicBezTo>
                  <a:pt x="719896" y="1765735"/>
                  <a:pt x="721469" y="1764758"/>
                  <a:pt x="722229" y="1763238"/>
                </a:cubicBezTo>
                <a:lnTo>
                  <a:pt x="729664" y="1748423"/>
                </a:lnTo>
                <a:cubicBezTo>
                  <a:pt x="730370" y="1747120"/>
                  <a:pt x="730370" y="1745601"/>
                  <a:pt x="729664" y="1744298"/>
                </a:cubicBezTo>
                <a:lnTo>
                  <a:pt x="732703" y="1742887"/>
                </a:lnTo>
                <a:cubicBezTo>
                  <a:pt x="734005" y="1742290"/>
                  <a:pt x="734929" y="1741150"/>
                  <a:pt x="735254" y="1739739"/>
                </a:cubicBezTo>
                <a:cubicBezTo>
                  <a:pt x="735579" y="1738383"/>
                  <a:pt x="735200" y="1736917"/>
                  <a:pt x="734277" y="1735832"/>
                </a:cubicBezTo>
                <a:lnTo>
                  <a:pt x="733734" y="1735181"/>
                </a:lnTo>
                <a:cubicBezTo>
                  <a:pt x="734060" y="1735181"/>
                  <a:pt x="734331" y="1735181"/>
                  <a:pt x="734603" y="1735181"/>
                </a:cubicBezTo>
                <a:lnTo>
                  <a:pt x="738564" y="1734910"/>
                </a:lnTo>
                <a:lnTo>
                  <a:pt x="744859" y="1742670"/>
                </a:lnTo>
                <a:cubicBezTo>
                  <a:pt x="745022" y="1742887"/>
                  <a:pt x="745185" y="1743050"/>
                  <a:pt x="745402" y="1743213"/>
                </a:cubicBezTo>
                <a:cubicBezTo>
                  <a:pt x="744751" y="1744787"/>
                  <a:pt x="745077" y="1746686"/>
                  <a:pt x="746325" y="1747988"/>
                </a:cubicBezTo>
                <a:lnTo>
                  <a:pt x="749473" y="1751299"/>
                </a:lnTo>
                <a:lnTo>
                  <a:pt x="748442" y="1758517"/>
                </a:lnTo>
                <a:cubicBezTo>
                  <a:pt x="748225" y="1759874"/>
                  <a:pt x="748659" y="1761285"/>
                  <a:pt x="749636" y="1762262"/>
                </a:cubicBezTo>
                <a:cubicBezTo>
                  <a:pt x="750612" y="1763238"/>
                  <a:pt x="751969" y="1763781"/>
                  <a:pt x="753326" y="1763619"/>
                </a:cubicBezTo>
                <a:lnTo>
                  <a:pt x="757885" y="1763184"/>
                </a:lnTo>
                <a:lnTo>
                  <a:pt x="759567" y="1764650"/>
                </a:lnTo>
                <a:cubicBezTo>
                  <a:pt x="760055" y="1765030"/>
                  <a:pt x="760598" y="1765355"/>
                  <a:pt x="761195" y="1765518"/>
                </a:cubicBezTo>
                <a:lnTo>
                  <a:pt x="768304" y="1767689"/>
                </a:lnTo>
                <a:lnTo>
                  <a:pt x="777422" y="1773550"/>
                </a:lnTo>
                <a:cubicBezTo>
                  <a:pt x="778453" y="1774147"/>
                  <a:pt x="779701" y="1774418"/>
                  <a:pt x="780895" y="1774147"/>
                </a:cubicBezTo>
                <a:cubicBezTo>
                  <a:pt x="782089" y="1773875"/>
                  <a:pt x="783120" y="1773116"/>
                  <a:pt x="783772" y="1772084"/>
                </a:cubicBezTo>
                <a:lnTo>
                  <a:pt x="793594" y="1756020"/>
                </a:lnTo>
                <a:cubicBezTo>
                  <a:pt x="793811" y="1755641"/>
                  <a:pt x="793974" y="1755261"/>
                  <a:pt x="794083" y="1754881"/>
                </a:cubicBezTo>
                <a:lnTo>
                  <a:pt x="802875" y="1723730"/>
                </a:lnTo>
                <a:cubicBezTo>
                  <a:pt x="802983" y="1723349"/>
                  <a:pt x="803038" y="1723024"/>
                  <a:pt x="803038" y="1722645"/>
                </a:cubicBezTo>
                <a:lnTo>
                  <a:pt x="803580" y="1707231"/>
                </a:lnTo>
                <a:lnTo>
                  <a:pt x="818993" y="1691710"/>
                </a:lnTo>
                <a:lnTo>
                  <a:pt x="837879" y="1696920"/>
                </a:lnTo>
                <a:lnTo>
                  <a:pt x="855951" y="1706581"/>
                </a:lnTo>
                <a:cubicBezTo>
                  <a:pt x="858122" y="1707774"/>
                  <a:pt x="860835" y="1706960"/>
                  <a:pt x="862029" y="1704844"/>
                </a:cubicBezTo>
                <a:lnTo>
                  <a:pt x="863386" y="1702402"/>
                </a:lnTo>
                <a:lnTo>
                  <a:pt x="866642" y="1702293"/>
                </a:lnTo>
                <a:cubicBezTo>
                  <a:pt x="867456" y="1702293"/>
                  <a:pt x="868216" y="1702076"/>
                  <a:pt x="868867" y="1701641"/>
                </a:cubicBezTo>
                <a:lnTo>
                  <a:pt x="884389" y="1692144"/>
                </a:lnTo>
                <a:lnTo>
                  <a:pt x="901538" y="1705766"/>
                </a:lnTo>
                <a:cubicBezTo>
                  <a:pt x="902461" y="1706472"/>
                  <a:pt x="903601" y="1706852"/>
                  <a:pt x="904740" y="1706743"/>
                </a:cubicBezTo>
                <a:lnTo>
                  <a:pt x="937574" y="1703921"/>
                </a:lnTo>
                <a:lnTo>
                  <a:pt x="947613" y="1705983"/>
                </a:lnTo>
                <a:lnTo>
                  <a:pt x="948428" y="1714504"/>
                </a:lnTo>
                <a:cubicBezTo>
                  <a:pt x="948645" y="1716729"/>
                  <a:pt x="950435" y="1718466"/>
                  <a:pt x="952661" y="1718574"/>
                </a:cubicBezTo>
                <a:lnTo>
                  <a:pt x="960421" y="1719062"/>
                </a:lnTo>
                <a:lnTo>
                  <a:pt x="963732" y="1724327"/>
                </a:lnTo>
                <a:cubicBezTo>
                  <a:pt x="964220" y="1725032"/>
                  <a:pt x="964872" y="1725629"/>
                  <a:pt x="965686" y="1726009"/>
                </a:cubicBezTo>
                <a:lnTo>
                  <a:pt x="967802" y="1726986"/>
                </a:lnTo>
                <a:cubicBezTo>
                  <a:pt x="967965" y="1727095"/>
                  <a:pt x="968290" y="1727203"/>
                  <a:pt x="968290" y="1727203"/>
                </a:cubicBezTo>
                <a:lnTo>
                  <a:pt x="985602" y="1732738"/>
                </a:lnTo>
                <a:lnTo>
                  <a:pt x="999116" y="1742996"/>
                </a:lnTo>
                <a:lnTo>
                  <a:pt x="1010241" y="1769751"/>
                </a:lnTo>
                <a:cubicBezTo>
                  <a:pt x="1010784" y="1771053"/>
                  <a:pt x="1011924" y="1772030"/>
                  <a:pt x="1013281" y="1772410"/>
                </a:cubicBezTo>
                <a:cubicBezTo>
                  <a:pt x="1014692" y="1772736"/>
                  <a:pt x="1016157" y="1772410"/>
                  <a:pt x="1017242" y="1771542"/>
                </a:cubicBezTo>
                <a:lnTo>
                  <a:pt x="1022778" y="1767091"/>
                </a:lnTo>
                <a:lnTo>
                  <a:pt x="1034609" y="1773930"/>
                </a:lnTo>
                <a:lnTo>
                  <a:pt x="1033415" y="1779302"/>
                </a:lnTo>
                <a:cubicBezTo>
                  <a:pt x="1033089" y="1780605"/>
                  <a:pt x="1033415" y="1782016"/>
                  <a:pt x="1034283" y="1783101"/>
                </a:cubicBezTo>
                <a:cubicBezTo>
                  <a:pt x="1035152" y="1784187"/>
                  <a:pt x="1036454" y="1784784"/>
                  <a:pt x="1037811" y="1784784"/>
                </a:cubicBezTo>
                <a:lnTo>
                  <a:pt x="1041610" y="1784784"/>
                </a:lnTo>
                <a:lnTo>
                  <a:pt x="1041447" y="1785218"/>
                </a:lnTo>
                <a:cubicBezTo>
                  <a:pt x="1041013" y="1786358"/>
                  <a:pt x="1041122" y="1787606"/>
                  <a:pt x="1041610" y="1788691"/>
                </a:cubicBezTo>
                <a:cubicBezTo>
                  <a:pt x="1042153" y="1789777"/>
                  <a:pt x="1043075" y="1790645"/>
                  <a:pt x="1044215" y="1791025"/>
                </a:cubicBezTo>
                <a:lnTo>
                  <a:pt x="1048665" y="1792598"/>
                </a:lnTo>
                <a:cubicBezTo>
                  <a:pt x="1049587" y="1792924"/>
                  <a:pt x="1050619" y="1792924"/>
                  <a:pt x="1051541" y="1792598"/>
                </a:cubicBezTo>
                <a:lnTo>
                  <a:pt x="1055340" y="1791350"/>
                </a:lnTo>
                <a:lnTo>
                  <a:pt x="1056914" y="1794933"/>
                </a:lnTo>
                <a:cubicBezTo>
                  <a:pt x="1057456" y="1796126"/>
                  <a:pt x="1058434" y="1796994"/>
                  <a:pt x="1059628" y="1797429"/>
                </a:cubicBezTo>
                <a:lnTo>
                  <a:pt x="1068746" y="1800522"/>
                </a:lnTo>
                <a:cubicBezTo>
                  <a:pt x="1069831" y="1800902"/>
                  <a:pt x="1071078" y="1800847"/>
                  <a:pt x="1072164" y="1800305"/>
                </a:cubicBezTo>
                <a:lnTo>
                  <a:pt x="1077808" y="1797483"/>
                </a:lnTo>
                <a:lnTo>
                  <a:pt x="1095392" y="1804376"/>
                </a:lnTo>
                <a:lnTo>
                  <a:pt x="1095500" y="1805135"/>
                </a:lnTo>
                <a:cubicBezTo>
                  <a:pt x="1093818" y="1805135"/>
                  <a:pt x="1092190" y="1806003"/>
                  <a:pt x="1091376" y="1807577"/>
                </a:cubicBezTo>
                <a:lnTo>
                  <a:pt x="1089368" y="1811539"/>
                </a:lnTo>
                <a:cubicBezTo>
                  <a:pt x="1088662" y="1812841"/>
                  <a:pt x="1088662" y="1814469"/>
                  <a:pt x="1089422" y="1815772"/>
                </a:cubicBezTo>
                <a:lnTo>
                  <a:pt x="1091647" y="1819788"/>
                </a:lnTo>
                <a:cubicBezTo>
                  <a:pt x="1091593" y="1819842"/>
                  <a:pt x="1091538" y="1819896"/>
                  <a:pt x="1091484" y="1819896"/>
                </a:cubicBezTo>
                <a:cubicBezTo>
                  <a:pt x="1090127" y="1820711"/>
                  <a:pt x="1089313" y="1822122"/>
                  <a:pt x="1089313" y="1823696"/>
                </a:cubicBezTo>
                <a:lnTo>
                  <a:pt x="1089205" y="1833844"/>
                </a:lnTo>
                <a:cubicBezTo>
                  <a:pt x="1089205" y="1834604"/>
                  <a:pt x="1089368" y="1835364"/>
                  <a:pt x="1089748" y="1836015"/>
                </a:cubicBezTo>
                <a:lnTo>
                  <a:pt x="1093275" y="1842528"/>
                </a:lnTo>
                <a:cubicBezTo>
                  <a:pt x="1092732" y="1843776"/>
                  <a:pt x="1092732" y="1845187"/>
                  <a:pt x="1093329" y="1846381"/>
                </a:cubicBezTo>
                <a:lnTo>
                  <a:pt x="1098757" y="1857343"/>
                </a:lnTo>
                <a:cubicBezTo>
                  <a:pt x="1099191" y="1858211"/>
                  <a:pt x="1099897" y="1858917"/>
                  <a:pt x="1100764" y="1859351"/>
                </a:cubicBezTo>
                <a:lnTo>
                  <a:pt x="1106083" y="1862064"/>
                </a:lnTo>
                <a:lnTo>
                  <a:pt x="1106897" y="1865972"/>
                </a:lnTo>
                <a:cubicBezTo>
                  <a:pt x="1107168" y="1867383"/>
                  <a:pt x="1108145" y="1868577"/>
                  <a:pt x="1109447" y="1869174"/>
                </a:cubicBezTo>
                <a:lnTo>
                  <a:pt x="1109339" y="1869283"/>
                </a:lnTo>
                <a:cubicBezTo>
                  <a:pt x="1108362" y="1870639"/>
                  <a:pt x="1108199" y="1872484"/>
                  <a:pt x="1108960" y="1874004"/>
                </a:cubicBezTo>
                <a:cubicBezTo>
                  <a:pt x="1109719" y="1875523"/>
                  <a:pt x="1111293" y="1876501"/>
                  <a:pt x="1112975" y="1876501"/>
                </a:cubicBezTo>
                <a:lnTo>
                  <a:pt x="1117860" y="1876501"/>
                </a:lnTo>
                <a:cubicBezTo>
                  <a:pt x="1119271" y="1876501"/>
                  <a:pt x="1120573" y="1875849"/>
                  <a:pt x="1121442" y="1874764"/>
                </a:cubicBezTo>
                <a:lnTo>
                  <a:pt x="1125294" y="1869880"/>
                </a:lnTo>
                <a:lnTo>
                  <a:pt x="1139840" y="1869011"/>
                </a:lnTo>
                <a:lnTo>
                  <a:pt x="1143095" y="1872647"/>
                </a:lnTo>
                <a:cubicBezTo>
                  <a:pt x="1144615" y="1874329"/>
                  <a:pt x="1147165" y="1874601"/>
                  <a:pt x="1149010" y="1873353"/>
                </a:cubicBezTo>
                <a:lnTo>
                  <a:pt x="1149282" y="1873190"/>
                </a:lnTo>
                <a:lnTo>
                  <a:pt x="1155143" y="1878726"/>
                </a:lnTo>
                <a:cubicBezTo>
                  <a:pt x="1155957" y="1879539"/>
                  <a:pt x="1157097" y="1879974"/>
                  <a:pt x="1158236" y="1879974"/>
                </a:cubicBezTo>
                <a:lnTo>
                  <a:pt x="1160353" y="1879974"/>
                </a:lnTo>
                <a:lnTo>
                  <a:pt x="1171967" y="1893650"/>
                </a:lnTo>
                <a:cubicBezTo>
                  <a:pt x="1172673" y="1894464"/>
                  <a:pt x="1173649" y="1895007"/>
                  <a:pt x="1174735" y="1895170"/>
                </a:cubicBezTo>
                <a:lnTo>
                  <a:pt x="1197474" y="1898697"/>
                </a:lnTo>
                <a:lnTo>
                  <a:pt x="1199102" y="1901139"/>
                </a:lnTo>
                <a:cubicBezTo>
                  <a:pt x="1199808" y="1902171"/>
                  <a:pt x="1200947" y="1902876"/>
                  <a:pt x="1202195" y="1903093"/>
                </a:cubicBezTo>
                <a:lnTo>
                  <a:pt x="1208872" y="1904124"/>
                </a:lnTo>
                <a:lnTo>
                  <a:pt x="1210445" y="1905318"/>
                </a:lnTo>
                <a:lnTo>
                  <a:pt x="1210554" y="1910420"/>
                </a:lnTo>
                <a:cubicBezTo>
                  <a:pt x="1210608" y="1911722"/>
                  <a:pt x="1211150" y="1912916"/>
                  <a:pt x="1212127" y="1913730"/>
                </a:cubicBezTo>
                <a:lnTo>
                  <a:pt x="1219562" y="1920242"/>
                </a:lnTo>
                <a:cubicBezTo>
                  <a:pt x="1219724" y="1920405"/>
                  <a:pt x="1220105" y="1920676"/>
                  <a:pt x="1220105" y="1920676"/>
                </a:cubicBezTo>
                <a:lnTo>
                  <a:pt x="1218911" y="1920514"/>
                </a:lnTo>
                <a:cubicBezTo>
                  <a:pt x="1218911" y="1921490"/>
                  <a:pt x="1219236" y="1922468"/>
                  <a:pt x="1219833" y="1923281"/>
                </a:cubicBezTo>
                <a:lnTo>
                  <a:pt x="1220105" y="1923607"/>
                </a:lnTo>
                <a:lnTo>
                  <a:pt x="1211638" y="1919320"/>
                </a:lnTo>
                <a:cubicBezTo>
                  <a:pt x="1210445" y="1918723"/>
                  <a:pt x="1209034" y="1918669"/>
                  <a:pt x="1207785" y="1919211"/>
                </a:cubicBezTo>
                <a:cubicBezTo>
                  <a:pt x="1206537" y="1919754"/>
                  <a:pt x="1205615" y="1920785"/>
                  <a:pt x="1205235" y="1922088"/>
                </a:cubicBezTo>
                <a:lnTo>
                  <a:pt x="1201490" y="1934787"/>
                </a:lnTo>
                <a:cubicBezTo>
                  <a:pt x="1201110" y="1936144"/>
                  <a:pt x="1201327" y="1937609"/>
                  <a:pt x="1202195" y="1938749"/>
                </a:cubicBezTo>
                <a:lnTo>
                  <a:pt x="1209305" y="1948409"/>
                </a:lnTo>
                <a:lnTo>
                  <a:pt x="1207785" y="1953293"/>
                </a:lnTo>
                <a:lnTo>
                  <a:pt x="1206754" y="1952316"/>
                </a:lnTo>
                <a:cubicBezTo>
                  <a:pt x="1205886" y="1951502"/>
                  <a:pt x="1204746" y="1951014"/>
                  <a:pt x="1203498" y="1951068"/>
                </a:cubicBezTo>
                <a:lnTo>
                  <a:pt x="1188791" y="1951556"/>
                </a:lnTo>
                <a:lnTo>
                  <a:pt x="1186132" y="1948734"/>
                </a:lnTo>
                <a:cubicBezTo>
                  <a:pt x="1185263" y="1947812"/>
                  <a:pt x="1184015" y="1947215"/>
                  <a:pt x="1182712" y="1947323"/>
                </a:cubicBezTo>
                <a:cubicBezTo>
                  <a:pt x="1181410" y="1947377"/>
                  <a:pt x="1180163" y="1947974"/>
                  <a:pt x="1179348" y="1948951"/>
                </a:cubicBezTo>
                <a:lnTo>
                  <a:pt x="1177611" y="1951014"/>
                </a:lnTo>
                <a:cubicBezTo>
                  <a:pt x="1177122" y="1949766"/>
                  <a:pt x="1176091" y="1948842"/>
                  <a:pt x="1174844" y="1948409"/>
                </a:cubicBezTo>
                <a:cubicBezTo>
                  <a:pt x="1173378" y="1947920"/>
                  <a:pt x="1171749" y="1948246"/>
                  <a:pt x="1170556" y="1949223"/>
                </a:cubicBezTo>
                <a:lnTo>
                  <a:pt x="1166703" y="1952371"/>
                </a:lnTo>
                <a:cubicBezTo>
                  <a:pt x="1165780" y="1953130"/>
                  <a:pt x="1165183" y="1954215"/>
                  <a:pt x="1165074" y="1955409"/>
                </a:cubicBezTo>
                <a:lnTo>
                  <a:pt x="1164369" y="1961922"/>
                </a:lnTo>
                <a:cubicBezTo>
                  <a:pt x="1164207" y="1963442"/>
                  <a:pt x="1164803" y="1964961"/>
                  <a:pt x="1165998" y="1965938"/>
                </a:cubicBezTo>
                <a:lnTo>
                  <a:pt x="1172889" y="1971528"/>
                </a:lnTo>
                <a:lnTo>
                  <a:pt x="1176363" y="1976955"/>
                </a:lnTo>
                <a:cubicBezTo>
                  <a:pt x="1177285" y="1978366"/>
                  <a:pt x="1178913" y="1979180"/>
                  <a:pt x="1180596" y="1979017"/>
                </a:cubicBezTo>
                <a:lnTo>
                  <a:pt x="1181464" y="1978908"/>
                </a:lnTo>
                <a:lnTo>
                  <a:pt x="1181301" y="1980319"/>
                </a:lnTo>
                <a:cubicBezTo>
                  <a:pt x="1181085" y="1982328"/>
                  <a:pt x="1182170" y="1984227"/>
                  <a:pt x="1184015" y="1985041"/>
                </a:cubicBezTo>
                <a:cubicBezTo>
                  <a:pt x="1185860" y="1985855"/>
                  <a:pt x="1187976" y="1985367"/>
                  <a:pt x="1189279" y="1983793"/>
                </a:cubicBezTo>
                <a:lnTo>
                  <a:pt x="1190961" y="1981785"/>
                </a:lnTo>
                <a:lnTo>
                  <a:pt x="1190853" y="1983087"/>
                </a:lnTo>
                <a:lnTo>
                  <a:pt x="1187434" y="1986181"/>
                </a:lnTo>
                <a:cubicBezTo>
                  <a:pt x="1186132" y="1987375"/>
                  <a:pt x="1185643" y="1989274"/>
                  <a:pt x="1186186" y="1990956"/>
                </a:cubicBezTo>
                <a:cubicBezTo>
                  <a:pt x="1186728" y="1992693"/>
                  <a:pt x="1188248" y="1993887"/>
                  <a:pt x="1190039" y="1994050"/>
                </a:cubicBezTo>
                <a:lnTo>
                  <a:pt x="1194652" y="1994484"/>
                </a:lnTo>
                <a:lnTo>
                  <a:pt x="1191613" y="1998772"/>
                </a:lnTo>
                <a:lnTo>
                  <a:pt x="1180922" y="1987863"/>
                </a:lnTo>
                <a:cubicBezTo>
                  <a:pt x="1180542" y="1987483"/>
                  <a:pt x="1180108" y="1987157"/>
                  <a:pt x="1179619" y="1986940"/>
                </a:cubicBezTo>
                <a:lnTo>
                  <a:pt x="1172510" y="1983630"/>
                </a:lnTo>
                <a:cubicBezTo>
                  <a:pt x="1171153" y="1982979"/>
                  <a:pt x="1169525" y="1983087"/>
                  <a:pt x="1168222" y="1983901"/>
                </a:cubicBezTo>
                <a:cubicBezTo>
                  <a:pt x="1167951" y="1984064"/>
                  <a:pt x="1167462" y="1984498"/>
                  <a:pt x="1167462" y="1984498"/>
                </a:cubicBezTo>
                <a:lnTo>
                  <a:pt x="1167354" y="1979831"/>
                </a:lnTo>
                <a:cubicBezTo>
                  <a:pt x="1167300" y="1978529"/>
                  <a:pt x="1166703" y="1977280"/>
                  <a:pt x="1165726" y="1976466"/>
                </a:cubicBezTo>
                <a:lnTo>
                  <a:pt x="1165292" y="1976086"/>
                </a:lnTo>
                <a:lnTo>
                  <a:pt x="1165400" y="1975869"/>
                </a:lnTo>
                <a:cubicBezTo>
                  <a:pt x="1166378" y="1974187"/>
                  <a:pt x="1166160" y="1972125"/>
                  <a:pt x="1164912" y="1970659"/>
                </a:cubicBezTo>
                <a:cubicBezTo>
                  <a:pt x="1163663" y="1969194"/>
                  <a:pt x="1161601" y="1968706"/>
                  <a:pt x="1159810" y="1969411"/>
                </a:cubicBezTo>
                <a:lnTo>
                  <a:pt x="1159051" y="1969737"/>
                </a:lnTo>
                <a:lnTo>
                  <a:pt x="1159647" y="1968380"/>
                </a:lnTo>
                <a:cubicBezTo>
                  <a:pt x="1160353" y="1966860"/>
                  <a:pt x="1160136" y="1965069"/>
                  <a:pt x="1159105" y="1963713"/>
                </a:cubicBezTo>
                <a:lnTo>
                  <a:pt x="1150965" y="1953293"/>
                </a:lnTo>
                <a:cubicBezTo>
                  <a:pt x="1150204" y="1952316"/>
                  <a:pt x="1149066" y="1951664"/>
                  <a:pt x="1147817" y="1951502"/>
                </a:cubicBezTo>
                <a:lnTo>
                  <a:pt x="1147111" y="1951502"/>
                </a:lnTo>
                <a:lnTo>
                  <a:pt x="1148577" y="1948788"/>
                </a:lnTo>
                <a:lnTo>
                  <a:pt x="1153732" y="1945369"/>
                </a:lnTo>
                <a:lnTo>
                  <a:pt x="1164532" y="1946237"/>
                </a:lnTo>
                <a:cubicBezTo>
                  <a:pt x="1166703" y="1946455"/>
                  <a:pt x="1168711" y="1945044"/>
                  <a:pt x="1169253" y="1942928"/>
                </a:cubicBezTo>
                <a:lnTo>
                  <a:pt x="1171208" y="1935818"/>
                </a:lnTo>
                <a:cubicBezTo>
                  <a:pt x="1171642" y="1934353"/>
                  <a:pt x="1171208" y="1932724"/>
                  <a:pt x="1170176" y="1931585"/>
                </a:cubicBezTo>
                <a:cubicBezTo>
                  <a:pt x="1169091" y="1930445"/>
                  <a:pt x="1167517" y="1929956"/>
                  <a:pt x="1165998" y="1930228"/>
                </a:cubicBezTo>
                <a:lnTo>
                  <a:pt x="1160679" y="1931205"/>
                </a:lnTo>
                <a:lnTo>
                  <a:pt x="1159376" y="1929523"/>
                </a:lnTo>
                <a:cubicBezTo>
                  <a:pt x="1158562" y="1928383"/>
                  <a:pt x="1157260" y="1927732"/>
                  <a:pt x="1155849" y="1927732"/>
                </a:cubicBezTo>
                <a:lnTo>
                  <a:pt x="1143583" y="1927569"/>
                </a:lnTo>
                <a:cubicBezTo>
                  <a:pt x="1141956" y="1927569"/>
                  <a:pt x="1140599" y="1928328"/>
                  <a:pt x="1139730" y="1929631"/>
                </a:cubicBezTo>
                <a:lnTo>
                  <a:pt x="1138156" y="1932074"/>
                </a:lnTo>
                <a:lnTo>
                  <a:pt x="1136149" y="1928871"/>
                </a:lnTo>
                <a:cubicBezTo>
                  <a:pt x="1135226" y="1927352"/>
                  <a:pt x="1133490" y="1926592"/>
                  <a:pt x="1131698" y="1926809"/>
                </a:cubicBezTo>
                <a:cubicBezTo>
                  <a:pt x="1129963" y="1927080"/>
                  <a:pt x="1128497" y="1928328"/>
                  <a:pt x="1128008" y="1930065"/>
                </a:cubicBezTo>
                <a:lnTo>
                  <a:pt x="1127412" y="1932236"/>
                </a:lnTo>
                <a:lnTo>
                  <a:pt x="1121442" y="1921490"/>
                </a:lnTo>
                <a:cubicBezTo>
                  <a:pt x="1120573" y="1919971"/>
                  <a:pt x="1118836" y="1919048"/>
                  <a:pt x="1117100" y="1919211"/>
                </a:cubicBezTo>
                <a:cubicBezTo>
                  <a:pt x="1115309" y="1919374"/>
                  <a:pt x="1113789" y="1920514"/>
                  <a:pt x="1113192" y="1922196"/>
                </a:cubicBezTo>
                <a:lnTo>
                  <a:pt x="1110045" y="1931042"/>
                </a:lnTo>
                <a:cubicBezTo>
                  <a:pt x="1109882" y="1931476"/>
                  <a:pt x="1109827" y="1931911"/>
                  <a:pt x="1109719" y="1932399"/>
                </a:cubicBezTo>
                <a:lnTo>
                  <a:pt x="1109719" y="1934298"/>
                </a:lnTo>
                <a:lnTo>
                  <a:pt x="1109123" y="1936523"/>
                </a:lnTo>
                <a:cubicBezTo>
                  <a:pt x="1108960" y="1937175"/>
                  <a:pt x="1108960" y="1937880"/>
                  <a:pt x="1109067" y="1938532"/>
                </a:cubicBezTo>
                <a:lnTo>
                  <a:pt x="1105106" y="1942819"/>
                </a:lnTo>
                <a:lnTo>
                  <a:pt x="1103370" y="1943904"/>
                </a:lnTo>
                <a:cubicBezTo>
                  <a:pt x="1102392" y="1944501"/>
                  <a:pt x="1101633" y="1945532"/>
                  <a:pt x="1101361" y="1946672"/>
                </a:cubicBezTo>
                <a:lnTo>
                  <a:pt x="1100330" y="1950959"/>
                </a:lnTo>
                <a:cubicBezTo>
                  <a:pt x="1100004" y="1952208"/>
                  <a:pt x="1100223" y="1953510"/>
                  <a:pt x="1100982" y="1954595"/>
                </a:cubicBezTo>
                <a:cubicBezTo>
                  <a:pt x="1101579" y="1955464"/>
                  <a:pt x="1102501" y="1956115"/>
                  <a:pt x="1103478" y="1956386"/>
                </a:cubicBezTo>
                <a:lnTo>
                  <a:pt x="1103261" y="1958394"/>
                </a:lnTo>
                <a:lnTo>
                  <a:pt x="1102664" y="1959534"/>
                </a:lnTo>
                <a:cubicBezTo>
                  <a:pt x="1101633" y="1961379"/>
                  <a:pt x="1102013" y="1963658"/>
                  <a:pt x="1103587" y="1965069"/>
                </a:cubicBezTo>
                <a:lnTo>
                  <a:pt x="1108362" y="1969357"/>
                </a:lnTo>
                <a:lnTo>
                  <a:pt x="1108091" y="1969737"/>
                </a:lnTo>
                <a:cubicBezTo>
                  <a:pt x="1107331" y="1970822"/>
                  <a:pt x="1107060" y="1972179"/>
                  <a:pt x="1107386" y="1973373"/>
                </a:cubicBezTo>
                <a:lnTo>
                  <a:pt x="1105975" y="1973373"/>
                </a:lnTo>
                <a:cubicBezTo>
                  <a:pt x="1104509" y="1973318"/>
                  <a:pt x="1103152" y="1973916"/>
                  <a:pt x="1102230" y="1975055"/>
                </a:cubicBezTo>
                <a:cubicBezTo>
                  <a:pt x="1101741" y="1975707"/>
                  <a:pt x="1101415" y="1976412"/>
                  <a:pt x="1101308" y="1977172"/>
                </a:cubicBezTo>
                <a:lnTo>
                  <a:pt x="1099245" y="1976575"/>
                </a:lnTo>
                <a:cubicBezTo>
                  <a:pt x="1097942" y="1976195"/>
                  <a:pt x="1096586" y="1976412"/>
                  <a:pt x="1095446" y="1977172"/>
                </a:cubicBezTo>
                <a:cubicBezTo>
                  <a:pt x="1094306" y="1977932"/>
                  <a:pt x="1093601" y="1979125"/>
                  <a:pt x="1093438" y="1980428"/>
                </a:cubicBezTo>
                <a:lnTo>
                  <a:pt x="1092624" y="1987538"/>
                </a:lnTo>
                <a:cubicBezTo>
                  <a:pt x="1092515" y="1988188"/>
                  <a:pt x="1092624" y="1988894"/>
                  <a:pt x="1092841" y="1989545"/>
                </a:cubicBezTo>
                <a:cubicBezTo>
                  <a:pt x="1091267" y="1989383"/>
                  <a:pt x="1089911" y="1990305"/>
                  <a:pt x="1089042" y="1991554"/>
                </a:cubicBezTo>
                <a:cubicBezTo>
                  <a:pt x="1088120" y="1992965"/>
                  <a:pt x="1088011" y="1994810"/>
                  <a:pt x="1088825" y="1996275"/>
                </a:cubicBezTo>
                <a:lnTo>
                  <a:pt x="1090724" y="1999748"/>
                </a:lnTo>
                <a:lnTo>
                  <a:pt x="1083343" y="2007346"/>
                </a:lnTo>
                <a:cubicBezTo>
                  <a:pt x="1082747" y="2007997"/>
                  <a:pt x="1082312" y="2008811"/>
                  <a:pt x="1082150" y="2009734"/>
                </a:cubicBezTo>
                <a:cubicBezTo>
                  <a:pt x="1082095" y="2009137"/>
                  <a:pt x="1081879" y="2008540"/>
                  <a:pt x="1081553" y="2007997"/>
                </a:cubicBezTo>
                <a:lnTo>
                  <a:pt x="1078025" y="2002136"/>
                </a:lnTo>
                <a:cubicBezTo>
                  <a:pt x="1077591" y="2001485"/>
                  <a:pt x="1076994" y="2000888"/>
                  <a:pt x="1076288" y="2000508"/>
                </a:cubicBezTo>
                <a:lnTo>
                  <a:pt x="1070482" y="1997361"/>
                </a:lnTo>
                <a:cubicBezTo>
                  <a:pt x="1068962" y="1996546"/>
                  <a:pt x="1067062" y="1996655"/>
                  <a:pt x="1065651" y="1997686"/>
                </a:cubicBezTo>
                <a:lnTo>
                  <a:pt x="1061852" y="2000454"/>
                </a:lnTo>
                <a:lnTo>
                  <a:pt x="1061581" y="2000020"/>
                </a:lnTo>
                <a:cubicBezTo>
                  <a:pt x="1060713" y="1998500"/>
                  <a:pt x="1058976" y="1997686"/>
                  <a:pt x="1057240" y="1997849"/>
                </a:cubicBezTo>
                <a:lnTo>
                  <a:pt x="1049533" y="1998663"/>
                </a:lnTo>
                <a:cubicBezTo>
                  <a:pt x="1047905" y="1998826"/>
                  <a:pt x="1046494" y="1999911"/>
                  <a:pt x="1045843" y="2001431"/>
                </a:cubicBezTo>
                <a:lnTo>
                  <a:pt x="1035586" y="2026069"/>
                </a:lnTo>
                <a:cubicBezTo>
                  <a:pt x="1035152" y="2027046"/>
                  <a:pt x="1035152" y="2028186"/>
                  <a:pt x="1035478" y="2029217"/>
                </a:cubicBezTo>
                <a:lnTo>
                  <a:pt x="1036943" y="2033667"/>
                </a:lnTo>
                <a:cubicBezTo>
                  <a:pt x="1037376" y="2035024"/>
                  <a:pt x="1038516" y="2036109"/>
                  <a:pt x="1039873" y="2036544"/>
                </a:cubicBezTo>
                <a:cubicBezTo>
                  <a:pt x="1040144" y="2037194"/>
                  <a:pt x="1040524" y="2037792"/>
                  <a:pt x="1041067" y="2038226"/>
                </a:cubicBezTo>
                <a:cubicBezTo>
                  <a:pt x="1040253" y="2039311"/>
                  <a:pt x="1039927" y="2040614"/>
                  <a:pt x="1040198" y="2041916"/>
                </a:cubicBezTo>
                <a:cubicBezTo>
                  <a:pt x="1040470" y="2043273"/>
                  <a:pt x="1041338" y="2044413"/>
                  <a:pt x="1042586" y="2045064"/>
                </a:cubicBezTo>
                <a:lnTo>
                  <a:pt x="1045734" y="2046638"/>
                </a:lnTo>
                <a:lnTo>
                  <a:pt x="1046386" y="2053693"/>
                </a:lnTo>
                <a:cubicBezTo>
                  <a:pt x="1046602" y="2055647"/>
                  <a:pt x="1048014" y="2057275"/>
                  <a:pt x="1049967" y="2057709"/>
                </a:cubicBezTo>
                <a:lnTo>
                  <a:pt x="1054581" y="2058686"/>
                </a:lnTo>
                <a:cubicBezTo>
                  <a:pt x="1053603" y="2060477"/>
                  <a:pt x="1053929" y="2062702"/>
                  <a:pt x="1055394" y="2064167"/>
                </a:cubicBezTo>
                <a:lnTo>
                  <a:pt x="1059736" y="2068400"/>
                </a:lnTo>
                <a:lnTo>
                  <a:pt x="1057674" y="2074261"/>
                </a:lnTo>
                <a:lnTo>
                  <a:pt x="1050076" y="2073393"/>
                </a:lnTo>
                <a:lnTo>
                  <a:pt x="1049750" y="2073230"/>
                </a:lnTo>
                <a:cubicBezTo>
                  <a:pt x="1049750" y="2073176"/>
                  <a:pt x="1049750" y="2073176"/>
                  <a:pt x="1049750" y="2073176"/>
                </a:cubicBezTo>
                <a:cubicBezTo>
                  <a:pt x="1049804" y="2071819"/>
                  <a:pt x="1049153" y="2070517"/>
                  <a:pt x="1048122" y="2069648"/>
                </a:cubicBezTo>
                <a:lnTo>
                  <a:pt x="1046169" y="2068021"/>
                </a:lnTo>
                <a:lnTo>
                  <a:pt x="1048448" y="2066609"/>
                </a:lnTo>
                <a:cubicBezTo>
                  <a:pt x="1049533" y="2065904"/>
                  <a:pt x="1050293" y="2064764"/>
                  <a:pt x="1050510" y="2063516"/>
                </a:cubicBezTo>
                <a:cubicBezTo>
                  <a:pt x="1050727" y="2062268"/>
                  <a:pt x="1050402" y="2060965"/>
                  <a:pt x="1049587" y="2059934"/>
                </a:cubicBezTo>
                <a:lnTo>
                  <a:pt x="1043021" y="2051685"/>
                </a:lnTo>
                <a:cubicBezTo>
                  <a:pt x="1042044" y="2050491"/>
                  <a:pt x="1040524" y="2049840"/>
                  <a:pt x="1039006" y="2050003"/>
                </a:cubicBezTo>
                <a:cubicBezTo>
                  <a:pt x="1037485" y="2050165"/>
                  <a:pt x="1036128" y="2051142"/>
                  <a:pt x="1035423" y="2052499"/>
                </a:cubicBezTo>
                <a:lnTo>
                  <a:pt x="1034718" y="2053910"/>
                </a:lnTo>
                <a:lnTo>
                  <a:pt x="1032492" y="2053042"/>
                </a:lnTo>
                <a:cubicBezTo>
                  <a:pt x="1031461" y="2052662"/>
                  <a:pt x="1030375" y="2052607"/>
                  <a:pt x="1029345" y="2052988"/>
                </a:cubicBezTo>
                <a:lnTo>
                  <a:pt x="1023104" y="2055158"/>
                </a:lnTo>
                <a:cubicBezTo>
                  <a:pt x="1021747" y="2055647"/>
                  <a:pt x="1020716" y="2056732"/>
                  <a:pt x="1020282" y="2058089"/>
                </a:cubicBezTo>
                <a:lnTo>
                  <a:pt x="1017948" y="2065686"/>
                </a:lnTo>
                <a:lnTo>
                  <a:pt x="1015615" y="2066121"/>
                </a:lnTo>
                <a:cubicBezTo>
                  <a:pt x="1014204" y="2066392"/>
                  <a:pt x="1013009" y="2067260"/>
                  <a:pt x="1012413" y="2068563"/>
                </a:cubicBezTo>
                <a:cubicBezTo>
                  <a:pt x="1011761" y="2069811"/>
                  <a:pt x="1011761" y="2071331"/>
                  <a:pt x="1012413" y="2072579"/>
                </a:cubicBezTo>
                <a:lnTo>
                  <a:pt x="1013009" y="2073773"/>
                </a:lnTo>
                <a:lnTo>
                  <a:pt x="1012195" y="2074587"/>
                </a:lnTo>
                <a:cubicBezTo>
                  <a:pt x="1011218" y="2075564"/>
                  <a:pt x="1010784" y="2076866"/>
                  <a:pt x="1010893" y="2078223"/>
                </a:cubicBezTo>
                <a:cubicBezTo>
                  <a:pt x="1011001" y="2079580"/>
                  <a:pt x="1011707" y="2080774"/>
                  <a:pt x="1012846" y="2081534"/>
                </a:cubicBezTo>
                <a:lnTo>
                  <a:pt x="1018002" y="2085007"/>
                </a:lnTo>
                <a:lnTo>
                  <a:pt x="1017026" y="2091248"/>
                </a:lnTo>
                <a:lnTo>
                  <a:pt x="1010296" y="2095698"/>
                </a:lnTo>
                <a:cubicBezTo>
                  <a:pt x="1009482" y="2096241"/>
                  <a:pt x="1008885" y="2097055"/>
                  <a:pt x="1008559" y="2097924"/>
                </a:cubicBezTo>
                <a:cubicBezTo>
                  <a:pt x="1008342" y="2097815"/>
                  <a:pt x="1007908" y="2097652"/>
                  <a:pt x="1007908" y="2097652"/>
                </a:cubicBezTo>
                <a:lnTo>
                  <a:pt x="1004163" y="2096404"/>
                </a:lnTo>
                <a:cubicBezTo>
                  <a:pt x="1002101" y="2095752"/>
                  <a:pt x="999822" y="2096621"/>
                  <a:pt x="998791" y="2098520"/>
                </a:cubicBezTo>
                <a:lnTo>
                  <a:pt x="995752" y="2104056"/>
                </a:lnTo>
                <a:lnTo>
                  <a:pt x="992224" y="2105358"/>
                </a:lnTo>
                <a:lnTo>
                  <a:pt x="977789" y="2097761"/>
                </a:lnTo>
                <a:lnTo>
                  <a:pt x="973392" y="2089457"/>
                </a:lnTo>
                <a:lnTo>
                  <a:pt x="973175" y="2084193"/>
                </a:lnTo>
                <a:cubicBezTo>
                  <a:pt x="973120" y="2082673"/>
                  <a:pt x="972306" y="2081262"/>
                  <a:pt x="971004" y="2080502"/>
                </a:cubicBezTo>
                <a:cubicBezTo>
                  <a:pt x="970570" y="2080177"/>
                  <a:pt x="970027" y="2080014"/>
                  <a:pt x="969484" y="2079906"/>
                </a:cubicBezTo>
                <a:lnTo>
                  <a:pt x="969484" y="2079634"/>
                </a:lnTo>
                <a:cubicBezTo>
                  <a:pt x="969267" y="2078114"/>
                  <a:pt x="968399" y="2076866"/>
                  <a:pt x="967042" y="2076161"/>
                </a:cubicBezTo>
                <a:lnTo>
                  <a:pt x="963406" y="2074316"/>
                </a:lnTo>
                <a:lnTo>
                  <a:pt x="963244" y="2068780"/>
                </a:lnTo>
                <a:cubicBezTo>
                  <a:pt x="963189" y="2067423"/>
                  <a:pt x="962538" y="2066121"/>
                  <a:pt x="961452" y="2065307"/>
                </a:cubicBezTo>
                <a:cubicBezTo>
                  <a:pt x="960367" y="2064492"/>
                  <a:pt x="958956" y="2064167"/>
                  <a:pt x="957654" y="2064492"/>
                </a:cubicBezTo>
                <a:lnTo>
                  <a:pt x="947071" y="2067043"/>
                </a:lnTo>
                <a:cubicBezTo>
                  <a:pt x="945552" y="2067423"/>
                  <a:pt x="944303" y="2068563"/>
                  <a:pt x="943815" y="2070082"/>
                </a:cubicBezTo>
                <a:cubicBezTo>
                  <a:pt x="943326" y="2071602"/>
                  <a:pt x="943706" y="2073230"/>
                  <a:pt x="944737" y="2074424"/>
                </a:cubicBezTo>
                <a:lnTo>
                  <a:pt x="946582" y="2076486"/>
                </a:lnTo>
                <a:lnTo>
                  <a:pt x="944249" y="2080286"/>
                </a:lnTo>
                <a:lnTo>
                  <a:pt x="941698" y="2081154"/>
                </a:lnTo>
                <a:cubicBezTo>
                  <a:pt x="940070" y="2081697"/>
                  <a:pt x="938876" y="2083108"/>
                  <a:pt x="938659" y="2084790"/>
                </a:cubicBezTo>
                <a:lnTo>
                  <a:pt x="936488" y="2099877"/>
                </a:lnTo>
                <a:cubicBezTo>
                  <a:pt x="936163" y="2101994"/>
                  <a:pt x="937357" y="2104001"/>
                  <a:pt x="939310" y="2104761"/>
                </a:cubicBezTo>
                <a:lnTo>
                  <a:pt x="953909" y="2110514"/>
                </a:lnTo>
                <a:lnTo>
                  <a:pt x="956460" y="2123376"/>
                </a:lnTo>
                <a:lnTo>
                  <a:pt x="955157" y="2124244"/>
                </a:lnTo>
                <a:lnTo>
                  <a:pt x="944032" y="2122887"/>
                </a:lnTo>
                <a:cubicBezTo>
                  <a:pt x="941807" y="2122616"/>
                  <a:pt x="939690" y="2124027"/>
                  <a:pt x="939093" y="2126198"/>
                </a:cubicBezTo>
                <a:lnTo>
                  <a:pt x="936705" y="2134773"/>
                </a:lnTo>
                <a:cubicBezTo>
                  <a:pt x="936434" y="2135587"/>
                  <a:pt x="936488" y="2136455"/>
                  <a:pt x="936705" y="2137269"/>
                </a:cubicBezTo>
                <a:lnTo>
                  <a:pt x="937790" y="2141014"/>
                </a:lnTo>
                <a:cubicBezTo>
                  <a:pt x="936380" y="2141014"/>
                  <a:pt x="934914" y="2141720"/>
                  <a:pt x="934046" y="2142914"/>
                </a:cubicBezTo>
                <a:lnTo>
                  <a:pt x="931767" y="2146061"/>
                </a:lnTo>
                <a:cubicBezTo>
                  <a:pt x="930627" y="2147580"/>
                  <a:pt x="930627" y="2149589"/>
                  <a:pt x="931604" y="2151163"/>
                </a:cubicBezTo>
                <a:cubicBezTo>
                  <a:pt x="931441" y="2151379"/>
                  <a:pt x="931115" y="2151868"/>
                  <a:pt x="931115" y="2151868"/>
                </a:cubicBezTo>
                <a:lnTo>
                  <a:pt x="928402" y="2156752"/>
                </a:lnTo>
                <a:cubicBezTo>
                  <a:pt x="927914" y="2157621"/>
                  <a:pt x="927751" y="2158543"/>
                  <a:pt x="927859" y="2159520"/>
                </a:cubicBezTo>
                <a:lnTo>
                  <a:pt x="928239" y="2162505"/>
                </a:lnTo>
                <a:lnTo>
                  <a:pt x="930301" y="2173196"/>
                </a:lnTo>
                <a:lnTo>
                  <a:pt x="928727" y="2174499"/>
                </a:lnTo>
                <a:lnTo>
                  <a:pt x="921347" y="2174228"/>
                </a:lnTo>
                <a:cubicBezTo>
                  <a:pt x="918904" y="2174065"/>
                  <a:pt x="916788" y="2176018"/>
                  <a:pt x="916679" y="2178515"/>
                </a:cubicBezTo>
                <a:lnTo>
                  <a:pt x="915974" y="2192733"/>
                </a:lnTo>
                <a:cubicBezTo>
                  <a:pt x="915920" y="2193439"/>
                  <a:pt x="916082" y="2194144"/>
                  <a:pt x="916354" y="2194796"/>
                </a:cubicBezTo>
                <a:cubicBezTo>
                  <a:pt x="916028" y="2195175"/>
                  <a:pt x="915757" y="2195610"/>
                  <a:pt x="915540" y="2196098"/>
                </a:cubicBezTo>
                <a:cubicBezTo>
                  <a:pt x="914292" y="2196532"/>
                  <a:pt x="913261" y="2197509"/>
                  <a:pt x="912772" y="2198758"/>
                </a:cubicBezTo>
                <a:lnTo>
                  <a:pt x="912446" y="2199571"/>
                </a:lnTo>
                <a:lnTo>
                  <a:pt x="908104" y="2198812"/>
                </a:lnTo>
                <a:cubicBezTo>
                  <a:pt x="906748" y="2198540"/>
                  <a:pt x="905337" y="2198974"/>
                  <a:pt x="904306" y="2199897"/>
                </a:cubicBezTo>
                <a:lnTo>
                  <a:pt x="903709" y="2200440"/>
                </a:lnTo>
                <a:lnTo>
                  <a:pt x="902786" y="2199517"/>
                </a:lnTo>
                <a:cubicBezTo>
                  <a:pt x="901104" y="2197780"/>
                  <a:pt x="898390" y="2197672"/>
                  <a:pt x="896545" y="2199246"/>
                </a:cubicBezTo>
                <a:lnTo>
                  <a:pt x="894971" y="2200602"/>
                </a:lnTo>
                <a:lnTo>
                  <a:pt x="893235" y="2199734"/>
                </a:lnTo>
                <a:cubicBezTo>
                  <a:pt x="893289" y="2199029"/>
                  <a:pt x="893235" y="2198323"/>
                  <a:pt x="892963" y="2197618"/>
                </a:cubicBezTo>
                <a:lnTo>
                  <a:pt x="892149" y="2195393"/>
                </a:lnTo>
                <a:lnTo>
                  <a:pt x="891661" y="2189369"/>
                </a:lnTo>
                <a:cubicBezTo>
                  <a:pt x="891552" y="2187849"/>
                  <a:pt x="890630" y="2186547"/>
                  <a:pt x="889327" y="2185787"/>
                </a:cubicBezTo>
                <a:cubicBezTo>
                  <a:pt x="889164" y="2185678"/>
                  <a:pt x="888893" y="2185569"/>
                  <a:pt x="888893" y="2185569"/>
                </a:cubicBezTo>
                <a:lnTo>
                  <a:pt x="890630" y="2180740"/>
                </a:lnTo>
                <a:cubicBezTo>
                  <a:pt x="891064" y="2179492"/>
                  <a:pt x="890955" y="2178081"/>
                  <a:pt x="890250" y="2176941"/>
                </a:cubicBezTo>
                <a:cubicBezTo>
                  <a:pt x="889599" y="2175747"/>
                  <a:pt x="888405" y="2174987"/>
                  <a:pt x="887102" y="2174770"/>
                </a:cubicBezTo>
                <a:lnTo>
                  <a:pt x="882217" y="2173956"/>
                </a:lnTo>
                <a:cubicBezTo>
                  <a:pt x="881024" y="2173793"/>
                  <a:pt x="879776" y="2174065"/>
                  <a:pt x="878799" y="2174824"/>
                </a:cubicBezTo>
                <a:cubicBezTo>
                  <a:pt x="877822" y="2175584"/>
                  <a:pt x="877171" y="2176669"/>
                  <a:pt x="876953" y="2177918"/>
                </a:cubicBezTo>
                <a:lnTo>
                  <a:pt x="876953" y="2178460"/>
                </a:lnTo>
                <a:lnTo>
                  <a:pt x="871201" y="2175855"/>
                </a:lnTo>
                <a:cubicBezTo>
                  <a:pt x="869681" y="2175150"/>
                  <a:pt x="867891" y="2175367"/>
                  <a:pt x="866534" y="2176398"/>
                </a:cubicBezTo>
                <a:cubicBezTo>
                  <a:pt x="865231" y="2177429"/>
                  <a:pt x="864580" y="2179112"/>
                  <a:pt x="864906" y="2180794"/>
                </a:cubicBezTo>
                <a:lnTo>
                  <a:pt x="866045" y="2186655"/>
                </a:lnTo>
                <a:lnTo>
                  <a:pt x="862464" y="2194525"/>
                </a:lnTo>
                <a:cubicBezTo>
                  <a:pt x="861595" y="2196423"/>
                  <a:pt x="862138" y="2198649"/>
                  <a:pt x="863766" y="2199952"/>
                </a:cubicBezTo>
                <a:lnTo>
                  <a:pt x="865882" y="2201634"/>
                </a:lnTo>
                <a:lnTo>
                  <a:pt x="852260" y="2206138"/>
                </a:lnTo>
                <a:cubicBezTo>
                  <a:pt x="850958" y="2206572"/>
                  <a:pt x="849927" y="2207549"/>
                  <a:pt x="849438" y="2208852"/>
                </a:cubicBezTo>
                <a:cubicBezTo>
                  <a:pt x="849438" y="2208852"/>
                  <a:pt x="848570" y="2211348"/>
                  <a:pt x="848570" y="2211348"/>
                </a:cubicBezTo>
                <a:lnTo>
                  <a:pt x="847376" y="2211348"/>
                </a:lnTo>
                <a:cubicBezTo>
                  <a:pt x="845748" y="2211402"/>
                  <a:pt x="844283" y="2212325"/>
                  <a:pt x="843523" y="2213790"/>
                </a:cubicBezTo>
                <a:lnTo>
                  <a:pt x="838964" y="2222636"/>
                </a:lnTo>
                <a:cubicBezTo>
                  <a:pt x="838693" y="2223179"/>
                  <a:pt x="838476" y="2223776"/>
                  <a:pt x="838476" y="2224373"/>
                </a:cubicBezTo>
                <a:lnTo>
                  <a:pt x="837770" y="2234196"/>
                </a:lnTo>
                <a:cubicBezTo>
                  <a:pt x="837716" y="2235227"/>
                  <a:pt x="837988" y="2236258"/>
                  <a:pt x="838584" y="2237126"/>
                </a:cubicBezTo>
                <a:lnTo>
                  <a:pt x="841135" y="2240817"/>
                </a:lnTo>
                <a:lnTo>
                  <a:pt x="838856" y="2247872"/>
                </a:lnTo>
                <a:cubicBezTo>
                  <a:pt x="838584" y="2248795"/>
                  <a:pt x="838584" y="2249771"/>
                  <a:pt x="838856" y="2250640"/>
                </a:cubicBezTo>
                <a:lnTo>
                  <a:pt x="839887" y="2253842"/>
                </a:lnTo>
                <a:lnTo>
                  <a:pt x="838422" y="2257478"/>
                </a:lnTo>
                <a:lnTo>
                  <a:pt x="830878" y="2252539"/>
                </a:lnTo>
                <a:lnTo>
                  <a:pt x="830335" y="2250043"/>
                </a:lnTo>
                <a:cubicBezTo>
                  <a:pt x="829956" y="2248252"/>
                  <a:pt x="828545" y="2246895"/>
                  <a:pt x="826754" y="2246569"/>
                </a:cubicBezTo>
                <a:lnTo>
                  <a:pt x="813349" y="2244018"/>
                </a:lnTo>
                <a:cubicBezTo>
                  <a:pt x="812860" y="2243964"/>
                  <a:pt x="812372" y="2243964"/>
                  <a:pt x="811883" y="2244018"/>
                </a:cubicBezTo>
                <a:lnTo>
                  <a:pt x="796362" y="2246244"/>
                </a:lnTo>
                <a:lnTo>
                  <a:pt x="793757" y="2243693"/>
                </a:lnTo>
                <a:cubicBezTo>
                  <a:pt x="792184" y="2242174"/>
                  <a:pt x="789687" y="2241957"/>
                  <a:pt x="787896" y="2243313"/>
                </a:cubicBezTo>
                <a:lnTo>
                  <a:pt x="786105" y="2244616"/>
                </a:lnTo>
                <a:lnTo>
                  <a:pt x="768630" y="2231645"/>
                </a:lnTo>
                <a:cubicBezTo>
                  <a:pt x="767654" y="2230940"/>
                  <a:pt x="766405" y="2230614"/>
                  <a:pt x="765157" y="2230831"/>
                </a:cubicBezTo>
                <a:lnTo>
                  <a:pt x="747031" y="2233979"/>
                </a:lnTo>
                <a:cubicBezTo>
                  <a:pt x="746270" y="2234142"/>
                  <a:pt x="745565" y="2234467"/>
                  <a:pt x="744968" y="2234956"/>
                </a:cubicBezTo>
                <a:lnTo>
                  <a:pt x="738238" y="2240491"/>
                </a:lnTo>
                <a:cubicBezTo>
                  <a:pt x="737805" y="2240872"/>
                  <a:pt x="737425" y="2241305"/>
                  <a:pt x="737153" y="2241794"/>
                </a:cubicBezTo>
                <a:lnTo>
                  <a:pt x="732161" y="2250640"/>
                </a:lnTo>
                <a:cubicBezTo>
                  <a:pt x="731672" y="2251563"/>
                  <a:pt x="731509" y="2252648"/>
                  <a:pt x="731672" y="2253679"/>
                </a:cubicBezTo>
                <a:lnTo>
                  <a:pt x="733518" y="2263936"/>
                </a:lnTo>
                <a:cubicBezTo>
                  <a:pt x="733680" y="2264641"/>
                  <a:pt x="733951" y="2265347"/>
                  <a:pt x="734386" y="2265889"/>
                </a:cubicBezTo>
                <a:lnTo>
                  <a:pt x="761466" y="2301545"/>
                </a:lnTo>
                <a:cubicBezTo>
                  <a:pt x="762552" y="2303011"/>
                  <a:pt x="764451" y="2303608"/>
                  <a:pt x="766188" y="2303174"/>
                </a:cubicBezTo>
                <a:lnTo>
                  <a:pt x="767708" y="2312019"/>
                </a:lnTo>
                <a:cubicBezTo>
                  <a:pt x="767816" y="2312780"/>
                  <a:pt x="768141" y="2313430"/>
                  <a:pt x="768576" y="2314028"/>
                </a:cubicBezTo>
                <a:lnTo>
                  <a:pt x="771235" y="2317446"/>
                </a:lnTo>
                <a:lnTo>
                  <a:pt x="770096" y="2320160"/>
                </a:lnTo>
                <a:cubicBezTo>
                  <a:pt x="769553" y="2321408"/>
                  <a:pt x="769607" y="2322873"/>
                  <a:pt x="770259" y="2324067"/>
                </a:cubicBezTo>
                <a:lnTo>
                  <a:pt x="771995" y="2327269"/>
                </a:lnTo>
                <a:lnTo>
                  <a:pt x="761412" y="2336062"/>
                </a:lnTo>
                <a:lnTo>
                  <a:pt x="746596" y="2341489"/>
                </a:lnTo>
                <a:lnTo>
                  <a:pt x="732161" y="2334976"/>
                </a:lnTo>
                <a:cubicBezTo>
                  <a:pt x="732161" y="2334976"/>
                  <a:pt x="724887" y="2331774"/>
                  <a:pt x="724887" y="2331774"/>
                </a:cubicBezTo>
                <a:lnTo>
                  <a:pt x="724887" y="2326456"/>
                </a:lnTo>
                <a:cubicBezTo>
                  <a:pt x="724887" y="2324936"/>
                  <a:pt x="724129" y="2323525"/>
                  <a:pt x="722880" y="2322657"/>
                </a:cubicBezTo>
                <a:lnTo>
                  <a:pt x="709204" y="2313485"/>
                </a:lnTo>
                <a:lnTo>
                  <a:pt x="708010" y="2306159"/>
                </a:lnTo>
                <a:cubicBezTo>
                  <a:pt x="707848" y="2304910"/>
                  <a:pt x="707087" y="2303824"/>
                  <a:pt x="706057" y="2303119"/>
                </a:cubicBezTo>
                <a:cubicBezTo>
                  <a:pt x="705026" y="2302468"/>
                  <a:pt x="703723" y="2302197"/>
                  <a:pt x="702475" y="2302522"/>
                </a:cubicBezTo>
                <a:lnTo>
                  <a:pt x="701443" y="2302794"/>
                </a:lnTo>
                <a:cubicBezTo>
                  <a:pt x="701552" y="2302088"/>
                  <a:pt x="701606" y="2301382"/>
                  <a:pt x="701443" y="2300677"/>
                </a:cubicBezTo>
                <a:lnTo>
                  <a:pt x="700791" y="2297801"/>
                </a:lnTo>
                <a:cubicBezTo>
                  <a:pt x="702258" y="2297312"/>
                  <a:pt x="703397" y="2296118"/>
                  <a:pt x="703777" y="2294544"/>
                </a:cubicBezTo>
                <a:lnTo>
                  <a:pt x="704917" y="2289823"/>
                </a:lnTo>
                <a:cubicBezTo>
                  <a:pt x="705242" y="2288467"/>
                  <a:pt x="704971" y="2287056"/>
                  <a:pt x="704102" y="2285970"/>
                </a:cubicBezTo>
                <a:lnTo>
                  <a:pt x="696722" y="2276527"/>
                </a:lnTo>
                <a:cubicBezTo>
                  <a:pt x="695745" y="2275333"/>
                  <a:pt x="694334" y="2274682"/>
                  <a:pt x="692815" y="2274790"/>
                </a:cubicBezTo>
                <a:lnTo>
                  <a:pt x="686519" y="2275224"/>
                </a:lnTo>
                <a:cubicBezTo>
                  <a:pt x="685379" y="2275333"/>
                  <a:pt x="684348" y="2275767"/>
                  <a:pt x="683588" y="2276581"/>
                </a:cubicBezTo>
                <a:lnTo>
                  <a:pt x="681906" y="2278318"/>
                </a:lnTo>
                <a:lnTo>
                  <a:pt x="675556" y="2272945"/>
                </a:lnTo>
                <a:cubicBezTo>
                  <a:pt x="674091" y="2271697"/>
                  <a:pt x="672029" y="2271534"/>
                  <a:pt x="670346" y="2272510"/>
                </a:cubicBezTo>
                <a:lnTo>
                  <a:pt x="663074" y="2276798"/>
                </a:lnTo>
                <a:cubicBezTo>
                  <a:pt x="661392" y="2277775"/>
                  <a:pt x="660524" y="2279729"/>
                  <a:pt x="660958" y="2281629"/>
                </a:cubicBezTo>
                <a:cubicBezTo>
                  <a:pt x="661229" y="2282877"/>
                  <a:pt x="661989" y="2283907"/>
                  <a:pt x="663074" y="2284559"/>
                </a:cubicBezTo>
                <a:lnTo>
                  <a:pt x="661663" y="2285916"/>
                </a:lnTo>
                <a:cubicBezTo>
                  <a:pt x="660686" y="2286893"/>
                  <a:pt x="660198" y="2288249"/>
                  <a:pt x="660361" y="2289660"/>
                </a:cubicBezTo>
                <a:lnTo>
                  <a:pt x="662749" y="2309686"/>
                </a:lnTo>
                <a:lnTo>
                  <a:pt x="654173" y="2319075"/>
                </a:lnTo>
                <a:cubicBezTo>
                  <a:pt x="653902" y="2318803"/>
                  <a:pt x="653631" y="2318532"/>
                  <a:pt x="653359" y="2318315"/>
                </a:cubicBezTo>
                <a:lnTo>
                  <a:pt x="652872" y="2312562"/>
                </a:lnTo>
                <a:cubicBezTo>
                  <a:pt x="652817" y="2311640"/>
                  <a:pt x="652437" y="2310771"/>
                  <a:pt x="651841" y="2310066"/>
                </a:cubicBezTo>
                <a:lnTo>
                  <a:pt x="646142" y="2303337"/>
                </a:lnTo>
                <a:cubicBezTo>
                  <a:pt x="645328" y="2302305"/>
                  <a:pt x="644134" y="2301708"/>
                  <a:pt x="642831" y="2301708"/>
                </a:cubicBezTo>
                <a:cubicBezTo>
                  <a:pt x="641529" y="2301600"/>
                  <a:pt x="640281" y="2302197"/>
                  <a:pt x="639413" y="2303119"/>
                </a:cubicBezTo>
                <a:lnTo>
                  <a:pt x="622426" y="2320920"/>
                </a:lnTo>
                <a:cubicBezTo>
                  <a:pt x="622263" y="2320485"/>
                  <a:pt x="622046" y="2320106"/>
                  <a:pt x="621775" y="2319726"/>
                </a:cubicBezTo>
                <a:cubicBezTo>
                  <a:pt x="620580" y="2318098"/>
                  <a:pt x="618410" y="2317446"/>
                  <a:pt x="616511" y="2318207"/>
                </a:cubicBezTo>
                <a:lnTo>
                  <a:pt x="615424" y="2318640"/>
                </a:lnTo>
                <a:lnTo>
                  <a:pt x="615045" y="2313485"/>
                </a:lnTo>
                <a:cubicBezTo>
                  <a:pt x="614991" y="2313051"/>
                  <a:pt x="614882" y="2312617"/>
                  <a:pt x="614719" y="2312182"/>
                </a:cubicBezTo>
                <a:lnTo>
                  <a:pt x="610703" y="2302034"/>
                </a:lnTo>
                <a:lnTo>
                  <a:pt x="613634" y="2293133"/>
                </a:lnTo>
                <a:cubicBezTo>
                  <a:pt x="613851" y="2292428"/>
                  <a:pt x="613906" y="2291668"/>
                  <a:pt x="613796" y="2290963"/>
                </a:cubicBezTo>
                <a:lnTo>
                  <a:pt x="611789" y="2276147"/>
                </a:lnTo>
                <a:cubicBezTo>
                  <a:pt x="611626" y="2274790"/>
                  <a:pt x="610812" y="2273596"/>
                  <a:pt x="609673" y="2272891"/>
                </a:cubicBezTo>
                <a:cubicBezTo>
                  <a:pt x="608532" y="2272185"/>
                  <a:pt x="607121" y="2272023"/>
                  <a:pt x="605820" y="2272456"/>
                </a:cubicBezTo>
                <a:lnTo>
                  <a:pt x="593391" y="2276743"/>
                </a:lnTo>
                <a:cubicBezTo>
                  <a:pt x="591166" y="2277504"/>
                  <a:pt x="589863" y="2279946"/>
                  <a:pt x="590515" y="2282225"/>
                </a:cubicBezTo>
                <a:lnTo>
                  <a:pt x="591600" y="2286187"/>
                </a:lnTo>
                <a:lnTo>
                  <a:pt x="583351" y="2301763"/>
                </a:lnTo>
                <a:cubicBezTo>
                  <a:pt x="583080" y="2302251"/>
                  <a:pt x="582917" y="2302848"/>
                  <a:pt x="582862" y="2303391"/>
                </a:cubicBezTo>
                <a:lnTo>
                  <a:pt x="580854" y="2321246"/>
                </a:lnTo>
                <a:lnTo>
                  <a:pt x="576567" y="2327595"/>
                </a:lnTo>
                <a:cubicBezTo>
                  <a:pt x="575156" y="2326727"/>
                  <a:pt x="573365" y="2326673"/>
                  <a:pt x="571900" y="2327541"/>
                </a:cubicBezTo>
                <a:lnTo>
                  <a:pt x="570164" y="2328572"/>
                </a:lnTo>
                <a:lnTo>
                  <a:pt x="574559" y="2318749"/>
                </a:lnTo>
                <a:cubicBezTo>
                  <a:pt x="575156" y="2317392"/>
                  <a:pt x="575048" y="2315873"/>
                  <a:pt x="574343" y="2314624"/>
                </a:cubicBezTo>
                <a:lnTo>
                  <a:pt x="572063" y="2310662"/>
                </a:lnTo>
                <a:cubicBezTo>
                  <a:pt x="571411" y="2309523"/>
                  <a:pt x="570326" y="2308764"/>
                  <a:pt x="569078" y="2308492"/>
                </a:cubicBezTo>
                <a:cubicBezTo>
                  <a:pt x="568860" y="2308438"/>
                  <a:pt x="568535" y="2308438"/>
                  <a:pt x="568535" y="2308438"/>
                </a:cubicBezTo>
                <a:lnTo>
                  <a:pt x="568535" y="2306918"/>
                </a:lnTo>
                <a:cubicBezTo>
                  <a:pt x="568480" y="2304639"/>
                  <a:pt x="566798" y="2302739"/>
                  <a:pt x="564520" y="2302468"/>
                </a:cubicBezTo>
                <a:lnTo>
                  <a:pt x="562566" y="2302251"/>
                </a:lnTo>
                <a:lnTo>
                  <a:pt x="563000" y="2299863"/>
                </a:lnTo>
                <a:cubicBezTo>
                  <a:pt x="563326" y="2298181"/>
                  <a:pt x="562620" y="2296499"/>
                  <a:pt x="561263" y="2295467"/>
                </a:cubicBezTo>
                <a:cubicBezTo>
                  <a:pt x="559906" y="2294436"/>
                  <a:pt x="558062" y="2294273"/>
                  <a:pt x="556541" y="2295033"/>
                </a:cubicBezTo>
                <a:lnTo>
                  <a:pt x="555130" y="2295738"/>
                </a:lnTo>
                <a:lnTo>
                  <a:pt x="555511" y="2292428"/>
                </a:lnTo>
                <a:cubicBezTo>
                  <a:pt x="555782" y="2290528"/>
                  <a:pt x="554750" y="2288683"/>
                  <a:pt x="553014" y="2287815"/>
                </a:cubicBezTo>
                <a:cubicBezTo>
                  <a:pt x="551332" y="2287001"/>
                  <a:pt x="549269" y="2287327"/>
                  <a:pt x="547912" y="2288629"/>
                </a:cubicBezTo>
                <a:lnTo>
                  <a:pt x="547370" y="2288195"/>
                </a:lnTo>
                <a:cubicBezTo>
                  <a:pt x="546339" y="2287381"/>
                  <a:pt x="544982" y="2287110"/>
                  <a:pt x="543679" y="2287381"/>
                </a:cubicBezTo>
                <a:cubicBezTo>
                  <a:pt x="542377" y="2287652"/>
                  <a:pt x="541291" y="2288467"/>
                  <a:pt x="540641" y="2289660"/>
                </a:cubicBezTo>
                <a:cubicBezTo>
                  <a:pt x="539935" y="2289172"/>
                  <a:pt x="539066" y="2288846"/>
                  <a:pt x="538144" y="2288846"/>
                </a:cubicBezTo>
                <a:cubicBezTo>
                  <a:pt x="536787" y="2288846"/>
                  <a:pt x="535485" y="2289389"/>
                  <a:pt x="534616" y="2290420"/>
                </a:cubicBezTo>
                <a:lnTo>
                  <a:pt x="529352" y="2296444"/>
                </a:lnTo>
                <a:cubicBezTo>
                  <a:pt x="528863" y="2296986"/>
                  <a:pt x="528538" y="2297692"/>
                  <a:pt x="528376" y="2298397"/>
                </a:cubicBezTo>
                <a:lnTo>
                  <a:pt x="522732" y="2323090"/>
                </a:lnTo>
                <a:lnTo>
                  <a:pt x="520452" y="2325262"/>
                </a:lnTo>
                <a:lnTo>
                  <a:pt x="518226" y="2324610"/>
                </a:lnTo>
                <a:cubicBezTo>
                  <a:pt x="516490" y="2324122"/>
                  <a:pt x="514644" y="2324610"/>
                  <a:pt x="513505" y="2325967"/>
                </a:cubicBezTo>
                <a:lnTo>
                  <a:pt x="508404" y="2331883"/>
                </a:lnTo>
                <a:lnTo>
                  <a:pt x="505311" y="2331231"/>
                </a:lnTo>
                <a:cubicBezTo>
                  <a:pt x="504876" y="2331122"/>
                  <a:pt x="504442" y="2331122"/>
                  <a:pt x="504008" y="2331122"/>
                </a:cubicBezTo>
                <a:cubicBezTo>
                  <a:pt x="503356" y="2329929"/>
                  <a:pt x="502216" y="2329061"/>
                  <a:pt x="500914" y="2328789"/>
                </a:cubicBezTo>
                <a:lnTo>
                  <a:pt x="494077" y="2327378"/>
                </a:lnTo>
                <a:cubicBezTo>
                  <a:pt x="493425" y="2327215"/>
                  <a:pt x="492773" y="2327269"/>
                  <a:pt x="492177" y="2327378"/>
                </a:cubicBezTo>
                <a:cubicBezTo>
                  <a:pt x="491906" y="2327215"/>
                  <a:pt x="491634" y="2326998"/>
                  <a:pt x="491362" y="2326889"/>
                </a:cubicBezTo>
                <a:lnTo>
                  <a:pt x="484091" y="2323579"/>
                </a:lnTo>
                <a:cubicBezTo>
                  <a:pt x="482571" y="2322873"/>
                  <a:pt x="480780" y="2323090"/>
                  <a:pt x="479478" y="2324067"/>
                </a:cubicBezTo>
                <a:cubicBezTo>
                  <a:pt x="478175" y="2325045"/>
                  <a:pt x="477469" y="2326727"/>
                  <a:pt x="477742" y="2328355"/>
                </a:cubicBezTo>
                <a:cubicBezTo>
                  <a:pt x="477742" y="2328355"/>
                  <a:pt x="477903" y="2329440"/>
                  <a:pt x="477903" y="2329440"/>
                </a:cubicBezTo>
                <a:lnTo>
                  <a:pt x="476656" y="2329440"/>
                </a:lnTo>
                <a:cubicBezTo>
                  <a:pt x="476438" y="2328680"/>
                  <a:pt x="476059" y="2327975"/>
                  <a:pt x="475516" y="2327432"/>
                </a:cubicBezTo>
                <a:cubicBezTo>
                  <a:pt x="474648" y="2326564"/>
                  <a:pt x="473454" y="2326075"/>
                  <a:pt x="472259" y="2326075"/>
                </a:cubicBezTo>
                <a:lnTo>
                  <a:pt x="466724" y="2326075"/>
                </a:lnTo>
                <a:cubicBezTo>
                  <a:pt x="465584" y="2326075"/>
                  <a:pt x="464499" y="2326510"/>
                  <a:pt x="463684" y="2327269"/>
                </a:cubicBezTo>
                <a:cubicBezTo>
                  <a:pt x="463033" y="2326889"/>
                  <a:pt x="462328" y="2326618"/>
                  <a:pt x="461622" y="2326618"/>
                </a:cubicBezTo>
                <a:cubicBezTo>
                  <a:pt x="460266" y="2326510"/>
                  <a:pt x="458909" y="2327052"/>
                  <a:pt x="457987" y="2328084"/>
                </a:cubicBezTo>
                <a:lnTo>
                  <a:pt x="457446" y="2328626"/>
                </a:lnTo>
                <a:cubicBezTo>
                  <a:pt x="456523" y="2328192"/>
                  <a:pt x="455490" y="2327975"/>
                  <a:pt x="454460" y="2328192"/>
                </a:cubicBezTo>
                <a:cubicBezTo>
                  <a:pt x="453591" y="2328355"/>
                  <a:pt x="452777" y="2328789"/>
                  <a:pt x="452180" y="2329386"/>
                </a:cubicBezTo>
                <a:cubicBezTo>
                  <a:pt x="450878" y="2328463"/>
                  <a:pt x="449144" y="2328355"/>
                  <a:pt x="447677" y="2329115"/>
                </a:cubicBezTo>
                <a:lnTo>
                  <a:pt x="407408" y="2349629"/>
                </a:lnTo>
                <a:cubicBezTo>
                  <a:pt x="407083" y="2349846"/>
                  <a:pt x="406703" y="2350063"/>
                  <a:pt x="406430" y="2350334"/>
                </a:cubicBezTo>
                <a:lnTo>
                  <a:pt x="376910" y="2377144"/>
                </a:lnTo>
                <a:cubicBezTo>
                  <a:pt x="376529" y="2377524"/>
                  <a:pt x="376202" y="2377958"/>
                  <a:pt x="375932" y="2378446"/>
                </a:cubicBezTo>
                <a:lnTo>
                  <a:pt x="364642" y="2400969"/>
                </a:lnTo>
                <a:cubicBezTo>
                  <a:pt x="364318" y="2401620"/>
                  <a:pt x="364154" y="2402380"/>
                  <a:pt x="364154" y="2403085"/>
                </a:cubicBezTo>
                <a:lnTo>
                  <a:pt x="364589" y="2432445"/>
                </a:lnTo>
                <a:lnTo>
                  <a:pt x="361225" y="2441074"/>
                </a:lnTo>
                <a:cubicBezTo>
                  <a:pt x="360844" y="2442106"/>
                  <a:pt x="360844" y="2443245"/>
                  <a:pt x="361225" y="2444276"/>
                </a:cubicBezTo>
                <a:lnTo>
                  <a:pt x="371048" y="2471303"/>
                </a:lnTo>
                <a:lnTo>
                  <a:pt x="363231" y="2479172"/>
                </a:lnTo>
                <a:cubicBezTo>
                  <a:pt x="361876" y="2480583"/>
                  <a:pt x="361549" y="2482754"/>
                  <a:pt x="362473" y="2484490"/>
                </a:cubicBezTo>
                <a:cubicBezTo>
                  <a:pt x="362799" y="2485087"/>
                  <a:pt x="363231" y="2485630"/>
                  <a:pt x="363775" y="2486010"/>
                </a:cubicBezTo>
                <a:lnTo>
                  <a:pt x="361930" y="2501151"/>
                </a:lnTo>
                <a:lnTo>
                  <a:pt x="354168" y="2527364"/>
                </a:lnTo>
                <a:cubicBezTo>
                  <a:pt x="353899" y="2528286"/>
                  <a:pt x="353952" y="2529318"/>
                  <a:pt x="354277" y="2530241"/>
                </a:cubicBezTo>
                <a:lnTo>
                  <a:pt x="356773" y="2536753"/>
                </a:lnTo>
                <a:lnTo>
                  <a:pt x="343477" y="2548367"/>
                </a:lnTo>
                <a:cubicBezTo>
                  <a:pt x="343098" y="2548692"/>
                  <a:pt x="342771" y="2549126"/>
                  <a:pt x="342501" y="2549561"/>
                </a:cubicBezTo>
                <a:lnTo>
                  <a:pt x="336368" y="2560415"/>
                </a:lnTo>
                <a:cubicBezTo>
                  <a:pt x="336096" y="2560903"/>
                  <a:pt x="335880" y="2561446"/>
                  <a:pt x="335826" y="2562043"/>
                </a:cubicBezTo>
                <a:lnTo>
                  <a:pt x="334144" y="2574742"/>
                </a:lnTo>
                <a:cubicBezTo>
                  <a:pt x="334088" y="2575393"/>
                  <a:pt x="334144" y="2576099"/>
                  <a:pt x="334360" y="2576750"/>
                </a:cubicBezTo>
                <a:lnTo>
                  <a:pt x="340058" y="2593899"/>
                </a:lnTo>
                <a:lnTo>
                  <a:pt x="321118" y="2620871"/>
                </a:lnTo>
                <a:cubicBezTo>
                  <a:pt x="320955" y="2621089"/>
                  <a:pt x="320791" y="2621360"/>
                  <a:pt x="320685" y="2621632"/>
                </a:cubicBezTo>
                <a:lnTo>
                  <a:pt x="304456" y="2658644"/>
                </a:lnTo>
                <a:cubicBezTo>
                  <a:pt x="304132" y="2659458"/>
                  <a:pt x="303970" y="2660380"/>
                  <a:pt x="304132" y="2661249"/>
                </a:cubicBezTo>
                <a:lnTo>
                  <a:pt x="306303" y="2673514"/>
                </a:lnTo>
                <a:cubicBezTo>
                  <a:pt x="306519" y="2674925"/>
                  <a:pt x="307444" y="2676119"/>
                  <a:pt x="308691" y="2676770"/>
                </a:cubicBezTo>
                <a:lnTo>
                  <a:pt x="311784" y="2678344"/>
                </a:lnTo>
                <a:lnTo>
                  <a:pt x="318404" y="2695168"/>
                </a:lnTo>
                <a:lnTo>
                  <a:pt x="319706" y="2704828"/>
                </a:lnTo>
                <a:lnTo>
                  <a:pt x="308257" y="2712643"/>
                </a:lnTo>
                <a:cubicBezTo>
                  <a:pt x="307713" y="2713022"/>
                  <a:pt x="307280" y="2713457"/>
                  <a:pt x="306953" y="2714000"/>
                </a:cubicBezTo>
                <a:lnTo>
                  <a:pt x="300277" y="2724745"/>
                </a:lnTo>
                <a:lnTo>
                  <a:pt x="296101" y="2727133"/>
                </a:lnTo>
                <a:lnTo>
                  <a:pt x="281771" y="2724311"/>
                </a:lnTo>
                <a:cubicBezTo>
                  <a:pt x="280036" y="2723985"/>
                  <a:pt x="278245" y="2724691"/>
                  <a:pt x="277212" y="2726102"/>
                </a:cubicBezTo>
                <a:lnTo>
                  <a:pt x="268638" y="2737878"/>
                </a:lnTo>
                <a:lnTo>
                  <a:pt x="259900" y="2743034"/>
                </a:lnTo>
                <a:cubicBezTo>
                  <a:pt x="259249" y="2743360"/>
                  <a:pt x="258761" y="2743848"/>
                  <a:pt x="258384" y="2744445"/>
                </a:cubicBezTo>
                <a:lnTo>
                  <a:pt x="253985" y="2751174"/>
                </a:lnTo>
                <a:lnTo>
                  <a:pt x="250783" y="2753671"/>
                </a:lnTo>
                <a:cubicBezTo>
                  <a:pt x="250621" y="2753834"/>
                  <a:pt x="250350" y="2754105"/>
                  <a:pt x="250350" y="2754105"/>
                </a:cubicBezTo>
                <a:lnTo>
                  <a:pt x="240961" y="2763819"/>
                </a:lnTo>
                <a:cubicBezTo>
                  <a:pt x="240691" y="2764091"/>
                  <a:pt x="240471" y="2764363"/>
                  <a:pt x="240310" y="2764688"/>
                </a:cubicBezTo>
                <a:lnTo>
                  <a:pt x="230324" y="2781783"/>
                </a:lnTo>
                <a:lnTo>
                  <a:pt x="217354" y="2786559"/>
                </a:lnTo>
                <a:cubicBezTo>
                  <a:pt x="216540" y="2786830"/>
                  <a:pt x="215835" y="2787373"/>
                  <a:pt x="215290" y="2788078"/>
                </a:cubicBezTo>
                <a:lnTo>
                  <a:pt x="202701" y="2804903"/>
                </a:lnTo>
                <a:cubicBezTo>
                  <a:pt x="202213" y="2804631"/>
                  <a:pt x="201669" y="2804414"/>
                  <a:pt x="201072" y="2804305"/>
                </a:cubicBezTo>
                <a:lnTo>
                  <a:pt x="190923" y="2802569"/>
                </a:lnTo>
                <a:cubicBezTo>
                  <a:pt x="189351" y="2802297"/>
                  <a:pt x="187777" y="2802894"/>
                  <a:pt x="186744" y="2804088"/>
                </a:cubicBezTo>
                <a:cubicBezTo>
                  <a:pt x="185713" y="2805282"/>
                  <a:pt x="185389" y="2806910"/>
                  <a:pt x="185931" y="2808429"/>
                </a:cubicBezTo>
                <a:lnTo>
                  <a:pt x="185931" y="2808647"/>
                </a:lnTo>
                <a:lnTo>
                  <a:pt x="183542" y="2809949"/>
                </a:lnTo>
                <a:cubicBezTo>
                  <a:pt x="183326" y="2809732"/>
                  <a:pt x="182838" y="2809407"/>
                  <a:pt x="182838" y="2809407"/>
                </a:cubicBezTo>
                <a:lnTo>
                  <a:pt x="175401" y="2804685"/>
                </a:lnTo>
                <a:lnTo>
                  <a:pt x="175674" y="2801429"/>
                </a:lnTo>
                <a:cubicBezTo>
                  <a:pt x="175727" y="2800615"/>
                  <a:pt x="175565" y="2799747"/>
                  <a:pt x="175185" y="2798987"/>
                </a:cubicBezTo>
                <a:lnTo>
                  <a:pt x="171441" y="2791606"/>
                </a:lnTo>
                <a:cubicBezTo>
                  <a:pt x="170843" y="2790520"/>
                  <a:pt x="169812" y="2789652"/>
                  <a:pt x="168564" y="2789326"/>
                </a:cubicBezTo>
                <a:cubicBezTo>
                  <a:pt x="167588" y="2789055"/>
                  <a:pt x="166556" y="2789110"/>
                  <a:pt x="165633" y="2789489"/>
                </a:cubicBezTo>
                <a:lnTo>
                  <a:pt x="163029" y="2780589"/>
                </a:lnTo>
                <a:cubicBezTo>
                  <a:pt x="163029" y="2780481"/>
                  <a:pt x="162921" y="2780209"/>
                  <a:pt x="162921" y="2780209"/>
                </a:cubicBezTo>
                <a:lnTo>
                  <a:pt x="163193" y="2779938"/>
                </a:lnTo>
                <a:cubicBezTo>
                  <a:pt x="164006" y="2779070"/>
                  <a:pt x="164384" y="2777930"/>
                  <a:pt x="164384" y="2776736"/>
                </a:cubicBezTo>
                <a:lnTo>
                  <a:pt x="164223" y="2769572"/>
                </a:lnTo>
                <a:cubicBezTo>
                  <a:pt x="164223" y="2768107"/>
                  <a:pt x="163463" y="2766805"/>
                  <a:pt x="162324" y="2765990"/>
                </a:cubicBezTo>
                <a:cubicBezTo>
                  <a:pt x="162594" y="2765176"/>
                  <a:pt x="162649" y="2764308"/>
                  <a:pt x="162431" y="2763494"/>
                </a:cubicBezTo>
                <a:cubicBezTo>
                  <a:pt x="162160" y="2762246"/>
                  <a:pt x="161291" y="2761106"/>
                  <a:pt x="160100" y="2760509"/>
                </a:cubicBezTo>
                <a:lnTo>
                  <a:pt x="152338" y="2756547"/>
                </a:lnTo>
                <a:lnTo>
                  <a:pt x="152445" y="2754974"/>
                </a:lnTo>
                <a:cubicBezTo>
                  <a:pt x="152556" y="2753183"/>
                  <a:pt x="151631" y="2751446"/>
                  <a:pt x="150004" y="2750632"/>
                </a:cubicBezTo>
                <a:lnTo>
                  <a:pt x="147616" y="2749384"/>
                </a:lnTo>
                <a:lnTo>
                  <a:pt x="144685" y="2747158"/>
                </a:lnTo>
                <a:lnTo>
                  <a:pt x="146314" y="2729955"/>
                </a:lnTo>
                <a:cubicBezTo>
                  <a:pt x="146475" y="2727893"/>
                  <a:pt x="145281" y="2725993"/>
                  <a:pt x="143328" y="2725288"/>
                </a:cubicBezTo>
                <a:lnTo>
                  <a:pt x="142026" y="2724799"/>
                </a:lnTo>
                <a:lnTo>
                  <a:pt x="144470" y="2714163"/>
                </a:lnTo>
                <a:cubicBezTo>
                  <a:pt x="144576" y="2713782"/>
                  <a:pt x="144576" y="2713402"/>
                  <a:pt x="144576" y="2713022"/>
                </a:cubicBezTo>
                <a:lnTo>
                  <a:pt x="145175" y="2712860"/>
                </a:lnTo>
                <a:cubicBezTo>
                  <a:pt x="145933" y="2712697"/>
                  <a:pt x="146639" y="2712263"/>
                  <a:pt x="147236" y="2711720"/>
                </a:cubicBezTo>
                <a:lnTo>
                  <a:pt x="148593" y="2710417"/>
                </a:lnTo>
                <a:lnTo>
                  <a:pt x="151090" y="2715411"/>
                </a:lnTo>
                <a:cubicBezTo>
                  <a:pt x="151794" y="2716713"/>
                  <a:pt x="153097" y="2717636"/>
                  <a:pt x="154562" y="2717853"/>
                </a:cubicBezTo>
                <a:cubicBezTo>
                  <a:pt x="156029" y="2718016"/>
                  <a:pt x="157548" y="2717473"/>
                  <a:pt x="158524" y="2716333"/>
                </a:cubicBezTo>
                <a:lnTo>
                  <a:pt x="162973" y="2711341"/>
                </a:lnTo>
                <a:lnTo>
                  <a:pt x="170790" y="2708898"/>
                </a:lnTo>
                <a:cubicBezTo>
                  <a:pt x="172852" y="2708247"/>
                  <a:pt x="174154" y="2706239"/>
                  <a:pt x="173939" y="2704068"/>
                </a:cubicBezTo>
                <a:lnTo>
                  <a:pt x="171767" y="2684422"/>
                </a:lnTo>
                <a:lnTo>
                  <a:pt x="172092" y="2683554"/>
                </a:lnTo>
                <a:lnTo>
                  <a:pt x="174534" y="2683011"/>
                </a:lnTo>
                <a:cubicBezTo>
                  <a:pt x="175890" y="2682740"/>
                  <a:pt x="177032" y="2681871"/>
                  <a:pt x="177629" y="2680677"/>
                </a:cubicBezTo>
                <a:cubicBezTo>
                  <a:pt x="178278" y="2679484"/>
                  <a:pt x="178334" y="2678072"/>
                  <a:pt x="177790" y="2676824"/>
                </a:cubicBezTo>
                <a:lnTo>
                  <a:pt x="177247" y="2675576"/>
                </a:lnTo>
                <a:lnTo>
                  <a:pt x="183923" y="2674762"/>
                </a:lnTo>
                <a:cubicBezTo>
                  <a:pt x="184844" y="2674599"/>
                  <a:pt x="185659" y="2674220"/>
                  <a:pt x="186364" y="2673622"/>
                </a:cubicBezTo>
                <a:lnTo>
                  <a:pt x="192334" y="2668249"/>
                </a:lnTo>
                <a:cubicBezTo>
                  <a:pt x="193366" y="2667327"/>
                  <a:pt x="193908" y="2666025"/>
                  <a:pt x="193855" y="2664668"/>
                </a:cubicBezTo>
                <a:lnTo>
                  <a:pt x="193583" y="2658535"/>
                </a:lnTo>
                <a:cubicBezTo>
                  <a:pt x="193528" y="2657233"/>
                  <a:pt x="192933" y="2656039"/>
                  <a:pt x="191901" y="2655225"/>
                </a:cubicBezTo>
                <a:lnTo>
                  <a:pt x="193094" y="2652457"/>
                </a:lnTo>
                <a:cubicBezTo>
                  <a:pt x="193528" y="2651481"/>
                  <a:pt x="193583" y="2650395"/>
                  <a:pt x="193257" y="2649363"/>
                </a:cubicBezTo>
                <a:lnTo>
                  <a:pt x="190762" y="2641332"/>
                </a:lnTo>
                <a:lnTo>
                  <a:pt x="197925" y="2638944"/>
                </a:lnTo>
                <a:cubicBezTo>
                  <a:pt x="198467" y="2638727"/>
                  <a:pt x="199009" y="2638455"/>
                  <a:pt x="199445" y="2638075"/>
                </a:cubicBezTo>
                <a:lnTo>
                  <a:pt x="204382" y="2633843"/>
                </a:lnTo>
                <a:cubicBezTo>
                  <a:pt x="205903" y="2632540"/>
                  <a:pt x="206391" y="2630423"/>
                  <a:pt x="205578" y="2628578"/>
                </a:cubicBezTo>
                <a:lnTo>
                  <a:pt x="204328" y="2625702"/>
                </a:lnTo>
                <a:lnTo>
                  <a:pt x="206336" y="2623748"/>
                </a:lnTo>
                <a:cubicBezTo>
                  <a:pt x="207529" y="2622554"/>
                  <a:pt x="208018" y="2620763"/>
                  <a:pt x="207529" y="2619135"/>
                </a:cubicBezTo>
                <a:cubicBezTo>
                  <a:pt x="207042" y="2617507"/>
                  <a:pt x="205687" y="2616313"/>
                  <a:pt x="204003" y="2616042"/>
                </a:cubicBezTo>
                <a:lnTo>
                  <a:pt x="205578" y="2612840"/>
                </a:lnTo>
                <a:lnTo>
                  <a:pt x="208780" y="2612948"/>
                </a:lnTo>
                <a:cubicBezTo>
                  <a:pt x="211167" y="2613111"/>
                  <a:pt x="213284" y="2611157"/>
                  <a:pt x="213447" y="2608715"/>
                </a:cubicBezTo>
                <a:lnTo>
                  <a:pt x="215399" y="2577401"/>
                </a:lnTo>
                <a:lnTo>
                  <a:pt x="218275" y="2575231"/>
                </a:lnTo>
                <a:cubicBezTo>
                  <a:pt x="219905" y="2573983"/>
                  <a:pt x="220555" y="2571865"/>
                  <a:pt x="219797" y="2569966"/>
                </a:cubicBezTo>
                <a:lnTo>
                  <a:pt x="219253" y="2568556"/>
                </a:lnTo>
                <a:lnTo>
                  <a:pt x="221152" y="2567253"/>
                </a:lnTo>
                <a:cubicBezTo>
                  <a:pt x="222291" y="2566493"/>
                  <a:pt x="222998" y="2565190"/>
                  <a:pt x="223159" y="2563779"/>
                </a:cubicBezTo>
                <a:lnTo>
                  <a:pt x="223159" y="2562368"/>
                </a:lnTo>
                <a:lnTo>
                  <a:pt x="226580" y="2562097"/>
                </a:lnTo>
                <a:cubicBezTo>
                  <a:pt x="228371" y="2561934"/>
                  <a:pt x="229890" y="2560740"/>
                  <a:pt x="230487" y="2559004"/>
                </a:cubicBezTo>
                <a:lnTo>
                  <a:pt x="231897" y="2554825"/>
                </a:lnTo>
                <a:lnTo>
                  <a:pt x="232334" y="2553305"/>
                </a:lnTo>
                <a:lnTo>
                  <a:pt x="242751" y="2550918"/>
                </a:lnTo>
                <a:cubicBezTo>
                  <a:pt x="244326" y="2550538"/>
                  <a:pt x="245575" y="2549344"/>
                  <a:pt x="246061" y="2547824"/>
                </a:cubicBezTo>
                <a:lnTo>
                  <a:pt x="249210" y="2549289"/>
                </a:lnTo>
                <a:cubicBezTo>
                  <a:pt x="250350" y="2549832"/>
                  <a:pt x="251652" y="2549832"/>
                  <a:pt x="252792" y="2549398"/>
                </a:cubicBezTo>
                <a:cubicBezTo>
                  <a:pt x="253497" y="2550049"/>
                  <a:pt x="254421" y="2550483"/>
                  <a:pt x="255451" y="2550592"/>
                </a:cubicBezTo>
                <a:lnTo>
                  <a:pt x="255885" y="2550592"/>
                </a:lnTo>
                <a:cubicBezTo>
                  <a:pt x="255940" y="2550700"/>
                  <a:pt x="255993" y="2550972"/>
                  <a:pt x="255993" y="2550972"/>
                </a:cubicBezTo>
                <a:lnTo>
                  <a:pt x="262235" y="2570780"/>
                </a:lnTo>
                <a:cubicBezTo>
                  <a:pt x="262777" y="2572463"/>
                  <a:pt x="264243" y="2573711"/>
                  <a:pt x="265979" y="2573928"/>
                </a:cubicBezTo>
                <a:lnTo>
                  <a:pt x="268746" y="2574308"/>
                </a:lnTo>
                <a:lnTo>
                  <a:pt x="282640" y="2580060"/>
                </a:lnTo>
                <a:cubicBezTo>
                  <a:pt x="283834" y="2580549"/>
                  <a:pt x="285192" y="2580495"/>
                  <a:pt x="286330" y="2579952"/>
                </a:cubicBezTo>
                <a:lnTo>
                  <a:pt x="293766" y="2576370"/>
                </a:lnTo>
                <a:cubicBezTo>
                  <a:pt x="294797" y="2575881"/>
                  <a:pt x="295557" y="2575013"/>
                  <a:pt x="295991" y="2573983"/>
                </a:cubicBezTo>
                <a:lnTo>
                  <a:pt x="299681" y="2564865"/>
                </a:lnTo>
                <a:cubicBezTo>
                  <a:pt x="300008" y="2563997"/>
                  <a:pt x="300116" y="2563074"/>
                  <a:pt x="299898" y="2562151"/>
                </a:cubicBezTo>
                <a:lnTo>
                  <a:pt x="298379" y="2555367"/>
                </a:lnTo>
                <a:lnTo>
                  <a:pt x="301527" y="2549778"/>
                </a:lnTo>
                <a:cubicBezTo>
                  <a:pt x="302068" y="2548909"/>
                  <a:pt x="302232" y="2547878"/>
                  <a:pt x="302068" y="2546902"/>
                </a:cubicBezTo>
                <a:lnTo>
                  <a:pt x="299084" y="2526387"/>
                </a:lnTo>
                <a:lnTo>
                  <a:pt x="301961" y="2524542"/>
                </a:lnTo>
                <a:cubicBezTo>
                  <a:pt x="302721" y="2524053"/>
                  <a:pt x="303263" y="2523402"/>
                  <a:pt x="303643" y="2522642"/>
                </a:cubicBezTo>
                <a:lnTo>
                  <a:pt x="309504" y="2510106"/>
                </a:lnTo>
                <a:cubicBezTo>
                  <a:pt x="309776" y="2509509"/>
                  <a:pt x="309940" y="2508804"/>
                  <a:pt x="309829" y="2508152"/>
                </a:cubicBezTo>
                <a:lnTo>
                  <a:pt x="309829" y="2499686"/>
                </a:lnTo>
                <a:lnTo>
                  <a:pt x="320955" y="2477164"/>
                </a:lnTo>
                <a:lnTo>
                  <a:pt x="321660" y="2476893"/>
                </a:lnTo>
                <a:lnTo>
                  <a:pt x="322529" y="2477652"/>
                </a:lnTo>
                <a:cubicBezTo>
                  <a:pt x="324212" y="2479063"/>
                  <a:pt x="326708" y="2479063"/>
                  <a:pt x="328390" y="2477652"/>
                </a:cubicBezTo>
                <a:lnTo>
                  <a:pt x="342338" y="2465821"/>
                </a:lnTo>
                <a:cubicBezTo>
                  <a:pt x="342991" y="2465225"/>
                  <a:pt x="343477" y="2464519"/>
                  <a:pt x="343749" y="2463651"/>
                </a:cubicBezTo>
                <a:lnTo>
                  <a:pt x="345322" y="2458278"/>
                </a:lnTo>
                <a:cubicBezTo>
                  <a:pt x="345703" y="2456976"/>
                  <a:pt x="345486" y="2455565"/>
                  <a:pt x="344725" y="2454425"/>
                </a:cubicBezTo>
                <a:lnTo>
                  <a:pt x="337618" y="2444005"/>
                </a:lnTo>
                <a:lnTo>
                  <a:pt x="338158" y="2431414"/>
                </a:lnTo>
                <a:cubicBezTo>
                  <a:pt x="338212" y="2430166"/>
                  <a:pt x="337725" y="2428917"/>
                  <a:pt x="336856" y="2428049"/>
                </a:cubicBezTo>
                <a:lnTo>
                  <a:pt x="332406" y="2423490"/>
                </a:lnTo>
                <a:cubicBezTo>
                  <a:pt x="331701" y="2422785"/>
                  <a:pt x="330832" y="2422351"/>
                  <a:pt x="329856" y="2422188"/>
                </a:cubicBezTo>
                <a:lnTo>
                  <a:pt x="323614" y="2421211"/>
                </a:lnTo>
                <a:cubicBezTo>
                  <a:pt x="322366" y="2421048"/>
                  <a:pt x="321118" y="2421374"/>
                  <a:pt x="320142" y="2422134"/>
                </a:cubicBezTo>
                <a:lnTo>
                  <a:pt x="316287" y="2425173"/>
                </a:lnTo>
                <a:lnTo>
                  <a:pt x="296859" y="2423545"/>
                </a:lnTo>
                <a:cubicBezTo>
                  <a:pt x="296263" y="2423490"/>
                  <a:pt x="295665" y="2423599"/>
                  <a:pt x="295068" y="2423762"/>
                </a:cubicBezTo>
                <a:lnTo>
                  <a:pt x="286547" y="2426530"/>
                </a:lnTo>
                <a:cubicBezTo>
                  <a:pt x="286278" y="2425336"/>
                  <a:pt x="285572" y="2424251"/>
                  <a:pt x="284540" y="2423599"/>
                </a:cubicBezTo>
                <a:lnTo>
                  <a:pt x="278896" y="2419963"/>
                </a:lnTo>
                <a:lnTo>
                  <a:pt x="279330" y="2406341"/>
                </a:lnTo>
                <a:cubicBezTo>
                  <a:pt x="279384" y="2405093"/>
                  <a:pt x="278950" y="2403899"/>
                  <a:pt x="278081" y="2403031"/>
                </a:cubicBezTo>
                <a:cubicBezTo>
                  <a:pt x="277212" y="2402162"/>
                  <a:pt x="276074" y="2401674"/>
                  <a:pt x="274826" y="2401674"/>
                </a:cubicBezTo>
                <a:lnTo>
                  <a:pt x="266142" y="2401674"/>
                </a:lnTo>
                <a:lnTo>
                  <a:pt x="256698" y="2396138"/>
                </a:lnTo>
                <a:cubicBezTo>
                  <a:pt x="255344" y="2395379"/>
                  <a:pt x="253661" y="2395324"/>
                  <a:pt x="252303" y="2396084"/>
                </a:cubicBezTo>
                <a:cubicBezTo>
                  <a:pt x="251056" y="2396735"/>
                  <a:pt x="250187" y="2397929"/>
                  <a:pt x="249971" y="2399286"/>
                </a:cubicBezTo>
                <a:lnTo>
                  <a:pt x="249754" y="2398689"/>
                </a:lnTo>
                <a:cubicBezTo>
                  <a:pt x="249048" y="2396627"/>
                  <a:pt x="246930" y="2395324"/>
                  <a:pt x="244759" y="2395705"/>
                </a:cubicBezTo>
                <a:lnTo>
                  <a:pt x="241882" y="2396193"/>
                </a:lnTo>
                <a:lnTo>
                  <a:pt x="242263" y="2391906"/>
                </a:lnTo>
                <a:cubicBezTo>
                  <a:pt x="242481" y="2389463"/>
                  <a:pt x="240744" y="2387347"/>
                  <a:pt x="238356" y="2387021"/>
                </a:cubicBezTo>
                <a:lnTo>
                  <a:pt x="229021" y="2385773"/>
                </a:lnTo>
                <a:cubicBezTo>
                  <a:pt x="228967" y="2385338"/>
                  <a:pt x="228913" y="2384959"/>
                  <a:pt x="228749" y="2384579"/>
                </a:cubicBezTo>
                <a:cubicBezTo>
                  <a:pt x="228316" y="2383494"/>
                  <a:pt x="227447" y="2382571"/>
                  <a:pt x="226364" y="2382083"/>
                </a:cubicBezTo>
                <a:lnTo>
                  <a:pt x="220663" y="2379532"/>
                </a:lnTo>
                <a:cubicBezTo>
                  <a:pt x="218495" y="2378555"/>
                  <a:pt x="215888" y="2379423"/>
                  <a:pt x="214804" y="2381594"/>
                </a:cubicBezTo>
                <a:lnTo>
                  <a:pt x="211384" y="2388323"/>
                </a:lnTo>
                <a:cubicBezTo>
                  <a:pt x="211058" y="2388921"/>
                  <a:pt x="210895" y="2389626"/>
                  <a:pt x="210895" y="2390278"/>
                </a:cubicBezTo>
                <a:lnTo>
                  <a:pt x="208182" y="2376927"/>
                </a:lnTo>
                <a:cubicBezTo>
                  <a:pt x="207911" y="2375624"/>
                  <a:pt x="207096" y="2374539"/>
                  <a:pt x="205958" y="2373888"/>
                </a:cubicBezTo>
                <a:lnTo>
                  <a:pt x="203787" y="2372640"/>
                </a:lnTo>
                <a:lnTo>
                  <a:pt x="204545" y="2370143"/>
                </a:lnTo>
                <a:cubicBezTo>
                  <a:pt x="205142" y="2368189"/>
                  <a:pt x="204274" y="2366019"/>
                  <a:pt x="202485" y="2364987"/>
                </a:cubicBezTo>
                <a:lnTo>
                  <a:pt x="196404" y="2361405"/>
                </a:lnTo>
                <a:lnTo>
                  <a:pt x="195590" y="2359831"/>
                </a:lnTo>
                <a:lnTo>
                  <a:pt x="198576" y="2359397"/>
                </a:lnTo>
                <a:cubicBezTo>
                  <a:pt x="200530" y="2359072"/>
                  <a:pt x="202049" y="2357607"/>
                  <a:pt x="202374" y="2355707"/>
                </a:cubicBezTo>
                <a:lnTo>
                  <a:pt x="203189" y="2351311"/>
                </a:lnTo>
                <a:cubicBezTo>
                  <a:pt x="203568" y="2349412"/>
                  <a:pt x="202646" y="2347458"/>
                  <a:pt x="200963" y="2346536"/>
                </a:cubicBezTo>
                <a:lnTo>
                  <a:pt x="198197" y="2344961"/>
                </a:lnTo>
                <a:cubicBezTo>
                  <a:pt x="199172" y="2344148"/>
                  <a:pt x="199770" y="2342954"/>
                  <a:pt x="199770" y="2341651"/>
                </a:cubicBezTo>
                <a:cubicBezTo>
                  <a:pt x="199825" y="2340349"/>
                  <a:pt x="199281" y="2339100"/>
                  <a:pt x="198359" y="2338232"/>
                </a:cubicBezTo>
                <a:cubicBezTo>
                  <a:pt x="198359" y="2338232"/>
                  <a:pt x="194885" y="2334867"/>
                  <a:pt x="194885" y="2334867"/>
                </a:cubicBezTo>
                <a:lnTo>
                  <a:pt x="194885" y="2331068"/>
                </a:lnTo>
                <a:cubicBezTo>
                  <a:pt x="194885" y="2329332"/>
                  <a:pt x="193908" y="2327704"/>
                  <a:pt x="192334" y="2326944"/>
                </a:cubicBezTo>
                <a:lnTo>
                  <a:pt x="189296" y="2325478"/>
                </a:lnTo>
                <a:lnTo>
                  <a:pt x="189677" y="2324176"/>
                </a:lnTo>
                <a:cubicBezTo>
                  <a:pt x="190271" y="2322222"/>
                  <a:pt x="189459" y="2320106"/>
                  <a:pt x="187666" y="2319020"/>
                </a:cubicBezTo>
                <a:lnTo>
                  <a:pt x="183814" y="2316687"/>
                </a:lnTo>
                <a:cubicBezTo>
                  <a:pt x="184576" y="2315167"/>
                  <a:pt x="184411" y="2313268"/>
                  <a:pt x="183271" y="2311857"/>
                </a:cubicBezTo>
                <a:lnTo>
                  <a:pt x="175130" y="2301871"/>
                </a:lnTo>
                <a:lnTo>
                  <a:pt x="176107" y="2300623"/>
                </a:lnTo>
                <a:cubicBezTo>
                  <a:pt x="176976" y="2299483"/>
                  <a:pt x="177301" y="2298018"/>
                  <a:pt x="176923" y="2296661"/>
                </a:cubicBezTo>
                <a:cubicBezTo>
                  <a:pt x="176542" y="2295305"/>
                  <a:pt x="175565" y="2294165"/>
                  <a:pt x="174263" y="2293622"/>
                </a:cubicBezTo>
                <a:lnTo>
                  <a:pt x="163246" y="2289117"/>
                </a:lnTo>
                <a:lnTo>
                  <a:pt x="161999" y="2284505"/>
                </a:lnTo>
                <a:cubicBezTo>
                  <a:pt x="161562" y="2282931"/>
                  <a:pt x="160260" y="2281683"/>
                  <a:pt x="158633" y="2281303"/>
                </a:cubicBezTo>
                <a:cubicBezTo>
                  <a:pt x="158633" y="2281303"/>
                  <a:pt x="154455" y="2280380"/>
                  <a:pt x="154455" y="2280380"/>
                </a:cubicBezTo>
                <a:cubicBezTo>
                  <a:pt x="154238" y="2279132"/>
                  <a:pt x="153478" y="2278046"/>
                  <a:pt x="152391" y="2277341"/>
                </a:cubicBezTo>
                <a:cubicBezTo>
                  <a:pt x="151306" y="2276689"/>
                  <a:pt x="150004" y="2276472"/>
                  <a:pt x="148757" y="2276852"/>
                </a:cubicBezTo>
                <a:lnTo>
                  <a:pt x="144903" y="2277992"/>
                </a:lnTo>
                <a:cubicBezTo>
                  <a:pt x="144631" y="2278046"/>
                  <a:pt x="144359" y="2278155"/>
                  <a:pt x="144143" y="2278263"/>
                </a:cubicBezTo>
                <a:cubicBezTo>
                  <a:pt x="144143" y="2278263"/>
                  <a:pt x="143221" y="2277015"/>
                  <a:pt x="143221" y="2277015"/>
                </a:cubicBezTo>
                <a:lnTo>
                  <a:pt x="143221" y="2268494"/>
                </a:lnTo>
                <a:cubicBezTo>
                  <a:pt x="143221" y="2266867"/>
                  <a:pt x="142351" y="2265347"/>
                  <a:pt x="140941" y="2264533"/>
                </a:cubicBezTo>
                <a:cubicBezTo>
                  <a:pt x="139530" y="2263719"/>
                  <a:pt x="137792" y="2263719"/>
                  <a:pt x="136381" y="2264533"/>
                </a:cubicBezTo>
                <a:lnTo>
                  <a:pt x="135840" y="2264859"/>
                </a:lnTo>
                <a:lnTo>
                  <a:pt x="130087" y="2257098"/>
                </a:lnTo>
                <a:cubicBezTo>
                  <a:pt x="128893" y="2255470"/>
                  <a:pt x="126722" y="2254818"/>
                  <a:pt x="124823" y="2255579"/>
                </a:cubicBezTo>
                <a:cubicBezTo>
                  <a:pt x="122923" y="2256284"/>
                  <a:pt x="121730" y="2258238"/>
                  <a:pt x="121945" y="2260245"/>
                </a:cubicBezTo>
                <a:lnTo>
                  <a:pt x="123196" y="2271751"/>
                </a:lnTo>
                <a:cubicBezTo>
                  <a:pt x="123412" y="2273705"/>
                  <a:pt x="124876" y="2275333"/>
                  <a:pt x="126830" y="2275713"/>
                </a:cubicBezTo>
                <a:lnTo>
                  <a:pt x="131822" y="2276689"/>
                </a:lnTo>
                <a:lnTo>
                  <a:pt x="131715" y="2280760"/>
                </a:lnTo>
                <a:cubicBezTo>
                  <a:pt x="131715" y="2281303"/>
                  <a:pt x="131822" y="2281845"/>
                  <a:pt x="131986" y="2282388"/>
                </a:cubicBezTo>
                <a:lnTo>
                  <a:pt x="133072" y="2285536"/>
                </a:lnTo>
                <a:lnTo>
                  <a:pt x="133453" y="2287869"/>
                </a:lnTo>
                <a:cubicBezTo>
                  <a:pt x="133669" y="2289172"/>
                  <a:pt x="134429" y="2290311"/>
                  <a:pt x="135568" y="2291017"/>
                </a:cubicBezTo>
                <a:lnTo>
                  <a:pt x="143546" y="2295901"/>
                </a:lnTo>
                <a:lnTo>
                  <a:pt x="131334" y="2300351"/>
                </a:lnTo>
                <a:lnTo>
                  <a:pt x="120699" y="2297855"/>
                </a:lnTo>
                <a:lnTo>
                  <a:pt x="118419" y="2292320"/>
                </a:lnTo>
                <a:cubicBezTo>
                  <a:pt x="117768" y="2290800"/>
                  <a:pt x="116412" y="2289769"/>
                  <a:pt x="114782" y="2289552"/>
                </a:cubicBezTo>
                <a:cubicBezTo>
                  <a:pt x="113913" y="2289443"/>
                  <a:pt x="112992" y="2289606"/>
                  <a:pt x="112231" y="2289986"/>
                </a:cubicBezTo>
                <a:lnTo>
                  <a:pt x="109084" y="2286241"/>
                </a:lnTo>
                <a:cubicBezTo>
                  <a:pt x="108107" y="2285101"/>
                  <a:pt x="106642" y="2284505"/>
                  <a:pt x="105122" y="2284667"/>
                </a:cubicBezTo>
                <a:cubicBezTo>
                  <a:pt x="104362" y="2284776"/>
                  <a:pt x="103657" y="2284993"/>
                  <a:pt x="103060" y="2285427"/>
                </a:cubicBezTo>
                <a:lnTo>
                  <a:pt x="102138" y="2283962"/>
                </a:lnTo>
                <a:cubicBezTo>
                  <a:pt x="100998" y="2282225"/>
                  <a:pt x="98718" y="2281466"/>
                  <a:pt x="96712" y="2282225"/>
                </a:cubicBezTo>
                <a:lnTo>
                  <a:pt x="90687" y="2284559"/>
                </a:lnTo>
                <a:lnTo>
                  <a:pt x="86780" y="2279403"/>
                </a:lnTo>
                <a:cubicBezTo>
                  <a:pt x="86292" y="2278861"/>
                  <a:pt x="85748" y="2278372"/>
                  <a:pt x="85042" y="2278046"/>
                </a:cubicBezTo>
                <a:lnTo>
                  <a:pt x="73048" y="2272510"/>
                </a:lnTo>
                <a:cubicBezTo>
                  <a:pt x="72289" y="2272131"/>
                  <a:pt x="71476" y="2272023"/>
                  <a:pt x="70661" y="2272131"/>
                </a:cubicBezTo>
                <a:cubicBezTo>
                  <a:pt x="70661" y="2271154"/>
                  <a:pt x="70389" y="2270231"/>
                  <a:pt x="69792" y="2269418"/>
                </a:cubicBezTo>
                <a:lnTo>
                  <a:pt x="67241" y="2265889"/>
                </a:lnTo>
                <a:cubicBezTo>
                  <a:pt x="66266" y="2264479"/>
                  <a:pt x="64637" y="2263773"/>
                  <a:pt x="62954" y="2264045"/>
                </a:cubicBezTo>
                <a:lnTo>
                  <a:pt x="56224" y="2265021"/>
                </a:lnTo>
                <a:lnTo>
                  <a:pt x="54760" y="2263991"/>
                </a:lnTo>
                <a:lnTo>
                  <a:pt x="50962" y="2252268"/>
                </a:lnTo>
                <a:cubicBezTo>
                  <a:pt x="50365" y="2250423"/>
                  <a:pt x="48734" y="2249229"/>
                  <a:pt x="46836" y="2249120"/>
                </a:cubicBezTo>
                <a:cubicBezTo>
                  <a:pt x="44992" y="2249066"/>
                  <a:pt x="43199" y="2250152"/>
                  <a:pt x="42494" y="2251888"/>
                </a:cubicBezTo>
                <a:lnTo>
                  <a:pt x="41897" y="2253245"/>
                </a:lnTo>
                <a:lnTo>
                  <a:pt x="39781" y="2249554"/>
                </a:lnTo>
                <a:cubicBezTo>
                  <a:pt x="39510" y="2249066"/>
                  <a:pt x="39129" y="2248632"/>
                  <a:pt x="38695" y="2248306"/>
                </a:cubicBezTo>
                <a:lnTo>
                  <a:pt x="33595" y="2244181"/>
                </a:lnTo>
                <a:lnTo>
                  <a:pt x="34517" y="2236421"/>
                </a:lnTo>
                <a:cubicBezTo>
                  <a:pt x="34679" y="2235227"/>
                  <a:pt x="34355" y="2233979"/>
                  <a:pt x="33595" y="2233056"/>
                </a:cubicBezTo>
                <a:cubicBezTo>
                  <a:pt x="32833" y="2232133"/>
                  <a:pt x="31748" y="2231483"/>
                  <a:pt x="30555" y="2231374"/>
                </a:cubicBezTo>
                <a:lnTo>
                  <a:pt x="19972" y="2230180"/>
                </a:lnTo>
                <a:lnTo>
                  <a:pt x="28168" y="2220574"/>
                </a:lnTo>
                <a:cubicBezTo>
                  <a:pt x="29091" y="2219488"/>
                  <a:pt x="29470" y="2217915"/>
                  <a:pt x="29091" y="2216504"/>
                </a:cubicBezTo>
                <a:cubicBezTo>
                  <a:pt x="28710" y="2215093"/>
                  <a:pt x="27680" y="2213899"/>
                  <a:pt x="26269" y="2213411"/>
                </a:cubicBezTo>
                <a:lnTo>
                  <a:pt x="25073" y="2212976"/>
                </a:lnTo>
                <a:lnTo>
                  <a:pt x="23229" y="2206355"/>
                </a:lnTo>
                <a:cubicBezTo>
                  <a:pt x="22849" y="2204998"/>
                  <a:pt x="21871" y="2203859"/>
                  <a:pt x="20514" y="2203370"/>
                </a:cubicBezTo>
                <a:cubicBezTo>
                  <a:pt x="20028" y="2203153"/>
                  <a:pt x="19484" y="2203045"/>
                  <a:pt x="18994" y="2203045"/>
                </a:cubicBezTo>
                <a:cubicBezTo>
                  <a:pt x="19050" y="2202502"/>
                  <a:pt x="18994" y="2201959"/>
                  <a:pt x="18833" y="2201417"/>
                </a:cubicBezTo>
                <a:lnTo>
                  <a:pt x="16662" y="2194199"/>
                </a:lnTo>
                <a:lnTo>
                  <a:pt x="19158" y="2191757"/>
                </a:lnTo>
                <a:lnTo>
                  <a:pt x="25345" y="2189585"/>
                </a:lnTo>
                <a:lnTo>
                  <a:pt x="30773" y="2196044"/>
                </a:lnTo>
                <a:cubicBezTo>
                  <a:pt x="31857" y="2197347"/>
                  <a:pt x="33595" y="2197943"/>
                  <a:pt x="35222" y="2197563"/>
                </a:cubicBezTo>
                <a:lnTo>
                  <a:pt x="36090" y="2197347"/>
                </a:lnTo>
                <a:lnTo>
                  <a:pt x="36470" y="2198974"/>
                </a:lnTo>
                <a:cubicBezTo>
                  <a:pt x="36959" y="2201254"/>
                  <a:pt x="39129" y="2202828"/>
                  <a:pt x="41463" y="2202502"/>
                </a:cubicBezTo>
                <a:lnTo>
                  <a:pt x="45373" y="2202013"/>
                </a:lnTo>
                <a:lnTo>
                  <a:pt x="54869" y="2210969"/>
                </a:lnTo>
                <a:cubicBezTo>
                  <a:pt x="55466" y="2211565"/>
                  <a:pt x="56224" y="2211945"/>
                  <a:pt x="57040" y="2212108"/>
                </a:cubicBezTo>
                <a:lnTo>
                  <a:pt x="66156" y="2214061"/>
                </a:lnTo>
                <a:cubicBezTo>
                  <a:pt x="67730" y="2214387"/>
                  <a:pt x="69305" y="2213899"/>
                  <a:pt x="70389" y="2212759"/>
                </a:cubicBezTo>
                <a:cubicBezTo>
                  <a:pt x="71476" y="2211619"/>
                  <a:pt x="71909" y="2209991"/>
                  <a:pt x="71476" y="2208472"/>
                </a:cubicBezTo>
                <a:lnTo>
                  <a:pt x="69738" y="2202013"/>
                </a:lnTo>
                <a:lnTo>
                  <a:pt x="80050" y="2196044"/>
                </a:lnTo>
                <a:cubicBezTo>
                  <a:pt x="81624" y="2195121"/>
                  <a:pt x="82493" y="2193385"/>
                  <a:pt x="82274" y="2191594"/>
                </a:cubicBezTo>
                <a:lnTo>
                  <a:pt x="81135" y="2182096"/>
                </a:lnTo>
                <a:cubicBezTo>
                  <a:pt x="80971" y="2180903"/>
                  <a:pt x="80375" y="2179871"/>
                  <a:pt x="79453" y="2179112"/>
                </a:cubicBezTo>
                <a:lnTo>
                  <a:pt x="60133" y="2163644"/>
                </a:lnTo>
                <a:lnTo>
                  <a:pt x="57312" y="2157566"/>
                </a:lnTo>
                <a:lnTo>
                  <a:pt x="58884" y="2150402"/>
                </a:lnTo>
                <a:cubicBezTo>
                  <a:pt x="59155" y="2149100"/>
                  <a:pt x="58831" y="2147689"/>
                  <a:pt x="58017" y="2146658"/>
                </a:cubicBezTo>
                <a:cubicBezTo>
                  <a:pt x="58178" y="2146604"/>
                  <a:pt x="58395" y="2146495"/>
                  <a:pt x="58559" y="2146441"/>
                </a:cubicBezTo>
                <a:cubicBezTo>
                  <a:pt x="59970" y="2145790"/>
                  <a:pt x="60946" y="2144433"/>
                  <a:pt x="61163" y="2142914"/>
                </a:cubicBezTo>
                <a:lnTo>
                  <a:pt x="61383" y="2141340"/>
                </a:lnTo>
                <a:lnTo>
                  <a:pt x="63659" y="2141720"/>
                </a:lnTo>
                <a:lnTo>
                  <a:pt x="69087" y="2149371"/>
                </a:lnTo>
                <a:cubicBezTo>
                  <a:pt x="70010" y="2150728"/>
                  <a:pt x="71637" y="2151434"/>
                  <a:pt x="73267" y="2151271"/>
                </a:cubicBezTo>
                <a:lnTo>
                  <a:pt x="76631" y="2150891"/>
                </a:lnTo>
                <a:lnTo>
                  <a:pt x="83035" y="2158109"/>
                </a:lnTo>
                <a:lnTo>
                  <a:pt x="82437" y="2160225"/>
                </a:lnTo>
                <a:cubicBezTo>
                  <a:pt x="82057" y="2161528"/>
                  <a:pt x="82274" y="2162885"/>
                  <a:pt x="83035" y="2163970"/>
                </a:cubicBezTo>
                <a:cubicBezTo>
                  <a:pt x="82762" y="2164839"/>
                  <a:pt x="82818" y="2165815"/>
                  <a:pt x="83143" y="2166738"/>
                </a:cubicBezTo>
                <a:lnTo>
                  <a:pt x="87647" y="2179112"/>
                </a:lnTo>
                <a:lnTo>
                  <a:pt x="84717" y="2180142"/>
                </a:lnTo>
                <a:cubicBezTo>
                  <a:pt x="82980" y="2180740"/>
                  <a:pt x="81841" y="2182259"/>
                  <a:pt x="81677" y="2184050"/>
                </a:cubicBezTo>
                <a:cubicBezTo>
                  <a:pt x="81516" y="2185841"/>
                  <a:pt x="82437" y="2187524"/>
                  <a:pt x="84012" y="2188392"/>
                </a:cubicBezTo>
                <a:lnTo>
                  <a:pt x="93564" y="2193656"/>
                </a:lnTo>
                <a:cubicBezTo>
                  <a:pt x="94485" y="2194144"/>
                  <a:pt x="95516" y="2194307"/>
                  <a:pt x="96492" y="2194144"/>
                </a:cubicBezTo>
                <a:lnTo>
                  <a:pt x="103765" y="2192951"/>
                </a:lnTo>
                <a:lnTo>
                  <a:pt x="105122" y="2194416"/>
                </a:lnTo>
                <a:cubicBezTo>
                  <a:pt x="106316" y="2195773"/>
                  <a:pt x="108215" y="2196261"/>
                  <a:pt x="109899" y="2195718"/>
                </a:cubicBezTo>
                <a:cubicBezTo>
                  <a:pt x="111581" y="2195175"/>
                  <a:pt x="112828" y="2193656"/>
                  <a:pt x="112992" y="2191865"/>
                </a:cubicBezTo>
                <a:lnTo>
                  <a:pt x="113208" y="2189477"/>
                </a:lnTo>
                <a:cubicBezTo>
                  <a:pt x="113643" y="2189369"/>
                  <a:pt x="114077" y="2189152"/>
                  <a:pt x="114510" y="2188880"/>
                </a:cubicBezTo>
                <a:cubicBezTo>
                  <a:pt x="116030" y="2187849"/>
                  <a:pt x="116735" y="2186004"/>
                  <a:pt x="116357" y="2184213"/>
                </a:cubicBezTo>
                <a:lnTo>
                  <a:pt x="116357" y="2184050"/>
                </a:lnTo>
                <a:cubicBezTo>
                  <a:pt x="117170" y="2184213"/>
                  <a:pt x="118040" y="2184104"/>
                  <a:pt x="118852" y="2183779"/>
                </a:cubicBezTo>
                <a:cubicBezTo>
                  <a:pt x="120155" y="2183236"/>
                  <a:pt x="121132" y="2182096"/>
                  <a:pt x="121514" y="2180740"/>
                </a:cubicBezTo>
                <a:lnTo>
                  <a:pt x="123901" y="2171731"/>
                </a:lnTo>
                <a:cubicBezTo>
                  <a:pt x="124062" y="2171025"/>
                  <a:pt x="124117" y="2170320"/>
                  <a:pt x="123954" y="2169669"/>
                </a:cubicBezTo>
                <a:lnTo>
                  <a:pt x="119939" y="2149752"/>
                </a:lnTo>
                <a:cubicBezTo>
                  <a:pt x="119830" y="2149209"/>
                  <a:pt x="119613" y="2148666"/>
                  <a:pt x="119288" y="2148178"/>
                </a:cubicBezTo>
                <a:lnTo>
                  <a:pt x="114836" y="2141340"/>
                </a:lnTo>
                <a:cubicBezTo>
                  <a:pt x="114349" y="2140525"/>
                  <a:pt x="113588" y="2139929"/>
                  <a:pt x="112719" y="2139603"/>
                </a:cubicBezTo>
                <a:cubicBezTo>
                  <a:pt x="112611" y="2138952"/>
                  <a:pt x="112342" y="2138300"/>
                  <a:pt x="111961" y="2137703"/>
                </a:cubicBezTo>
                <a:cubicBezTo>
                  <a:pt x="111256" y="2136672"/>
                  <a:pt x="110171" y="2135967"/>
                  <a:pt x="108921" y="2135804"/>
                </a:cubicBezTo>
                <a:lnTo>
                  <a:pt x="107347" y="2135587"/>
                </a:lnTo>
                <a:cubicBezTo>
                  <a:pt x="107347" y="2135587"/>
                  <a:pt x="103493" y="2125547"/>
                  <a:pt x="103493" y="2125547"/>
                </a:cubicBezTo>
                <a:lnTo>
                  <a:pt x="103549" y="2125547"/>
                </a:lnTo>
                <a:cubicBezTo>
                  <a:pt x="104687" y="2125872"/>
                  <a:pt x="105883" y="2125709"/>
                  <a:pt x="106913" y="2125167"/>
                </a:cubicBezTo>
                <a:lnTo>
                  <a:pt x="118584" y="2135478"/>
                </a:lnTo>
                <a:cubicBezTo>
                  <a:pt x="119667" y="2136401"/>
                  <a:pt x="121080" y="2136781"/>
                  <a:pt x="122490" y="2136509"/>
                </a:cubicBezTo>
                <a:cubicBezTo>
                  <a:pt x="123845" y="2136238"/>
                  <a:pt x="125040" y="2135315"/>
                  <a:pt x="125636" y="2134013"/>
                </a:cubicBezTo>
                <a:lnTo>
                  <a:pt x="126234" y="2132710"/>
                </a:lnTo>
                <a:lnTo>
                  <a:pt x="133288" y="2139657"/>
                </a:lnTo>
                <a:lnTo>
                  <a:pt x="132095" y="2141936"/>
                </a:lnTo>
                <a:cubicBezTo>
                  <a:pt x="131498" y="2143076"/>
                  <a:pt x="131389" y="2144433"/>
                  <a:pt x="131822" y="2145627"/>
                </a:cubicBezTo>
                <a:cubicBezTo>
                  <a:pt x="132258" y="2146821"/>
                  <a:pt x="133181" y="2147798"/>
                  <a:pt x="134375" y="2148286"/>
                </a:cubicBezTo>
                <a:lnTo>
                  <a:pt x="141483" y="2151163"/>
                </a:lnTo>
                <a:cubicBezTo>
                  <a:pt x="142677" y="2151651"/>
                  <a:pt x="143979" y="2151596"/>
                  <a:pt x="145121" y="2151054"/>
                </a:cubicBezTo>
                <a:cubicBezTo>
                  <a:pt x="146261" y="2150511"/>
                  <a:pt x="147127" y="2149480"/>
                  <a:pt x="147508" y="2148286"/>
                </a:cubicBezTo>
                <a:lnTo>
                  <a:pt x="149623" y="2141448"/>
                </a:lnTo>
                <a:lnTo>
                  <a:pt x="155865" y="2138789"/>
                </a:lnTo>
                <a:cubicBezTo>
                  <a:pt x="157982" y="2137866"/>
                  <a:pt x="159066" y="2135532"/>
                  <a:pt x="158415" y="2133308"/>
                </a:cubicBezTo>
                <a:lnTo>
                  <a:pt x="157060" y="2128803"/>
                </a:lnTo>
                <a:lnTo>
                  <a:pt x="157818" y="2129563"/>
                </a:lnTo>
                <a:cubicBezTo>
                  <a:pt x="159284" y="2131028"/>
                  <a:pt x="161510" y="2131299"/>
                  <a:pt x="163300" y="2130268"/>
                </a:cubicBezTo>
                <a:cubicBezTo>
                  <a:pt x="165037" y="2129237"/>
                  <a:pt x="165905" y="2127175"/>
                  <a:pt x="165362" y="2125167"/>
                </a:cubicBezTo>
                <a:lnTo>
                  <a:pt x="163082" y="2116918"/>
                </a:lnTo>
                <a:cubicBezTo>
                  <a:pt x="162488" y="2114638"/>
                  <a:pt x="160208" y="2113228"/>
                  <a:pt x="157873" y="2113661"/>
                </a:cubicBezTo>
                <a:lnTo>
                  <a:pt x="154130" y="2114368"/>
                </a:lnTo>
                <a:lnTo>
                  <a:pt x="146367" y="2105412"/>
                </a:lnTo>
                <a:cubicBezTo>
                  <a:pt x="145933" y="2104924"/>
                  <a:pt x="145445" y="2104544"/>
                  <a:pt x="144903" y="2104273"/>
                </a:cubicBezTo>
                <a:cubicBezTo>
                  <a:pt x="144903" y="2104273"/>
                  <a:pt x="144903" y="2104164"/>
                  <a:pt x="144903" y="2104164"/>
                </a:cubicBezTo>
                <a:lnTo>
                  <a:pt x="144143" y="2100962"/>
                </a:lnTo>
                <a:cubicBezTo>
                  <a:pt x="144631" y="2100746"/>
                  <a:pt x="145064" y="2100420"/>
                  <a:pt x="145445" y="2100040"/>
                </a:cubicBezTo>
                <a:lnTo>
                  <a:pt x="148483" y="2100365"/>
                </a:lnTo>
                <a:cubicBezTo>
                  <a:pt x="149895" y="2100474"/>
                  <a:pt x="151306" y="2099985"/>
                  <a:pt x="152284" y="2098900"/>
                </a:cubicBezTo>
                <a:cubicBezTo>
                  <a:pt x="152391" y="2098792"/>
                  <a:pt x="152556" y="2098574"/>
                  <a:pt x="152556" y="2098574"/>
                </a:cubicBezTo>
                <a:lnTo>
                  <a:pt x="157384" y="2102644"/>
                </a:lnTo>
                <a:cubicBezTo>
                  <a:pt x="158361" y="2103459"/>
                  <a:pt x="159664" y="2103839"/>
                  <a:pt x="160913" y="2103676"/>
                </a:cubicBezTo>
                <a:cubicBezTo>
                  <a:pt x="161944" y="2103568"/>
                  <a:pt x="162921" y="2103025"/>
                  <a:pt x="163626" y="2102265"/>
                </a:cubicBezTo>
                <a:lnTo>
                  <a:pt x="167208" y="2106444"/>
                </a:lnTo>
                <a:cubicBezTo>
                  <a:pt x="168021" y="2107421"/>
                  <a:pt x="169215" y="2108017"/>
                  <a:pt x="170463" y="2108017"/>
                </a:cubicBezTo>
                <a:lnTo>
                  <a:pt x="175294" y="2108180"/>
                </a:lnTo>
                <a:cubicBezTo>
                  <a:pt x="176976" y="2108234"/>
                  <a:pt x="178606" y="2107366"/>
                  <a:pt x="179419" y="2105847"/>
                </a:cubicBezTo>
                <a:cubicBezTo>
                  <a:pt x="180233" y="2104381"/>
                  <a:pt x="180180" y="2102536"/>
                  <a:pt x="179201" y="2101125"/>
                </a:cubicBezTo>
                <a:lnTo>
                  <a:pt x="166556" y="2082619"/>
                </a:lnTo>
                <a:cubicBezTo>
                  <a:pt x="165905" y="2081588"/>
                  <a:pt x="164820" y="2080936"/>
                  <a:pt x="163573" y="2080719"/>
                </a:cubicBezTo>
                <a:cubicBezTo>
                  <a:pt x="162324" y="2080557"/>
                  <a:pt x="161075" y="2080828"/>
                  <a:pt x="160100" y="2081588"/>
                </a:cubicBezTo>
                <a:lnTo>
                  <a:pt x="159013" y="2082402"/>
                </a:lnTo>
                <a:lnTo>
                  <a:pt x="155160" y="2079200"/>
                </a:lnTo>
                <a:lnTo>
                  <a:pt x="156462" y="2070300"/>
                </a:lnTo>
                <a:cubicBezTo>
                  <a:pt x="156624" y="2068997"/>
                  <a:pt x="156246" y="2067695"/>
                  <a:pt x="155431" y="2066718"/>
                </a:cubicBezTo>
                <a:cubicBezTo>
                  <a:pt x="155540" y="2066501"/>
                  <a:pt x="155649" y="2066338"/>
                  <a:pt x="155758" y="2066121"/>
                </a:cubicBezTo>
                <a:cubicBezTo>
                  <a:pt x="156734" y="2064167"/>
                  <a:pt x="156137" y="2061779"/>
                  <a:pt x="154347" y="2060477"/>
                </a:cubicBezTo>
                <a:lnTo>
                  <a:pt x="151578" y="2058469"/>
                </a:lnTo>
                <a:cubicBezTo>
                  <a:pt x="151959" y="2057546"/>
                  <a:pt x="152067" y="2056515"/>
                  <a:pt x="151794" y="2055538"/>
                </a:cubicBezTo>
                <a:lnTo>
                  <a:pt x="149787" y="2048103"/>
                </a:lnTo>
                <a:cubicBezTo>
                  <a:pt x="149462" y="2046909"/>
                  <a:pt x="148701" y="2045932"/>
                  <a:pt x="147616" y="2045335"/>
                </a:cubicBezTo>
                <a:lnTo>
                  <a:pt x="139908" y="2041048"/>
                </a:lnTo>
                <a:cubicBezTo>
                  <a:pt x="138173" y="2040071"/>
                  <a:pt x="135949" y="2040397"/>
                  <a:pt x="134538" y="2041808"/>
                </a:cubicBezTo>
                <a:lnTo>
                  <a:pt x="132258" y="2044087"/>
                </a:lnTo>
                <a:lnTo>
                  <a:pt x="130684" y="2040071"/>
                </a:lnTo>
                <a:cubicBezTo>
                  <a:pt x="130359" y="2039094"/>
                  <a:pt x="129653" y="2038280"/>
                  <a:pt x="128729" y="2037792"/>
                </a:cubicBezTo>
                <a:lnTo>
                  <a:pt x="121785" y="2033830"/>
                </a:lnTo>
                <a:cubicBezTo>
                  <a:pt x="121294" y="2033559"/>
                  <a:pt x="120752" y="2033341"/>
                  <a:pt x="120211" y="2033287"/>
                </a:cubicBezTo>
                <a:lnTo>
                  <a:pt x="120643" y="2029923"/>
                </a:lnTo>
                <a:cubicBezTo>
                  <a:pt x="120806" y="2028566"/>
                  <a:pt x="120372" y="2027209"/>
                  <a:pt x="119450" y="2026232"/>
                </a:cubicBezTo>
                <a:lnTo>
                  <a:pt x="116465" y="2023085"/>
                </a:lnTo>
                <a:cubicBezTo>
                  <a:pt x="117876" y="2022270"/>
                  <a:pt x="118744" y="2020859"/>
                  <a:pt x="118744" y="2019177"/>
                </a:cubicBezTo>
                <a:cubicBezTo>
                  <a:pt x="118744" y="2017495"/>
                  <a:pt x="117823" y="2015921"/>
                  <a:pt x="116357" y="2015161"/>
                </a:cubicBezTo>
                <a:lnTo>
                  <a:pt x="110766" y="2012176"/>
                </a:lnTo>
                <a:lnTo>
                  <a:pt x="115054" y="2006804"/>
                </a:lnTo>
                <a:cubicBezTo>
                  <a:pt x="116465" y="2005013"/>
                  <a:pt x="116302" y="2002462"/>
                  <a:pt x="114730" y="2000833"/>
                </a:cubicBezTo>
                <a:lnTo>
                  <a:pt x="106373" y="1992205"/>
                </a:lnTo>
                <a:lnTo>
                  <a:pt x="106100" y="1987646"/>
                </a:lnTo>
                <a:cubicBezTo>
                  <a:pt x="106044" y="1986235"/>
                  <a:pt x="105286" y="1984987"/>
                  <a:pt x="104145" y="1984172"/>
                </a:cubicBezTo>
                <a:lnTo>
                  <a:pt x="94050" y="1977334"/>
                </a:lnTo>
                <a:lnTo>
                  <a:pt x="84064" y="1964255"/>
                </a:lnTo>
                <a:lnTo>
                  <a:pt x="85151" y="1952479"/>
                </a:lnTo>
                <a:cubicBezTo>
                  <a:pt x="85206" y="1951773"/>
                  <a:pt x="85097" y="1951014"/>
                  <a:pt x="84825" y="1950362"/>
                </a:cubicBezTo>
                <a:lnTo>
                  <a:pt x="78312" y="1934298"/>
                </a:lnTo>
                <a:cubicBezTo>
                  <a:pt x="77987" y="1933485"/>
                  <a:pt x="77443" y="1932779"/>
                  <a:pt x="76740" y="1932290"/>
                </a:cubicBezTo>
                <a:lnTo>
                  <a:pt x="66047" y="1924692"/>
                </a:lnTo>
                <a:cubicBezTo>
                  <a:pt x="66319" y="1924638"/>
                  <a:pt x="66861" y="1924421"/>
                  <a:pt x="66861" y="1924421"/>
                </a:cubicBezTo>
                <a:lnTo>
                  <a:pt x="87105" y="1915575"/>
                </a:lnTo>
                <a:cubicBezTo>
                  <a:pt x="87974" y="1915195"/>
                  <a:pt x="88679" y="1914598"/>
                  <a:pt x="89168" y="1913784"/>
                </a:cubicBezTo>
                <a:lnTo>
                  <a:pt x="94702" y="1904776"/>
                </a:lnTo>
                <a:cubicBezTo>
                  <a:pt x="95246" y="1903907"/>
                  <a:pt x="95463" y="1902930"/>
                  <a:pt x="95354" y="1901899"/>
                </a:cubicBezTo>
                <a:lnTo>
                  <a:pt x="93780" y="1888820"/>
                </a:lnTo>
                <a:cubicBezTo>
                  <a:pt x="93617" y="1887517"/>
                  <a:pt x="92911" y="1886377"/>
                  <a:pt x="91826" y="1885618"/>
                </a:cubicBezTo>
                <a:cubicBezTo>
                  <a:pt x="91012" y="1885021"/>
                  <a:pt x="90034" y="1884804"/>
                  <a:pt x="89113" y="1884804"/>
                </a:cubicBezTo>
                <a:cubicBezTo>
                  <a:pt x="89004" y="1883827"/>
                  <a:pt x="88570" y="1882959"/>
                  <a:pt x="87919" y="1882253"/>
                </a:cubicBezTo>
                <a:lnTo>
                  <a:pt x="83795" y="1877857"/>
                </a:lnTo>
                <a:lnTo>
                  <a:pt x="88191" y="1863910"/>
                </a:lnTo>
                <a:lnTo>
                  <a:pt x="115921" y="1873570"/>
                </a:lnTo>
                <a:lnTo>
                  <a:pt x="121514" y="1879268"/>
                </a:lnTo>
                <a:cubicBezTo>
                  <a:pt x="122598" y="1880408"/>
                  <a:pt x="124225" y="1880842"/>
                  <a:pt x="125745" y="1880517"/>
                </a:cubicBezTo>
                <a:lnTo>
                  <a:pt x="148050" y="1875415"/>
                </a:lnTo>
                <a:lnTo>
                  <a:pt x="159339" y="1879974"/>
                </a:lnTo>
                <a:lnTo>
                  <a:pt x="167588" y="1888603"/>
                </a:lnTo>
                <a:lnTo>
                  <a:pt x="185171" y="1933105"/>
                </a:lnTo>
                <a:cubicBezTo>
                  <a:pt x="185389" y="1933647"/>
                  <a:pt x="185713" y="1934135"/>
                  <a:pt x="186094" y="1934570"/>
                </a:cubicBezTo>
                <a:lnTo>
                  <a:pt x="190870" y="1939617"/>
                </a:lnTo>
                <a:lnTo>
                  <a:pt x="196080" y="1970334"/>
                </a:lnTo>
                <a:cubicBezTo>
                  <a:pt x="196187" y="1971039"/>
                  <a:pt x="196515" y="1971691"/>
                  <a:pt x="196948" y="1972287"/>
                </a:cubicBezTo>
                <a:lnTo>
                  <a:pt x="205034" y="1982924"/>
                </a:lnTo>
                <a:lnTo>
                  <a:pt x="214424" y="2014510"/>
                </a:lnTo>
                <a:cubicBezTo>
                  <a:pt x="214804" y="2015758"/>
                  <a:pt x="215727" y="2016789"/>
                  <a:pt x="216921" y="2017332"/>
                </a:cubicBezTo>
                <a:lnTo>
                  <a:pt x="228858" y="2022704"/>
                </a:lnTo>
                <a:cubicBezTo>
                  <a:pt x="229618" y="2023085"/>
                  <a:pt x="230434" y="2023193"/>
                  <a:pt x="231247" y="2023085"/>
                </a:cubicBezTo>
                <a:lnTo>
                  <a:pt x="243457" y="2021674"/>
                </a:lnTo>
                <a:cubicBezTo>
                  <a:pt x="244650" y="2021511"/>
                  <a:pt x="245683" y="2020968"/>
                  <a:pt x="246441" y="2020045"/>
                </a:cubicBezTo>
                <a:lnTo>
                  <a:pt x="255993" y="2008486"/>
                </a:lnTo>
                <a:cubicBezTo>
                  <a:pt x="256971" y="2007237"/>
                  <a:pt x="257296" y="2005610"/>
                  <a:pt x="256754" y="2004090"/>
                </a:cubicBezTo>
                <a:lnTo>
                  <a:pt x="251707" y="1989817"/>
                </a:lnTo>
                <a:lnTo>
                  <a:pt x="256698" y="1973807"/>
                </a:lnTo>
                <a:cubicBezTo>
                  <a:pt x="256917" y="1973047"/>
                  <a:pt x="256971" y="1972179"/>
                  <a:pt x="256754" y="1971365"/>
                </a:cubicBezTo>
                <a:lnTo>
                  <a:pt x="252414" y="1954161"/>
                </a:lnTo>
                <a:lnTo>
                  <a:pt x="256156" y="1941679"/>
                </a:lnTo>
                <a:cubicBezTo>
                  <a:pt x="256374" y="1940919"/>
                  <a:pt x="256374" y="1940051"/>
                  <a:pt x="256156" y="1939237"/>
                </a:cubicBezTo>
                <a:lnTo>
                  <a:pt x="253661" y="1929739"/>
                </a:lnTo>
                <a:lnTo>
                  <a:pt x="256698" y="1917691"/>
                </a:lnTo>
                <a:lnTo>
                  <a:pt x="271733" y="1892565"/>
                </a:lnTo>
                <a:lnTo>
                  <a:pt x="275152" y="1890556"/>
                </a:lnTo>
                <a:lnTo>
                  <a:pt x="284757" y="1898914"/>
                </a:lnTo>
                <a:cubicBezTo>
                  <a:pt x="285787" y="1899836"/>
                  <a:pt x="287199" y="1900162"/>
                  <a:pt x="288555" y="1899945"/>
                </a:cubicBezTo>
                <a:cubicBezTo>
                  <a:pt x="289913" y="1899674"/>
                  <a:pt x="291051" y="1898805"/>
                  <a:pt x="291703" y="1897612"/>
                </a:cubicBezTo>
                <a:lnTo>
                  <a:pt x="294255" y="1892890"/>
                </a:lnTo>
                <a:cubicBezTo>
                  <a:pt x="294904" y="1891642"/>
                  <a:pt x="294961" y="1890068"/>
                  <a:pt x="294308" y="1888766"/>
                </a:cubicBezTo>
                <a:lnTo>
                  <a:pt x="290782" y="1881656"/>
                </a:lnTo>
                <a:lnTo>
                  <a:pt x="293222" y="1878237"/>
                </a:lnTo>
                <a:lnTo>
                  <a:pt x="304565" y="1870259"/>
                </a:lnTo>
                <a:lnTo>
                  <a:pt x="317213" y="1871344"/>
                </a:lnTo>
                <a:cubicBezTo>
                  <a:pt x="318459" y="1871453"/>
                  <a:pt x="319653" y="1871073"/>
                  <a:pt x="320575" y="1870259"/>
                </a:cubicBezTo>
                <a:lnTo>
                  <a:pt x="324809" y="1866569"/>
                </a:lnTo>
                <a:cubicBezTo>
                  <a:pt x="325676" y="1865755"/>
                  <a:pt x="326275" y="1864669"/>
                  <a:pt x="326328" y="1863475"/>
                </a:cubicBezTo>
                <a:lnTo>
                  <a:pt x="327575" y="1845512"/>
                </a:lnTo>
                <a:cubicBezTo>
                  <a:pt x="327575" y="1844861"/>
                  <a:pt x="327469" y="1844155"/>
                  <a:pt x="327252" y="1843559"/>
                </a:cubicBezTo>
                <a:lnTo>
                  <a:pt x="322529" y="1831456"/>
                </a:lnTo>
                <a:lnTo>
                  <a:pt x="326491" y="1816803"/>
                </a:lnTo>
                <a:lnTo>
                  <a:pt x="334144" y="1817020"/>
                </a:lnTo>
                <a:lnTo>
                  <a:pt x="346678" y="1831836"/>
                </a:lnTo>
                <a:lnTo>
                  <a:pt x="347602" y="1850831"/>
                </a:lnTo>
                <a:lnTo>
                  <a:pt x="345322" y="1856800"/>
                </a:lnTo>
                <a:cubicBezTo>
                  <a:pt x="344890" y="1857831"/>
                  <a:pt x="344890" y="1859026"/>
                  <a:pt x="345322" y="1860111"/>
                </a:cubicBezTo>
                <a:lnTo>
                  <a:pt x="349826" y="1871236"/>
                </a:lnTo>
                <a:lnTo>
                  <a:pt x="348416" y="1888495"/>
                </a:lnTo>
                <a:cubicBezTo>
                  <a:pt x="348362" y="1889254"/>
                  <a:pt x="348524" y="1889960"/>
                  <a:pt x="348795" y="1890665"/>
                </a:cubicBezTo>
                <a:lnTo>
                  <a:pt x="355525" y="1906295"/>
                </a:lnTo>
                <a:cubicBezTo>
                  <a:pt x="356176" y="1907706"/>
                  <a:pt x="357479" y="1908737"/>
                  <a:pt x="359000" y="1908954"/>
                </a:cubicBezTo>
                <a:lnTo>
                  <a:pt x="373164" y="1911179"/>
                </a:lnTo>
                <a:lnTo>
                  <a:pt x="394057" y="1913350"/>
                </a:lnTo>
                <a:cubicBezTo>
                  <a:pt x="395035" y="1913458"/>
                  <a:pt x="396011" y="1913241"/>
                  <a:pt x="396878" y="1912753"/>
                </a:cubicBezTo>
                <a:lnTo>
                  <a:pt x="402144" y="1909605"/>
                </a:lnTo>
                <a:cubicBezTo>
                  <a:pt x="403662" y="1908683"/>
                  <a:pt x="404531" y="1906946"/>
                  <a:pt x="404315" y="1905209"/>
                </a:cubicBezTo>
                <a:cubicBezTo>
                  <a:pt x="405942" y="1904830"/>
                  <a:pt x="407244" y="1903582"/>
                  <a:pt x="407627" y="1901899"/>
                </a:cubicBezTo>
                <a:lnTo>
                  <a:pt x="414191" y="1874710"/>
                </a:lnTo>
                <a:cubicBezTo>
                  <a:pt x="414571" y="1873353"/>
                  <a:pt x="414191" y="1871888"/>
                  <a:pt x="413325" y="1870802"/>
                </a:cubicBezTo>
                <a:cubicBezTo>
                  <a:pt x="414191" y="1870314"/>
                  <a:pt x="414843" y="1869500"/>
                  <a:pt x="415168" y="1868523"/>
                </a:cubicBezTo>
                <a:cubicBezTo>
                  <a:pt x="415710" y="1867004"/>
                  <a:pt x="415385" y="1865375"/>
                  <a:pt x="414355" y="1864127"/>
                </a:cubicBezTo>
                <a:lnTo>
                  <a:pt x="413647" y="1863258"/>
                </a:lnTo>
                <a:lnTo>
                  <a:pt x="419564" y="1856637"/>
                </a:lnTo>
                <a:cubicBezTo>
                  <a:pt x="420922" y="1855118"/>
                  <a:pt x="421085" y="1852893"/>
                  <a:pt x="419999" y="1851210"/>
                </a:cubicBezTo>
                <a:lnTo>
                  <a:pt x="410989" y="1837046"/>
                </a:lnTo>
                <a:lnTo>
                  <a:pt x="413541" y="1827658"/>
                </a:lnTo>
                <a:cubicBezTo>
                  <a:pt x="413866" y="1826463"/>
                  <a:pt x="413647" y="1825161"/>
                  <a:pt x="412997" y="1824075"/>
                </a:cubicBezTo>
                <a:cubicBezTo>
                  <a:pt x="412509" y="1823316"/>
                  <a:pt x="411748" y="1822718"/>
                  <a:pt x="410936" y="1822339"/>
                </a:cubicBezTo>
                <a:cubicBezTo>
                  <a:pt x="410829" y="1820711"/>
                  <a:pt x="409795" y="1819300"/>
                  <a:pt x="408274" y="1818594"/>
                </a:cubicBezTo>
                <a:lnTo>
                  <a:pt x="402577" y="1816043"/>
                </a:lnTo>
                <a:cubicBezTo>
                  <a:pt x="401546" y="1815609"/>
                  <a:pt x="400408" y="1815555"/>
                  <a:pt x="399375" y="1815880"/>
                </a:cubicBezTo>
                <a:lnTo>
                  <a:pt x="397476" y="1816478"/>
                </a:lnTo>
                <a:lnTo>
                  <a:pt x="398289" y="1810074"/>
                </a:lnTo>
                <a:cubicBezTo>
                  <a:pt x="398345" y="1809640"/>
                  <a:pt x="398345" y="1809205"/>
                  <a:pt x="398289" y="1808771"/>
                </a:cubicBezTo>
                <a:lnTo>
                  <a:pt x="394654" y="1786466"/>
                </a:lnTo>
                <a:lnTo>
                  <a:pt x="396826" y="1777728"/>
                </a:lnTo>
                <a:lnTo>
                  <a:pt x="399158" y="1776969"/>
                </a:lnTo>
                <a:lnTo>
                  <a:pt x="413105" y="1786575"/>
                </a:lnTo>
                <a:cubicBezTo>
                  <a:pt x="414735" y="1787714"/>
                  <a:pt x="416959" y="1787660"/>
                  <a:pt x="418533" y="1786358"/>
                </a:cubicBezTo>
                <a:lnTo>
                  <a:pt x="432208" y="1775123"/>
                </a:lnTo>
                <a:lnTo>
                  <a:pt x="444365" y="1776480"/>
                </a:lnTo>
                <a:cubicBezTo>
                  <a:pt x="445071" y="1776589"/>
                  <a:pt x="445777" y="1776480"/>
                  <a:pt x="446482" y="1776209"/>
                </a:cubicBezTo>
                <a:lnTo>
                  <a:pt x="453483" y="1773495"/>
                </a:lnTo>
                <a:cubicBezTo>
                  <a:pt x="454352" y="1773170"/>
                  <a:pt x="455113" y="1772518"/>
                  <a:pt x="455654" y="1771705"/>
                </a:cubicBezTo>
                <a:lnTo>
                  <a:pt x="457769" y="1768394"/>
                </a:lnTo>
                <a:lnTo>
                  <a:pt x="477361" y="1774255"/>
                </a:lnTo>
                <a:cubicBezTo>
                  <a:pt x="478447" y="1774635"/>
                  <a:pt x="479640" y="1774527"/>
                  <a:pt x="480671" y="1773984"/>
                </a:cubicBezTo>
                <a:lnTo>
                  <a:pt x="487129" y="1770728"/>
                </a:lnTo>
                <a:lnTo>
                  <a:pt x="487293" y="1770890"/>
                </a:lnTo>
                <a:cubicBezTo>
                  <a:pt x="488595" y="1772301"/>
                  <a:pt x="490603" y="1772790"/>
                  <a:pt x="492393" y="1772030"/>
                </a:cubicBezTo>
                <a:lnTo>
                  <a:pt x="504767" y="1766874"/>
                </a:lnTo>
                <a:lnTo>
                  <a:pt x="520560" y="1769046"/>
                </a:lnTo>
                <a:cubicBezTo>
                  <a:pt x="521157" y="1769154"/>
                  <a:pt x="521754" y="1769100"/>
                  <a:pt x="522352" y="1768937"/>
                </a:cubicBezTo>
                <a:lnTo>
                  <a:pt x="550680" y="1761285"/>
                </a:lnTo>
                <a:cubicBezTo>
                  <a:pt x="551278" y="1761122"/>
                  <a:pt x="551820" y="1760851"/>
                  <a:pt x="552308" y="1760471"/>
                </a:cubicBezTo>
                <a:lnTo>
                  <a:pt x="572822" y="1744244"/>
                </a:lnTo>
                <a:cubicBezTo>
                  <a:pt x="573582" y="1743647"/>
                  <a:pt x="574124" y="1742833"/>
                  <a:pt x="574396" y="1741911"/>
                </a:cubicBezTo>
                <a:lnTo>
                  <a:pt x="577598" y="1730676"/>
                </a:lnTo>
                <a:lnTo>
                  <a:pt x="586445" y="1723947"/>
                </a:lnTo>
                <a:cubicBezTo>
                  <a:pt x="587258" y="1723349"/>
                  <a:pt x="587802" y="1722482"/>
                  <a:pt x="588073" y="1721505"/>
                </a:cubicBezTo>
                <a:lnTo>
                  <a:pt x="590569" y="1712116"/>
                </a:lnTo>
                <a:lnTo>
                  <a:pt x="600988" y="1704084"/>
                </a:lnTo>
                <a:cubicBezTo>
                  <a:pt x="602074" y="1703215"/>
                  <a:pt x="602726" y="1701913"/>
                  <a:pt x="602834" y="1700502"/>
                </a:cubicBezTo>
                <a:lnTo>
                  <a:pt x="602834" y="1682864"/>
                </a:lnTo>
                <a:cubicBezTo>
                  <a:pt x="603648" y="1682756"/>
                  <a:pt x="604408" y="1682430"/>
                  <a:pt x="605059" y="1681942"/>
                </a:cubicBezTo>
                <a:close/>
                <a:moveTo>
                  <a:pt x="4333590" y="1648891"/>
                </a:moveTo>
                <a:lnTo>
                  <a:pt x="4333644" y="1648891"/>
                </a:lnTo>
                <a:cubicBezTo>
                  <a:pt x="4334404" y="1648945"/>
                  <a:pt x="4335164" y="1649271"/>
                  <a:pt x="4335815" y="1649705"/>
                </a:cubicBezTo>
                <a:cubicBezTo>
                  <a:pt x="4335164" y="1649217"/>
                  <a:pt x="4334404" y="1648945"/>
                  <a:pt x="4333590" y="1648891"/>
                </a:cubicBezTo>
                <a:close/>
                <a:moveTo>
                  <a:pt x="2084263" y="1613347"/>
                </a:moveTo>
                <a:lnTo>
                  <a:pt x="2112904" y="1619639"/>
                </a:lnTo>
                <a:lnTo>
                  <a:pt x="2112904" y="1619694"/>
                </a:lnTo>
                <a:close/>
                <a:moveTo>
                  <a:pt x="1148739" y="1597497"/>
                </a:moveTo>
                <a:lnTo>
                  <a:pt x="1166486" y="1608243"/>
                </a:lnTo>
                <a:cubicBezTo>
                  <a:pt x="1166866" y="1608514"/>
                  <a:pt x="1167300" y="1608677"/>
                  <a:pt x="1167735" y="1608785"/>
                </a:cubicBezTo>
                <a:lnTo>
                  <a:pt x="1179674" y="1611824"/>
                </a:lnTo>
                <a:lnTo>
                  <a:pt x="1184775" y="1616980"/>
                </a:lnTo>
                <a:cubicBezTo>
                  <a:pt x="1185210" y="1617468"/>
                  <a:pt x="1185807" y="1617848"/>
                  <a:pt x="1186403" y="1618066"/>
                </a:cubicBezTo>
                <a:lnTo>
                  <a:pt x="1210825" y="1627129"/>
                </a:lnTo>
                <a:lnTo>
                  <a:pt x="1229602" y="1640696"/>
                </a:lnTo>
                <a:cubicBezTo>
                  <a:pt x="1230470" y="1641348"/>
                  <a:pt x="1231502" y="1641619"/>
                  <a:pt x="1232533" y="1641564"/>
                </a:cubicBezTo>
                <a:lnTo>
                  <a:pt x="1236929" y="1641293"/>
                </a:lnTo>
                <a:lnTo>
                  <a:pt x="1251473" y="1650791"/>
                </a:lnTo>
                <a:cubicBezTo>
                  <a:pt x="1252071" y="1651170"/>
                  <a:pt x="1252721" y="1651441"/>
                  <a:pt x="1253428" y="1651496"/>
                </a:cubicBezTo>
                <a:lnTo>
                  <a:pt x="1272747" y="1653721"/>
                </a:lnTo>
                <a:lnTo>
                  <a:pt x="1276871" y="1656923"/>
                </a:lnTo>
                <a:lnTo>
                  <a:pt x="1283112" y="1670165"/>
                </a:lnTo>
                <a:lnTo>
                  <a:pt x="1283656" y="1678848"/>
                </a:lnTo>
                <a:lnTo>
                  <a:pt x="1269599" y="1693718"/>
                </a:lnTo>
                <a:cubicBezTo>
                  <a:pt x="1268731" y="1694641"/>
                  <a:pt x="1268243" y="1695889"/>
                  <a:pt x="1268351" y="1697137"/>
                </a:cubicBezTo>
                <a:lnTo>
                  <a:pt x="1269491" y="1712930"/>
                </a:lnTo>
                <a:cubicBezTo>
                  <a:pt x="1269599" y="1714775"/>
                  <a:pt x="1270794" y="1716295"/>
                  <a:pt x="1272530" y="1716891"/>
                </a:cubicBezTo>
                <a:lnTo>
                  <a:pt x="1277143" y="1718465"/>
                </a:lnTo>
                <a:lnTo>
                  <a:pt x="1279857" y="1728994"/>
                </a:lnTo>
                <a:cubicBezTo>
                  <a:pt x="1279965" y="1729482"/>
                  <a:pt x="1280182" y="1729971"/>
                  <a:pt x="1280507" y="1730405"/>
                </a:cubicBezTo>
                <a:lnTo>
                  <a:pt x="1307805" y="1769968"/>
                </a:lnTo>
                <a:lnTo>
                  <a:pt x="1308403" y="1785327"/>
                </a:lnTo>
                <a:lnTo>
                  <a:pt x="1308511" y="1785164"/>
                </a:lnTo>
                <a:cubicBezTo>
                  <a:pt x="1308566" y="1785923"/>
                  <a:pt x="1308783" y="1786683"/>
                  <a:pt x="1309162" y="1787334"/>
                </a:cubicBezTo>
                <a:lnTo>
                  <a:pt x="1319691" y="1805135"/>
                </a:lnTo>
                <a:lnTo>
                  <a:pt x="1315078" y="1819896"/>
                </a:lnTo>
                <a:lnTo>
                  <a:pt x="1298254" y="1827658"/>
                </a:lnTo>
                <a:cubicBezTo>
                  <a:pt x="1297765" y="1827928"/>
                  <a:pt x="1297278" y="1828254"/>
                  <a:pt x="1296897" y="1828634"/>
                </a:cubicBezTo>
                <a:lnTo>
                  <a:pt x="1293913" y="1831728"/>
                </a:lnTo>
                <a:cubicBezTo>
                  <a:pt x="1293477" y="1829448"/>
                  <a:pt x="1291470" y="1827874"/>
                  <a:pt x="1289137" y="1827983"/>
                </a:cubicBezTo>
                <a:lnTo>
                  <a:pt x="1281213" y="1828526"/>
                </a:lnTo>
                <a:cubicBezTo>
                  <a:pt x="1280616" y="1826897"/>
                  <a:pt x="1279151" y="1825649"/>
                  <a:pt x="1277360" y="1825486"/>
                </a:cubicBezTo>
                <a:lnTo>
                  <a:pt x="1270956" y="1824836"/>
                </a:lnTo>
                <a:lnTo>
                  <a:pt x="1266506" y="1805135"/>
                </a:lnTo>
                <a:cubicBezTo>
                  <a:pt x="1266127" y="1803507"/>
                  <a:pt x="1264932" y="1802204"/>
                  <a:pt x="1263358" y="1801771"/>
                </a:cubicBezTo>
                <a:cubicBezTo>
                  <a:pt x="1262599" y="1801608"/>
                  <a:pt x="1261785" y="1801553"/>
                  <a:pt x="1261025" y="1801771"/>
                </a:cubicBezTo>
                <a:lnTo>
                  <a:pt x="1260265" y="1797049"/>
                </a:lnTo>
                <a:cubicBezTo>
                  <a:pt x="1259939" y="1794933"/>
                  <a:pt x="1258148" y="1793304"/>
                  <a:pt x="1255977" y="1793250"/>
                </a:cubicBezTo>
                <a:cubicBezTo>
                  <a:pt x="1253861" y="1793141"/>
                  <a:pt x="1251908" y="1794661"/>
                  <a:pt x="1251419" y="1796777"/>
                </a:cubicBezTo>
                <a:lnTo>
                  <a:pt x="1246534" y="1818106"/>
                </a:lnTo>
                <a:lnTo>
                  <a:pt x="1244309" y="1821145"/>
                </a:lnTo>
                <a:lnTo>
                  <a:pt x="1244798" y="1811864"/>
                </a:lnTo>
                <a:cubicBezTo>
                  <a:pt x="1244852" y="1810616"/>
                  <a:pt x="1244418" y="1809422"/>
                  <a:pt x="1243550" y="1808500"/>
                </a:cubicBezTo>
                <a:cubicBezTo>
                  <a:pt x="1242681" y="1807577"/>
                  <a:pt x="1241487" y="1807089"/>
                  <a:pt x="1240239" y="1807089"/>
                </a:cubicBezTo>
                <a:lnTo>
                  <a:pt x="1235572" y="1807089"/>
                </a:lnTo>
                <a:cubicBezTo>
                  <a:pt x="1234054" y="1807089"/>
                  <a:pt x="1232587" y="1807903"/>
                  <a:pt x="1231774" y="1809151"/>
                </a:cubicBezTo>
                <a:lnTo>
                  <a:pt x="1228463" y="1814252"/>
                </a:lnTo>
                <a:cubicBezTo>
                  <a:pt x="1228083" y="1814849"/>
                  <a:pt x="1227866" y="1815501"/>
                  <a:pt x="1227758" y="1816152"/>
                </a:cubicBezTo>
                <a:lnTo>
                  <a:pt x="1227377" y="1818865"/>
                </a:lnTo>
                <a:lnTo>
                  <a:pt x="1226075" y="1817563"/>
                </a:lnTo>
                <a:lnTo>
                  <a:pt x="1221407" y="1805841"/>
                </a:lnTo>
                <a:cubicBezTo>
                  <a:pt x="1220756" y="1804158"/>
                  <a:pt x="1219128" y="1803019"/>
                  <a:pt x="1217283" y="1803019"/>
                </a:cubicBezTo>
                <a:lnTo>
                  <a:pt x="1203335" y="1802856"/>
                </a:lnTo>
                <a:cubicBezTo>
                  <a:pt x="1201979" y="1802802"/>
                  <a:pt x="1200677" y="1803398"/>
                  <a:pt x="1199808" y="1804484"/>
                </a:cubicBezTo>
                <a:lnTo>
                  <a:pt x="1194544" y="1810888"/>
                </a:lnTo>
                <a:cubicBezTo>
                  <a:pt x="1194055" y="1811485"/>
                  <a:pt x="1193729" y="1812190"/>
                  <a:pt x="1193567" y="1812950"/>
                </a:cubicBezTo>
                <a:lnTo>
                  <a:pt x="1192156" y="1820602"/>
                </a:lnTo>
                <a:lnTo>
                  <a:pt x="1190202" y="1821199"/>
                </a:lnTo>
                <a:cubicBezTo>
                  <a:pt x="1188574" y="1821688"/>
                  <a:pt x="1187327" y="1823099"/>
                  <a:pt x="1187055" y="1824781"/>
                </a:cubicBezTo>
                <a:lnTo>
                  <a:pt x="1184070" y="1842799"/>
                </a:lnTo>
                <a:lnTo>
                  <a:pt x="1183635" y="1840682"/>
                </a:lnTo>
                <a:cubicBezTo>
                  <a:pt x="1183256" y="1838837"/>
                  <a:pt x="1181736" y="1837372"/>
                  <a:pt x="1179837" y="1837101"/>
                </a:cubicBezTo>
                <a:cubicBezTo>
                  <a:pt x="1179674" y="1837101"/>
                  <a:pt x="1179457" y="1837101"/>
                  <a:pt x="1179240" y="1837101"/>
                </a:cubicBezTo>
                <a:cubicBezTo>
                  <a:pt x="1177558" y="1837101"/>
                  <a:pt x="1175984" y="1838077"/>
                  <a:pt x="1175223" y="1839597"/>
                </a:cubicBezTo>
                <a:lnTo>
                  <a:pt x="1174138" y="1841713"/>
                </a:lnTo>
                <a:cubicBezTo>
                  <a:pt x="1174138" y="1841713"/>
                  <a:pt x="1172727" y="1841171"/>
                  <a:pt x="1172727" y="1841171"/>
                </a:cubicBezTo>
                <a:lnTo>
                  <a:pt x="1172727" y="1820331"/>
                </a:lnTo>
                <a:cubicBezTo>
                  <a:pt x="1172727" y="1818485"/>
                  <a:pt x="1171587" y="1816803"/>
                  <a:pt x="1169851" y="1816152"/>
                </a:cubicBezTo>
                <a:cubicBezTo>
                  <a:pt x="1169579" y="1816043"/>
                  <a:pt x="1169309" y="1815935"/>
                  <a:pt x="1169036" y="1815935"/>
                </a:cubicBezTo>
                <a:cubicBezTo>
                  <a:pt x="1169091" y="1814469"/>
                  <a:pt x="1168440" y="1813058"/>
                  <a:pt x="1167246" y="1812136"/>
                </a:cubicBezTo>
                <a:cubicBezTo>
                  <a:pt x="1165944" y="1811105"/>
                  <a:pt x="1164099" y="1810942"/>
                  <a:pt x="1162579" y="1811647"/>
                </a:cubicBezTo>
                <a:lnTo>
                  <a:pt x="1159865" y="1812950"/>
                </a:lnTo>
                <a:lnTo>
                  <a:pt x="1156663" y="1805244"/>
                </a:lnTo>
                <a:cubicBezTo>
                  <a:pt x="1156012" y="1803670"/>
                  <a:pt x="1154546" y="1802639"/>
                  <a:pt x="1152864" y="1802476"/>
                </a:cubicBezTo>
                <a:cubicBezTo>
                  <a:pt x="1151182" y="1802313"/>
                  <a:pt x="1149499" y="1803127"/>
                  <a:pt x="1148632" y="1804593"/>
                </a:cubicBezTo>
                <a:lnTo>
                  <a:pt x="1146949" y="1807306"/>
                </a:lnTo>
                <a:lnTo>
                  <a:pt x="1141250" y="1801010"/>
                </a:lnTo>
                <a:lnTo>
                  <a:pt x="1140111" y="1798351"/>
                </a:lnTo>
                <a:lnTo>
                  <a:pt x="1140762" y="1798568"/>
                </a:lnTo>
                <a:cubicBezTo>
                  <a:pt x="1142337" y="1799057"/>
                  <a:pt x="1144018" y="1798731"/>
                  <a:pt x="1145212" y="1797646"/>
                </a:cubicBezTo>
                <a:cubicBezTo>
                  <a:pt x="1146406" y="1796560"/>
                  <a:pt x="1146949" y="1794933"/>
                  <a:pt x="1146623" y="1793359"/>
                </a:cubicBezTo>
                <a:lnTo>
                  <a:pt x="1144181" y="1781582"/>
                </a:lnTo>
                <a:cubicBezTo>
                  <a:pt x="1143855" y="1780171"/>
                  <a:pt x="1142879" y="1778977"/>
                  <a:pt x="1141576" y="1778380"/>
                </a:cubicBezTo>
                <a:cubicBezTo>
                  <a:pt x="1140219" y="1777782"/>
                  <a:pt x="1138700" y="1777891"/>
                  <a:pt x="1137452" y="1778597"/>
                </a:cubicBezTo>
                <a:lnTo>
                  <a:pt x="1135172" y="1779900"/>
                </a:lnTo>
                <a:lnTo>
                  <a:pt x="1116992" y="1756292"/>
                </a:lnTo>
                <a:cubicBezTo>
                  <a:pt x="1116232" y="1755315"/>
                  <a:pt x="1115093" y="1754718"/>
                  <a:pt x="1113899" y="1754555"/>
                </a:cubicBezTo>
                <a:lnTo>
                  <a:pt x="1105377" y="1753578"/>
                </a:lnTo>
                <a:cubicBezTo>
                  <a:pt x="1103532" y="1753361"/>
                  <a:pt x="1101742" y="1754338"/>
                  <a:pt x="1100874" y="1755966"/>
                </a:cubicBezTo>
                <a:lnTo>
                  <a:pt x="1097943" y="1761610"/>
                </a:lnTo>
                <a:lnTo>
                  <a:pt x="1093493" y="1763238"/>
                </a:lnTo>
                <a:lnTo>
                  <a:pt x="1076451" y="1750268"/>
                </a:lnTo>
                <a:cubicBezTo>
                  <a:pt x="1076017" y="1749888"/>
                  <a:pt x="1075530" y="1749671"/>
                  <a:pt x="1074986" y="1749508"/>
                </a:cubicBezTo>
                <a:lnTo>
                  <a:pt x="1060171" y="1745058"/>
                </a:lnTo>
                <a:lnTo>
                  <a:pt x="1053658" y="1737297"/>
                </a:lnTo>
                <a:lnTo>
                  <a:pt x="1051216" y="1728668"/>
                </a:lnTo>
                <a:cubicBezTo>
                  <a:pt x="1050944" y="1727637"/>
                  <a:pt x="1050348" y="1726823"/>
                  <a:pt x="1049533" y="1726226"/>
                </a:cubicBezTo>
                <a:lnTo>
                  <a:pt x="1055015" y="1705712"/>
                </a:lnTo>
                <a:cubicBezTo>
                  <a:pt x="1055395" y="1704192"/>
                  <a:pt x="1055015" y="1702619"/>
                  <a:pt x="1053983" y="1701479"/>
                </a:cubicBezTo>
                <a:lnTo>
                  <a:pt x="1053441" y="1700882"/>
                </a:lnTo>
                <a:cubicBezTo>
                  <a:pt x="1055287" y="1700828"/>
                  <a:pt x="1056969" y="1699634"/>
                  <a:pt x="1057565" y="1697843"/>
                </a:cubicBezTo>
                <a:lnTo>
                  <a:pt x="1058542" y="1695020"/>
                </a:lnTo>
                <a:lnTo>
                  <a:pt x="1068528" y="1688726"/>
                </a:lnTo>
                <a:lnTo>
                  <a:pt x="1086546" y="1698603"/>
                </a:lnTo>
                <a:cubicBezTo>
                  <a:pt x="1087359" y="1699091"/>
                  <a:pt x="1088337" y="1699199"/>
                  <a:pt x="1089313" y="1699091"/>
                </a:cubicBezTo>
                <a:lnTo>
                  <a:pt x="1100982" y="1697517"/>
                </a:lnTo>
                <a:cubicBezTo>
                  <a:pt x="1102284" y="1697354"/>
                  <a:pt x="1103424" y="1696649"/>
                  <a:pt x="1104130" y="1695564"/>
                </a:cubicBezTo>
                <a:lnTo>
                  <a:pt x="1112216" y="1683624"/>
                </a:lnTo>
                <a:cubicBezTo>
                  <a:pt x="1112758" y="1682810"/>
                  <a:pt x="1113030" y="1681833"/>
                  <a:pt x="1112976" y="1680856"/>
                </a:cubicBezTo>
                <a:lnTo>
                  <a:pt x="1112542" y="1673041"/>
                </a:lnTo>
                <a:cubicBezTo>
                  <a:pt x="1112487" y="1672227"/>
                  <a:pt x="1112271" y="1671467"/>
                  <a:pt x="1111781" y="1670762"/>
                </a:cubicBezTo>
                <a:lnTo>
                  <a:pt x="1105541" y="1661645"/>
                </a:lnTo>
                <a:lnTo>
                  <a:pt x="1108254" y="1647534"/>
                </a:lnTo>
                <a:cubicBezTo>
                  <a:pt x="1108471" y="1646232"/>
                  <a:pt x="1108145" y="1644875"/>
                  <a:pt x="1107331" y="1643844"/>
                </a:cubicBezTo>
                <a:lnTo>
                  <a:pt x="1105377" y="1641402"/>
                </a:lnTo>
                <a:lnTo>
                  <a:pt x="1107331" y="1639448"/>
                </a:lnTo>
                <a:cubicBezTo>
                  <a:pt x="1108308" y="1638471"/>
                  <a:pt x="1108797" y="1637060"/>
                  <a:pt x="1108634" y="1635703"/>
                </a:cubicBezTo>
                <a:cubicBezTo>
                  <a:pt x="1108471" y="1634347"/>
                  <a:pt x="1107712" y="1633099"/>
                  <a:pt x="1106517" y="1632393"/>
                </a:cubicBezTo>
                <a:lnTo>
                  <a:pt x="1104239" y="1630981"/>
                </a:lnTo>
                <a:lnTo>
                  <a:pt x="1108145" y="1612313"/>
                </a:lnTo>
                <a:lnTo>
                  <a:pt x="1115200" y="1604281"/>
                </a:lnTo>
                <a:lnTo>
                  <a:pt x="1121225" y="1608188"/>
                </a:lnTo>
                <a:cubicBezTo>
                  <a:pt x="1122527" y="1609002"/>
                  <a:pt x="1124210" y="1609110"/>
                  <a:pt x="1125621" y="1608460"/>
                </a:cubicBezTo>
                <a:close/>
                <a:moveTo>
                  <a:pt x="1827390" y="1595272"/>
                </a:moveTo>
                <a:lnTo>
                  <a:pt x="1828258" y="1596140"/>
                </a:lnTo>
                <a:cubicBezTo>
                  <a:pt x="1828908" y="1596791"/>
                  <a:pt x="1829344" y="1597606"/>
                  <a:pt x="1829506" y="1598528"/>
                </a:cubicBezTo>
                <a:lnTo>
                  <a:pt x="1830538" y="1604172"/>
                </a:lnTo>
                <a:lnTo>
                  <a:pt x="1829832" y="1604010"/>
                </a:lnTo>
                <a:lnTo>
                  <a:pt x="1828639" y="1597660"/>
                </a:lnTo>
                <a:close/>
                <a:moveTo>
                  <a:pt x="2197349" y="1592396"/>
                </a:moveTo>
                <a:lnTo>
                  <a:pt x="2174447" y="1599071"/>
                </a:lnTo>
                <a:cubicBezTo>
                  <a:pt x="2174067" y="1599180"/>
                  <a:pt x="2173687" y="1599342"/>
                  <a:pt x="2173361" y="1599559"/>
                </a:cubicBezTo>
                <a:lnTo>
                  <a:pt x="2161530" y="1606723"/>
                </a:lnTo>
                <a:cubicBezTo>
                  <a:pt x="2161421" y="1606778"/>
                  <a:pt x="2161204" y="1606941"/>
                  <a:pt x="2161204" y="1606941"/>
                </a:cubicBezTo>
                <a:lnTo>
                  <a:pt x="2138954" y="1623167"/>
                </a:lnTo>
                <a:lnTo>
                  <a:pt x="2161204" y="1606886"/>
                </a:lnTo>
                <a:cubicBezTo>
                  <a:pt x="2161313" y="1606832"/>
                  <a:pt x="2161530" y="1606669"/>
                  <a:pt x="2161530" y="1606669"/>
                </a:cubicBezTo>
                <a:lnTo>
                  <a:pt x="2173361" y="1599505"/>
                </a:lnTo>
                <a:cubicBezTo>
                  <a:pt x="2173687" y="1599288"/>
                  <a:pt x="2174067" y="1599125"/>
                  <a:pt x="2174447" y="1599017"/>
                </a:cubicBezTo>
                <a:close/>
                <a:moveTo>
                  <a:pt x="3299035" y="1585883"/>
                </a:moveTo>
                <a:lnTo>
                  <a:pt x="3300663" y="1588380"/>
                </a:lnTo>
                <a:lnTo>
                  <a:pt x="3299198" y="1616980"/>
                </a:lnTo>
                <a:lnTo>
                  <a:pt x="3296647" y="1627183"/>
                </a:lnTo>
                <a:lnTo>
                  <a:pt x="3287801" y="1638363"/>
                </a:lnTo>
                <a:cubicBezTo>
                  <a:pt x="3286770" y="1639611"/>
                  <a:pt x="3286553" y="1641293"/>
                  <a:pt x="3287095" y="1642759"/>
                </a:cubicBezTo>
                <a:cubicBezTo>
                  <a:pt x="3287639" y="1644278"/>
                  <a:pt x="3288941" y="1645364"/>
                  <a:pt x="3290515" y="1645635"/>
                </a:cubicBezTo>
                <a:lnTo>
                  <a:pt x="3306144" y="1648402"/>
                </a:lnTo>
                <a:lnTo>
                  <a:pt x="3310160" y="1675104"/>
                </a:lnTo>
                <a:lnTo>
                  <a:pt x="3303377" y="1686880"/>
                </a:lnTo>
                <a:lnTo>
                  <a:pt x="3291709" y="1687097"/>
                </a:lnTo>
                <a:cubicBezTo>
                  <a:pt x="3290080" y="1687097"/>
                  <a:pt x="3288561" y="1688020"/>
                  <a:pt x="3287801" y="1689485"/>
                </a:cubicBezTo>
                <a:lnTo>
                  <a:pt x="3282592" y="1699200"/>
                </a:lnTo>
                <a:lnTo>
                  <a:pt x="3274776" y="1700556"/>
                </a:lnTo>
                <a:cubicBezTo>
                  <a:pt x="3273311" y="1700828"/>
                  <a:pt x="3272117" y="1701750"/>
                  <a:pt x="3271466" y="1703053"/>
                </a:cubicBezTo>
                <a:cubicBezTo>
                  <a:pt x="3270869" y="1704355"/>
                  <a:pt x="3270869" y="1705875"/>
                  <a:pt x="3271575" y="1707177"/>
                </a:cubicBezTo>
                <a:lnTo>
                  <a:pt x="3278304" y="1719605"/>
                </a:lnTo>
                <a:cubicBezTo>
                  <a:pt x="3278901" y="1720799"/>
                  <a:pt x="3279987" y="1721613"/>
                  <a:pt x="3281289" y="1721884"/>
                </a:cubicBezTo>
                <a:lnTo>
                  <a:pt x="3290243" y="1723839"/>
                </a:lnTo>
                <a:lnTo>
                  <a:pt x="3322046" y="1730839"/>
                </a:lnTo>
                <a:cubicBezTo>
                  <a:pt x="3322317" y="1730948"/>
                  <a:pt x="3322534" y="1730948"/>
                  <a:pt x="3322806" y="1730948"/>
                </a:cubicBezTo>
                <a:cubicBezTo>
                  <a:pt x="3322806" y="1730948"/>
                  <a:pt x="3341909" y="1731925"/>
                  <a:pt x="3341909" y="1731925"/>
                </a:cubicBezTo>
                <a:lnTo>
                  <a:pt x="3342885" y="1731925"/>
                </a:lnTo>
                <a:cubicBezTo>
                  <a:pt x="3343537" y="1731925"/>
                  <a:pt x="3344079" y="1731870"/>
                  <a:pt x="3344622" y="1731653"/>
                </a:cubicBezTo>
                <a:lnTo>
                  <a:pt x="3374634" y="1721125"/>
                </a:lnTo>
                <a:lnTo>
                  <a:pt x="3387062" y="1722265"/>
                </a:lnTo>
                <a:lnTo>
                  <a:pt x="3421632" y="1742182"/>
                </a:lnTo>
                <a:cubicBezTo>
                  <a:pt x="3422066" y="1742453"/>
                  <a:pt x="3422555" y="1742616"/>
                  <a:pt x="3423043" y="1742724"/>
                </a:cubicBezTo>
                <a:lnTo>
                  <a:pt x="3433680" y="1744787"/>
                </a:lnTo>
                <a:lnTo>
                  <a:pt x="3442254" y="1746469"/>
                </a:lnTo>
                <a:lnTo>
                  <a:pt x="3441929" y="1749128"/>
                </a:lnTo>
                <a:cubicBezTo>
                  <a:pt x="3441820" y="1750105"/>
                  <a:pt x="3442037" y="1751137"/>
                  <a:pt x="3442580" y="1752004"/>
                </a:cubicBezTo>
                <a:lnTo>
                  <a:pt x="3447898" y="1760742"/>
                </a:lnTo>
                <a:lnTo>
                  <a:pt x="3447031" y="1761230"/>
                </a:lnTo>
                <a:cubicBezTo>
                  <a:pt x="3446759" y="1761393"/>
                  <a:pt x="3446487" y="1761556"/>
                  <a:pt x="3446270" y="1761773"/>
                </a:cubicBezTo>
                <a:cubicBezTo>
                  <a:pt x="3444697" y="1763021"/>
                  <a:pt x="3444154" y="1765246"/>
                  <a:pt x="3445077" y="1767146"/>
                </a:cubicBezTo>
                <a:lnTo>
                  <a:pt x="3445620" y="1768285"/>
                </a:lnTo>
                <a:lnTo>
                  <a:pt x="3442471" y="1772790"/>
                </a:lnTo>
                <a:cubicBezTo>
                  <a:pt x="3441766" y="1773875"/>
                  <a:pt x="3441495" y="1775178"/>
                  <a:pt x="3441766" y="1776426"/>
                </a:cubicBezTo>
                <a:cubicBezTo>
                  <a:pt x="3442037" y="1777674"/>
                  <a:pt x="3442852" y="1778760"/>
                  <a:pt x="3443991" y="1779357"/>
                </a:cubicBezTo>
                <a:lnTo>
                  <a:pt x="3451806" y="1783644"/>
                </a:lnTo>
                <a:lnTo>
                  <a:pt x="3451643" y="1796995"/>
                </a:lnTo>
                <a:cubicBezTo>
                  <a:pt x="3451643" y="1798406"/>
                  <a:pt x="3452240" y="1799708"/>
                  <a:pt x="3453326" y="1800576"/>
                </a:cubicBezTo>
                <a:cubicBezTo>
                  <a:pt x="3454411" y="1801499"/>
                  <a:pt x="3455768" y="1801771"/>
                  <a:pt x="3457124" y="1801499"/>
                </a:cubicBezTo>
                <a:cubicBezTo>
                  <a:pt x="3457179" y="1801499"/>
                  <a:pt x="3457179" y="1801499"/>
                  <a:pt x="3457179" y="1801499"/>
                </a:cubicBezTo>
                <a:lnTo>
                  <a:pt x="3463312" y="1800088"/>
                </a:lnTo>
                <a:lnTo>
                  <a:pt x="3476608" y="1812787"/>
                </a:lnTo>
                <a:lnTo>
                  <a:pt x="3477259" y="1813384"/>
                </a:lnTo>
                <a:cubicBezTo>
                  <a:pt x="3477584" y="1813710"/>
                  <a:pt x="3477910" y="1813873"/>
                  <a:pt x="3478290" y="1814090"/>
                </a:cubicBezTo>
                <a:cubicBezTo>
                  <a:pt x="3478399" y="1814144"/>
                  <a:pt x="3478507" y="1814307"/>
                  <a:pt x="3478616" y="1814307"/>
                </a:cubicBezTo>
                <a:cubicBezTo>
                  <a:pt x="3480027" y="1814958"/>
                  <a:pt x="3481763" y="1814795"/>
                  <a:pt x="3483066" y="1813819"/>
                </a:cubicBezTo>
                <a:lnTo>
                  <a:pt x="3496362" y="1804050"/>
                </a:lnTo>
                <a:lnTo>
                  <a:pt x="3499673" y="1851102"/>
                </a:lnTo>
                <a:cubicBezTo>
                  <a:pt x="3499781" y="1852296"/>
                  <a:pt x="3500324" y="1853382"/>
                  <a:pt x="3501247" y="1854196"/>
                </a:cubicBezTo>
                <a:lnTo>
                  <a:pt x="3546942" y="1893487"/>
                </a:lnTo>
                <a:cubicBezTo>
                  <a:pt x="3547756" y="1894193"/>
                  <a:pt x="3548787" y="1894572"/>
                  <a:pt x="3549818" y="1894572"/>
                </a:cubicBezTo>
                <a:cubicBezTo>
                  <a:pt x="3550849" y="1894627"/>
                  <a:pt x="3551881" y="1894301"/>
                  <a:pt x="3552749" y="1893596"/>
                </a:cubicBezTo>
                <a:lnTo>
                  <a:pt x="3559370" y="1888277"/>
                </a:lnTo>
                <a:lnTo>
                  <a:pt x="3600670" y="1932562"/>
                </a:lnTo>
                <a:lnTo>
                  <a:pt x="3601592" y="1935112"/>
                </a:lnTo>
                <a:cubicBezTo>
                  <a:pt x="3601972" y="1936252"/>
                  <a:pt x="3602786" y="1937121"/>
                  <a:pt x="3603763" y="1937609"/>
                </a:cubicBezTo>
                <a:cubicBezTo>
                  <a:pt x="3603817" y="1938695"/>
                  <a:pt x="3604251" y="1939726"/>
                  <a:pt x="3605011" y="1940539"/>
                </a:cubicBezTo>
                <a:cubicBezTo>
                  <a:pt x="3605717" y="1941299"/>
                  <a:pt x="3606693" y="1941733"/>
                  <a:pt x="3607671" y="1941896"/>
                </a:cubicBezTo>
                <a:lnTo>
                  <a:pt x="3608593" y="1946509"/>
                </a:lnTo>
                <a:cubicBezTo>
                  <a:pt x="3608810" y="1947486"/>
                  <a:pt x="3609244" y="1948300"/>
                  <a:pt x="3609950" y="1948951"/>
                </a:cubicBezTo>
                <a:cubicBezTo>
                  <a:pt x="3610167" y="1949168"/>
                  <a:pt x="3610438" y="1949386"/>
                  <a:pt x="3610709" y="1949549"/>
                </a:cubicBezTo>
                <a:lnTo>
                  <a:pt x="3611361" y="1949928"/>
                </a:lnTo>
                <a:lnTo>
                  <a:pt x="3610818" y="1951448"/>
                </a:lnTo>
                <a:cubicBezTo>
                  <a:pt x="3610655" y="1951936"/>
                  <a:pt x="3610601" y="1952371"/>
                  <a:pt x="3610601" y="1952858"/>
                </a:cubicBezTo>
                <a:cubicBezTo>
                  <a:pt x="3610601" y="1953673"/>
                  <a:pt x="3610763" y="1954487"/>
                  <a:pt x="3611144" y="1955193"/>
                </a:cubicBezTo>
                <a:lnTo>
                  <a:pt x="3612500" y="1957580"/>
                </a:lnTo>
                <a:lnTo>
                  <a:pt x="3616245" y="1964256"/>
                </a:lnTo>
                <a:lnTo>
                  <a:pt x="3613586" y="1970822"/>
                </a:lnTo>
                <a:cubicBezTo>
                  <a:pt x="3612989" y="1972288"/>
                  <a:pt x="3613206" y="1974024"/>
                  <a:pt x="3614183" y="1975273"/>
                </a:cubicBezTo>
                <a:lnTo>
                  <a:pt x="3624440" y="1988732"/>
                </a:lnTo>
                <a:lnTo>
                  <a:pt x="3629595" y="2012990"/>
                </a:lnTo>
                <a:cubicBezTo>
                  <a:pt x="3629704" y="2013533"/>
                  <a:pt x="3629921" y="2014021"/>
                  <a:pt x="3630193" y="2014510"/>
                </a:cubicBezTo>
                <a:lnTo>
                  <a:pt x="3636759" y="2024713"/>
                </a:lnTo>
                <a:lnTo>
                  <a:pt x="3636433" y="2027426"/>
                </a:lnTo>
                <a:lnTo>
                  <a:pt x="3626828" y="2025853"/>
                </a:lnTo>
                <a:cubicBezTo>
                  <a:pt x="3626448" y="2025853"/>
                  <a:pt x="3626014" y="2025853"/>
                  <a:pt x="3625634" y="2025853"/>
                </a:cubicBezTo>
                <a:cubicBezTo>
                  <a:pt x="3624440" y="2026015"/>
                  <a:pt x="3623355" y="2026558"/>
                  <a:pt x="3622595" y="2027480"/>
                </a:cubicBezTo>
                <a:lnTo>
                  <a:pt x="3619230" y="2031496"/>
                </a:lnTo>
                <a:lnTo>
                  <a:pt x="3616462" y="2034861"/>
                </a:lnTo>
                <a:lnTo>
                  <a:pt x="3614074" y="2035078"/>
                </a:lnTo>
                <a:cubicBezTo>
                  <a:pt x="3611632" y="2035296"/>
                  <a:pt x="3609787" y="2037412"/>
                  <a:pt x="3609950" y="2039854"/>
                </a:cubicBezTo>
                <a:lnTo>
                  <a:pt x="3610113" y="2042622"/>
                </a:lnTo>
                <a:lnTo>
                  <a:pt x="3603166" y="2047994"/>
                </a:lnTo>
                <a:cubicBezTo>
                  <a:pt x="3602298" y="2048700"/>
                  <a:pt x="3601701" y="2049677"/>
                  <a:pt x="3601483" y="2050817"/>
                </a:cubicBezTo>
                <a:lnTo>
                  <a:pt x="3599259" y="2063570"/>
                </a:lnTo>
                <a:lnTo>
                  <a:pt x="3595406" y="2063896"/>
                </a:lnTo>
                <a:cubicBezTo>
                  <a:pt x="3594211" y="2064005"/>
                  <a:pt x="3593126" y="2064547"/>
                  <a:pt x="3592366" y="2065470"/>
                </a:cubicBezTo>
                <a:lnTo>
                  <a:pt x="3520024" y="2149806"/>
                </a:lnTo>
                <a:cubicBezTo>
                  <a:pt x="3519264" y="2150674"/>
                  <a:pt x="3518884" y="2151814"/>
                  <a:pt x="3518939" y="2153008"/>
                </a:cubicBezTo>
                <a:lnTo>
                  <a:pt x="3519101" y="2152628"/>
                </a:lnTo>
                <a:lnTo>
                  <a:pt x="3538476" y="2475482"/>
                </a:lnTo>
                <a:lnTo>
                  <a:pt x="3521598" y="2477761"/>
                </a:lnTo>
                <a:lnTo>
                  <a:pt x="3506076" y="2475482"/>
                </a:lnTo>
                <a:cubicBezTo>
                  <a:pt x="3505045" y="2475373"/>
                  <a:pt x="3504014" y="2475536"/>
                  <a:pt x="3503146" y="2476079"/>
                </a:cubicBezTo>
                <a:lnTo>
                  <a:pt x="3497013" y="2479661"/>
                </a:lnTo>
                <a:cubicBezTo>
                  <a:pt x="3495711" y="2480420"/>
                  <a:pt x="3494843" y="2481831"/>
                  <a:pt x="3494788" y="2483351"/>
                </a:cubicBezTo>
                <a:lnTo>
                  <a:pt x="3494517" y="2489484"/>
                </a:lnTo>
                <a:lnTo>
                  <a:pt x="3465536" y="2496810"/>
                </a:lnTo>
                <a:cubicBezTo>
                  <a:pt x="3463637" y="2497298"/>
                  <a:pt x="3462226" y="2498981"/>
                  <a:pt x="3462118" y="2500934"/>
                </a:cubicBezTo>
                <a:lnTo>
                  <a:pt x="3461737" y="2507990"/>
                </a:lnTo>
                <a:lnTo>
                  <a:pt x="3451643" y="2514339"/>
                </a:lnTo>
                <a:lnTo>
                  <a:pt x="3445239" y="2516239"/>
                </a:lnTo>
                <a:lnTo>
                  <a:pt x="3425323" y="2513145"/>
                </a:lnTo>
                <a:lnTo>
                  <a:pt x="3422066" y="2486987"/>
                </a:lnTo>
                <a:cubicBezTo>
                  <a:pt x="3421957" y="2486173"/>
                  <a:pt x="3421632" y="2485359"/>
                  <a:pt x="3421089" y="2484707"/>
                </a:cubicBezTo>
                <a:lnTo>
                  <a:pt x="3412677" y="2474397"/>
                </a:lnTo>
                <a:lnTo>
                  <a:pt x="3406545" y="2458061"/>
                </a:lnTo>
                <a:cubicBezTo>
                  <a:pt x="3406328" y="2457464"/>
                  <a:pt x="3405948" y="2456922"/>
                  <a:pt x="3405513" y="2456487"/>
                </a:cubicBezTo>
                <a:lnTo>
                  <a:pt x="3394225" y="2444982"/>
                </a:lnTo>
                <a:cubicBezTo>
                  <a:pt x="3393737" y="2444548"/>
                  <a:pt x="3393194" y="2444168"/>
                  <a:pt x="3392597" y="2443950"/>
                </a:cubicBezTo>
                <a:lnTo>
                  <a:pt x="3377890" y="2438361"/>
                </a:lnTo>
                <a:cubicBezTo>
                  <a:pt x="3377347" y="2438198"/>
                  <a:pt x="3376750" y="2438035"/>
                  <a:pt x="3376262" y="2438090"/>
                </a:cubicBezTo>
                <a:lnTo>
                  <a:pt x="3357593" y="2438198"/>
                </a:lnTo>
                <a:cubicBezTo>
                  <a:pt x="3356128" y="2438198"/>
                  <a:pt x="3354771" y="2438904"/>
                  <a:pt x="3353902" y="2440097"/>
                </a:cubicBezTo>
                <a:cubicBezTo>
                  <a:pt x="3353251" y="2440966"/>
                  <a:pt x="3352980" y="2442052"/>
                  <a:pt x="3353089" y="2443137"/>
                </a:cubicBezTo>
                <a:cubicBezTo>
                  <a:pt x="3353089" y="2443462"/>
                  <a:pt x="3353197" y="2443842"/>
                  <a:pt x="3353306" y="2444168"/>
                </a:cubicBezTo>
                <a:lnTo>
                  <a:pt x="3357539" y="2456378"/>
                </a:lnTo>
                <a:cubicBezTo>
                  <a:pt x="3357972" y="2457735"/>
                  <a:pt x="3359004" y="2458766"/>
                  <a:pt x="3360361" y="2459201"/>
                </a:cubicBezTo>
                <a:lnTo>
                  <a:pt x="3363345" y="2460177"/>
                </a:lnTo>
                <a:lnTo>
                  <a:pt x="3364811" y="2467721"/>
                </a:lnTo>
                <a:lnTo>
                  <a:pt x="3357755" y="2468969"/>
                </a:lnTo>
                <a:cubicBezTo>
                  <a:pt x="3355313" y="2469404"/>
                  <a:pt x="3353631" y="2471737"/>
                  <a:pt x="3354065" y="2474179"/>
                </a:cubicBezTo>
                <a:lnTo>
                  <a:pt x="3354663" y="2477761"/>
                </a:lnTo>
                <a:lnTo>
                  <a:pt x="3341746" y="2480420"/>
                </a:lnTo>
                <a:cubicBezTo>
                  <a:pt x="3339521" y="2480854"/>
                  <a:pt x="3337947" y="2482863"/>
                  <a:pt x="3338110" y="2485142"/>
                </a:cubicBezTo>
                <a:lnTo>
                  <a:pt x="3339087" y="2500229"/>
                </a:lnTo>
                <a:cubicBezTo>
                  <a:pt x="3339087" y="2500501"/>
                  <a:pt x="3339195" y="2501043"/>
                  <a:pt x="3339195" y="2501043"/>
                </a:cubicBezTo>
                <a:lnTo>
                  <a:pt x="3340932" y="2508044"/>
                </a:lnTo>
                <a:cubicBezTo>
                  <a:pt x="3341474" y="2510215"/>
                  <a:pt x="3343428" y="2511626"/>
                  <a:pt x="3345599" y="2511463"/>
                </a:cubicBezTo>
                <a:cubicBezTo>
                  <a:pt x="3345762" y="2511409"/>
                  <a:pt x="3346196" y="2511409"/>
                  <a:pt x="3346196" y="2511409"/>
                </a:cubicBezTo>
                <a:lnTo>
                  <a:pt x="3349181" y="2510812"/>
                </a:lnTo>
                <a:cubicBezTo>
                  <a:pt x="3350755" y="2510486"/>
                  <a:pt x="3352057" y="2509346"/>
                  <a:pt x="3352545" y="2507827"/>
                </a:cubicBezTo>
                <a:lnTo>
                  <a:pt x="3353414" y="2505167"/>
                </a:lnTo>
                <a:lnTo>
                  <a:pt x="3355205" y="2499903"/>
                </a:lnTo>
                <a:lnTo>
                  <a:pt x="3356074" y="2506687"/>
                </a:lnTo>
                <a:cubicBezTo>
                  <a:pt x="3356128" y="2506959"/>
                  <a:pt x="3356182" y="2507230"/>
                  <a:pt x="3356290" y="2507501"/>
                </a:cubicBezTo>
                <a:cubicBezTo>
                  <a:pt x="3356399" y="2507881"/>
                  <a:pt x="3356616" y="2508261"/>
                  <a:pt x="3356833" y="2508641"/>
                </a:cubicBezTo>
                <a:cubicBezTo>
                  <a:pt x="3356833" y="2508641"/>
                  <a:pt x="3359275" y="2512386"/>
                  <a:pt x="3359275" y="2512386"/>
                </a:cubicBezTo>
                <a:lnTo>
                  <a:pt x="3359275" y="2512657"/>
                </a:lnTo>
                <a:lnTo>
                  <a:pt x="3349181" y="2512386"/>
                </a:lnTo>
                <a:cubicBezTo>
                  <a:pt x="3349127" y="2512386"/>
                  <a:pt x="3349127" y="2512386"/>
                  <a:pt x="3349127" y="2512386"/>
                </a:cubicBezTo>
                <a:cubicBezTo>
                  <a:pt x="3347770" y="2512331"/>
                  <a:pt x="3346468" y="2512982"/>
                  <a:pt x="3345599" y="2514014"/>
                </a:cubicBezTo>
                <a:cubicBezTo>
                  <a:pt x="3344731" y="2515099"/>
                  <a:pt x="3344405" y="2516510"/>
                  <a:pt x="3344677" y="2517867"/>
                </a:cubicBezTo>
                <a:lnTo>
                  <a:pt x="3345762" y="2523022"/>
                </a:lnTo>
                <a:lnTo>
                  <a:pt x="3344731" y="2523185"/>
                </a:lnTo>
                <a:cubicBezTo>
                  <a:pt x="3343211" y="2523403"/>
                  <a:pt x="3341909" y="2524325"/>
                  <a:pt x="3341258" y="2525682"/>
                </a:cubicBezTo>
                <a:lnTo>
                  <a:pt x="3339195" y="2529806"/>
                </a:lnTo>
                <a:lnTo>
                  <a:pt x="3336808" y="2529426"/>
                </a:lnTo>
                <a:lnTo>
                  <a:pt x="3334420" y="2529047"/>
                </a:lnTo>
                <a:cubicBezTo>
                  <a:pt x="3334094" y="2529047"/>
                  <a:pt x="3333714" y="2529047"/>
                  <a:pt x="3333388" y="2529047"/>
                </a:cubicBezTo>
                <a:cubicBezTo>
                  <a:pt x="3332357" y="2529101"/>
                  <a:pt x="3331381" y="2529535"/>
                  <a:pt x="3330620" y="2530241"/>
                </a:cubicBezTo>
                <a:cubicBezTo>
                  <a:pt x="3329644" y="2531163"/>
                  <a:pt x="3329101" y="2532520"/>
                  <a:pt x="3329209" y="2533876"/>
                </a:cubicBezTo>
                <a:lnTo>
                  <a:pt x="3329318" y="2535233"/>
                </a:lnTo>
                <a:lnTo>
                  <a:pt x="3320689" y="2536916"/>
                </a:lnTo>
                <a:cubicBezTo>
                  <a:pt x="3319007" y="2537242"/>
                  <a:pt x="3317704" y="2538490"/>
                  <a:pt x="3317215" y="2540118"/>
                </a:cubicBezTo>
                <a:lnTo>
                  <a:pt x="3314882" y="2548096"/>
                </a:lnTo>
                <a:lnTo>
                  <a:pt x="3314394" y="2547770"/>
                </a:lnTo>
                <a:lnTo>
                  <a:pt x="3313634" y="2547281"/>
                </a:lnTo>
                <a:cubicBezTo>
                  <a:pt x="3313254" y="2547064"/>
                  <a:pt x="3312928" y="2546902"/>
                  <a:pt x="3312549" y="2546793"/>
                </a:cubicBezTo>
                <a:cubicBezTo>
                  <a:pt x="3311788" y="2546522"/>
                  <a:pt x="3310975" y="2546467"/>
                  <a:pt x="3310160" y="2546630"/>
                </a:cubicBezTo>
                <a:cubicBezTo>
                  <a:pt x="3308967" y="2546902"/>
                  <a:pt x="3307936" y="2547607"/>
                  <a:pt x="3307284" y="2548638"/>
                </a:cubicBezTo>
                <a:lnTo>
                  <a:pt x="3302563" y="2556182"/>
                </a:lnTo>
                <a:lnTo>
                  <a:pt x="3297841" y="2559167"/>
                </a:lnTo>
                <a:lnTo>
                  <a:pt x="3297353" y="2558624"/>
                </a:lnTo>
                <a:cubicBezTo>
                  <a:pt x="3296430" y="2557701"/>
                  <a:pt x="3295236" y="2557213"/>
                  <a:pt x="3293879" y="2557267"/>
                </a:cubicBezTo>
                <a:lnTo>
                  <a:pt x="3269349" y="2558515"/>
                </a:lnTo>
                <a:cubicBezTo>
                  <a:pt x="3267667" y="2558624"/>
                  <a:pt x="3266148" y="2559655"/>
                  <a:pt x="3265442" y="2561174"/>
                </a:cubicBezTo>
                <a:cubicBezTo>
                  <a:pt x="3264737" y="2562694"/>
                  <a:pt x="3265008" y="2564539"/>
                  <a:pt x="3266039" y="2565842"/>
                </a:cubicBezTo>
                <a:lnTo>
                  <a:pt x="3272769" y="2574362"/>
                </a:lnTo>
                <a:lnTo>
                  <a:pt x="3270381" y="2577999"/>
                </a:lnTo>
                <a:lnTo>
                  <a:pt x="3265659" y="2578921"/>
                </a:lnTo>
                <a:cubicBezTo>
                  <a:pt x="3263868" y="2579247"/>
                  <a:pt x="3262511" y="2580658"/>
                  <a:pt x="3262132" y="2582448"/>
                </a:cubicBezTo>
                <a:lnTo>
                  <a:pt x="3260395" y="2591186"/>
                </a:lnTo>
                <a:lnTo>
                  <a:pt x="3251115" y="2601118"/>
                </a:lnTo>
                <a:cubicBezTo>
                  <a:pt x="3250626" y="2601606"/>
                  <a:pt x="3250300" y="2602257"/>
                  <a:pt x="3250084" y="2602908"/>
                </a:cubicBezTo>
                <a:lnTo>
                  <a:pt x="3248401" y="2608607"/>
                </a:lnTo>
                <a:lnTo>
                  <a:pt x="3243571" y="2609583"/>
                </a:lnTo>
                <a:cubicBezTo>
                  <a:pt x="3242268" y="2609801"/>
                  <a:pt x="3241183" y="2610615"/>
                  <a:pt x="3240532" y="2611755"/>
                </a:cubicBezTo>
                <a:lnTo>
                  <a:pt x="3233151" y="2624725"/>
                </a:lnTo>
                <a:lnTo>
                  <a:pt x="3229515" y="2627764"/>
                </a:lnTo>
                <a:lnTo>
                  <a:pt x="3227290" y="2622120"/>
                </a:lnTo>
                <a:cubicBezTo>
                  <a:pt x="3226747" y="2620817"/>
                  <a:pt x="3225662" y="2619787"/>
                  <a:pt x="3224305" y="2619406"/>
                </a:cubicBezTo>
                <a:lnTo>
                  <a:pt x="3216598" y="2617236"/>
                </a:lnTo>
                <a:cubicBezTo>
                  <a:pt x="3216165" y="2617073"/>
                  <a:pt x="3215676" y="2617073"/>
                  <a:pt x="3215187" y="2617073"/>
                </a:cubicBezTo>
                <a:lnTo>
                  <a:pt x="3179857" y="2618484"/>
                </a:lnTo>
                <a:cubicBezTo>
                  <a:pt x="3178609" y="2618538"/>
                  <a:pt x="3177416" y="2619081"/>
                  <a:pt x="3176602" y="2620058"/>
                </a:cubicBezTo>
                <a:lnTo>
                  <a:pt x="3176167" y="2620600"/>
                </a:lnTo>
                <a:lnTo>
                  <a:pt x="3166616" y="2617290"/>
                </a:lnTo>
                <a:cubicBezTo>
                  <a:pt x="3164825" y="2616638"/>
                  <a:pt x="3162763" y="2617290"/>
                  <a:pt x="3161569" y="2618810"/>
                </a:cubicBezTo>
                <a:lnTo>
                  <a:pt x="3154731" y="2627655"/>
                </a:lnTo>
                <a:cubicBezTo>
                  <a:pt x="3153753" y="2628958"/>
                  <a:pt x="3153537" y="2630641"/>
                  <a:pt x="3154133" y="2632160"/>
                </a:cubicBezTo>
                <a:lnTo>
                  <a:pt x="3171934" y="2675196"/>
                </a:lnTo>
                <a:lnTo>
                  <a:pt x="3168570" y="2677801"/>
                </a:lnTo>
                <a:cubicBezTo>
                  <a:pt x="3167646" y="2678507"/>
                  <a:pt x="3167050" y="2679538"/>
                  <a:pt x="3166887" y="2680678"/>
                </a:cubicBezTo>
                <a:lnTo>
                  <a:pt x="3165150" y="2691586"/>
                </a:lnTo>
                <a:lnTo>
                  <a:pt x="3147947" y="2726753"/>
                </a:lnTo>
                <a:cubicBezTo>
                  <a:pt x="3147839" y="2726319"/>
                  <a:pt x="3147567" y="2725885"/>
                  <a:pt x="3147295" y="2725505"/>
                </a:cubicBezTo>
                <a:lnTo>
                  <a:pt x="3137798" y="2712968"/>
                </a:lnTo>
                <a:cubicBezTo>
                  <a:pt x="3137039" y="2711937"/>
                  <a:pt x="3135790" y="2711286"/>
                  <a:pt x="3134488" y="2711178"/>
                </a:cubicBezTo>
                <a:cubicBezTo>
                  <a:pt x="3134434" y="2711178"/>
                  <a:pt x="3134325" y="2711178"/>
                  <a:pt x="3134217" y="2711178"/>
                </a:cubicBezTo>
                <a:cubicBezTo>
                  <a:pt x="3132969" y="2711178"/>
                  <a:pt x="3131829" y="2711666"/>
                  <a:pt x="3130960" y="2712535"/>
                </a:cubicBezTo>
                <a:lnTo>
                  <a:pt x="3119129" y="2724637"/>
                </a:lnTo>
                <a:lnTo>
                  <a:pt x="3115764" y="2714705"/>
                </a:lnTo>
                <a:cubicBezTo>
                  <a:pt x="3115059" y="2712535"/>
                  <a:pt x="3112834" y="2711286"/>
                  <a:pt x="3110609" y="2711720"/>
                </a:cubicBezTo>
                <a:lnTo>
                  <a:pt x="3090637" y="2715682"/>
                </a:lnTo>
                <a:cubicBezTo>
                  <a:pt x="3089823" y="2715844"/>
                  <a:pt x="3089009" y="2716225"/>
                  <a:pt x="3088412" y="2716822"/>
                </a:cubicBezTo>
                <a:lnTo>
                  <a:pt x="3088250" y="2716984"/>
                </a:lnTo>
                <a:lnTo>
                  <a:pt x="3089172" y="2715953"/>
                </a:lnTo>
                <a:cubicBezTo>
                  <a:pt x="3090040" y="2714976"/>
                  <a:pt x="3090475" y="2713674"/>
                  <a:pt x="3090311" y="2712372"/>
                </a:cubicBezTo>
                <a:lnTo>
                  <a:pt x="3089172" y="2702657"/>
                </a:lnTo>
                <a:cubicBezTo>
                  <a:pt x="3089009" y="2701355"/>
                  <a:pt x="3088304" y="2700215"/>
                  <a:pt x="3087272" y="2699455"/>
                </a:cubicBezTo>
                <a:cubicBezTo>
                  <a:pt x="3086241" y="2698750"/>
                  <a:pt x="3084884" y="2698478"/>
                  <a:pt x="3083636" y="2698750"/>
                </a:cubicBezTo>
                <a:lnTo>
                  <a:pt x="3056882" y="2705045"/>
                </a:lnTo>
                <a:lnTo>
                  <a:pt x="3045864" y="2692075"/>
                </a:lnTo>
                <a:cubicBezTo>
                  <a:pt x="3045593" y="2691749"/>
                  <a:pt x="3045267" y="2691477"/>
                  <a:pt x="3044942" y="2691260"/>
                </a:cubicBezTo>
                <a:lnTo>
                  <a:pt x="3026653" y="2678995"/>
                </a:lnTo>
                <a:lnTo>
                  <a:pt x="3028715" y="2674220"/>
                </a:lnTo>
                <a:lnTo>
                  <a:pt x="3040546" y="2670366"/>
                </a:lnTo>
                <a:cubicBezTo>
                  <a:pt x="3041957" y="2669878"/>
                  <a:pt x="3043043" y="2668793"/>
                  <a:pt x="3043476" y="2667436"/>
                </a:cubicBezTo>
                <a:cubicBezTo>
                  <a:pt x="3043910" y="2666025"/>
                  <a:pt x="3043693" y="2664559"/>
                  <a:pt x="3042825" y="2663366"/>
                </a:cubicBezTo>
                <a:lnTo>
                  <a:pt x="3031591" y="2648115"/>
                </a:lnTo>
                <a:cubicBezTo>
                  <a:pt x="3031320" y="2647681"/>
                  <a:pt x="3030940" y="2647302"/>
                  <a:pt x="3030506" y="2647030"/>
                </a:cubicBezTo>
                <a:lnTo>
                  <a:pt x="2995339" y="2623205"/>
                </a:lnTo>
                <a:cubicBezTo>
                  <a:pt x="2994633" y="2622772"/>
                  <a:pt x="2993819" y="2622446"/>
                  <a:pt x="2993005" y="2622446"/>
                </a:cubicBezTo>
                <a:lnTo>
                  <a:pt x="2958109" y="2620709"/>
                </a:lnTo>
                <a:lnTo>
                  <a:pt x="2935098" y="2578324"/>
                </a:lnTo>
                <a:cubicBezTo>
                  <a:pt x="2934881" y="2577944"/>
                  <a:pt x="2934665" y="2577618"/>
                  <a:pt x="2934339" y="2577293"/>
                </a:cubicBezTo>
                <a:lnTo>
                  <a:pt x="2897055" y="2539575"/>
                </a:lnTo>
                <a:cubicBezTo>
                  <a:pt x="2895753" y="2538273"/>
                  <a:pt x="2893799" y="2537893"/>
                  <a:pt x="2892117" y="2538598"/>
                </a:cubicBezTo>
                <a:lnTo>
                  <a:pt x="2887449" y="2540552"/>
                </a:lnTo>
                <a:cubicBezTo>
                  <a:pt x="2886310" y="2541040"/>
                  <a:pt x="2885387" y="2542017"/>
                  <a:pt x="2884953" y="2543211"/>
                </a:cubicBezTo>
                <a:lnTo>
                  <a:pt x="2879254" y="2558896"/>
                </a:lnTo>
                <a:lnTo>
                  <a:pt x="2872851" y="2561392"/>
                </a:lnTo>
                <a:cubicBezTo>
                  <a:pt x="2871766" y="2561772"/>
                  <a:pt x="2870897" y="2562640"/>
                  <a:pt x="2870409" y="2563671"/>
                </a:cubicBezTo>
                <a:lnTo>
                  <a:pt x="2866881" y="2571215"/>
                </a:lnTo>
                <a:cubicBezTo>
                  <a:pt x="2866284" y="2572463"/>
                  <a:pt x="2866284" y="2573874"/>
                  <a:pt x="2866881" y="2575122"/>
                </a:cubicBezTo>
                <a:lnTo>
                  <a:pt x="2874425" y="2590535"/>
                </a:lnTo>
                <a:cubicBezTo>
                  <a:pt x="2874750" y="2591186"/>
                  <a:pt x="2875238" y="2591783"/>
                  <a:pt x="2875836" y="2592217"/>
                </a:cubicBezTo>
                <a:lnTo>
                  <a:pt x="2892930" y="2604645"/>
                </a:lnTo>
                <a:lnTo>
                  <a:pt x="2900746" y="2622391"/>
                </a:lnTo>
                <a:lnTo>
                  <a:pt x="2899118" y="2642200"/>
                </a:lnTo>
                <a:lnTo>
                  <a:pt x="2894993" y="2648007"/>
                </a:lnTo>
                <a:cubicBezTo>
                  <a:pt x="2894341" y="2648930"/>
                  <a:pt x="2894070" y="2650015"/>
                  <a:pt x="2894179" y="2651155"/>
                </a:cubicBezTo>
                <a:lnTo>
                  <a:pt x="2897381" y="2677584"/>
                </a:lnTo>
                <a:lnTo>
                  <a:pt x="2889023" y="2681600"/>
                </a:lnTo>
                <a:lnTo>
                  <a:pt x="2881697" y="2676824"/>
                </a:lnTo>
                <a:cubicBezTo>
                  <a:pt x="2880883" y="2676282"/>
                  <a:pt x="2879906" y="2676065"/>
                  <a:pt x="2878929" y="2676119"/>
                </a:cubicBezTo>
                <a:lnTo>
                  <a:pt x="2870409" y="2676661"/>
                </a:lnTo>
                <a:lnTo>
                  <a:pt x="2867152" y="2664939"/>
                </a:lnTo>
                <a:cubicBezTo>
                  <a:pt x="2866610" y="2662877"/>
                  <a:pt x="2864710" y="2661520"/>
                  <a:pt x="2862594" y="2661629"/>
                </a:cubicBezTo>
                <a:lnTo>
                  <a:pt x="2858035" y="2661846"/>
                </a:lnTo>
                <a:lnTo>
                  <a:pt x="2849080" y="2647898"/>
                </a:lnTo>
                <a:lnTo>
                  <a:pt x="2856841" y="2645782"/>
                </a:lnTo>
                <a:cubicBezTo>
                  <a:pt x="2858415" y="2645348"/>
                  <a:pt x="2859663" y="2644045"/>
                  <a:pt x="2860043" y="2642417"/>
                </a:cubicBezTo>
                <a:cubicBezTo>
                  <a:pt x="2860422" y="2640789"/>
                  <a:pt x="2859880" y="2639107"/>
                  <a:pt x="2858632" y="2638021"/>
                </a:cubicBezTo>
                <a:lnTo>
                  <a:pt x="2849351" y="2629881"/>
                </a:lnTo>
                <a:cubicBezTo>
                  <a:pt x="2848429" y="2629121"/>
                  <a:pt x="2847290" y="2628741"/>
                  <a:pt x="2846150" y="2628741"/>
                </a:cubicBezTo>
                <a:lnTo>
                  <a:pt x="2842025" y="2628904"/>
                </a:lnTo>
                <a:cubicBezTo>
                  <a:pt x="2841645" y="2628904"/>
                  <a:pt x="2841320" y="2628958"/>
                  <a:pt x="2840994" y="2629067"/>
                </a:cubicBezTo>
                <a:lnTo>
                  <a:pt x="2837358" y="2610126"/>
                </a:lnTo>
                <a:lnTo>
                  <a:pt x="2844739" y="2593357"/>
                </a:lnTo>
                <a:cubicBezTo>
                  <a:pt x="2845607" y="2591403"/>
                  <a:pt x="2844956" y="2589069"/>
                  <a:pt x="2843165" y="2587821"/>
                </a:cubicBezTo>
                <a:lnTo>
                  <a:pt x="2840885" y="2586248"/>
                </a:lnTo>
                <a:cubicBezTo>
                  <a:pt x="2839149" y="2584999"/>
                  <a:pt x="2836761" y="2585216"/>
                  <a:pt x="2835188" y="2586681"/>
                </a:cubicBezTo>
                <a:lnTo>
                  <a:pt x="2835079" y="2586790"/>
                </a:lnTo>
                <a:lnTo>
                  <a:pt x="2832582" y="2574037"/>
                </a:lnTo>
                <a:cubicBezTo>
                  <a:pt x="2832365" y="2572951"/>
                  <a:pt x="2831768" y="2571920"/>
                  <a:pt x="2830845" y="2571269"/>
                </a:cubicBezTo>
                <a:lnTo>
                  <a:pt x="2828349" y="2569424"/>
                </a:lnTo>
                <a:lnTo>
                  <a:pt x="2833287" y="2559981"/>
                </a:lnTo>
                <a:cubicBezTo>
                  <a:pt x="2833668" y="2559221"/>
                  <a:pt x="2833831" y="2558352"/>
                  <a:pt x="2833776" y="2557484"/>
                </a:cubicBezTo>
                <a:lnTo>
                  <a:pt x="2832907" y="2547933"/>
                </a:lnTo>
                <a:cubicBezTo>
                  <a:pt x="2832799" y="2546793"/>
                  <a:pt x="2832256" y="2545761"/>
                  <a:pt x="2831442" y="2545002"/>
                </a:cubicBezTo>
                <a:lnTo>
                  <a:pt x="2821348" y="2535722"/>
                </a:lnTo>
                <a:cubicBezTo>
                  <a:pt x="2819665" y="2534202"/>
                  <a:pt x="2817169" y="2534094"/>
                  <a:pt x="2815433" y="2535505"/>
                </a:cubicBezTo>
                <a:lnTo>
                  <a:pt x="2809517" y="2540280"/>
                </a:lnTo>
                <a:lnTo>
                  <a:pt x="2807618" y="2539466"/>
                </a:lnTo>
                <a:cubicBezTo>
                  <a:pt x="2806044" y="2538761"/>
                  <a:pt x="2804145" y="2539032"/>
                  <a:pt x="2802842" y="2540172"/>
                </a:cubicBezTo>
                <a:cubicBezTo>
                  <a:pt x="2801539" y="2541312"/>
                  <a:pt x="2800997" y="2543102"/>
                  <a:pt x="2801431" y="2544785"/>
                </a:cubicBezTo>
                <a:lnTo>
                  <a:pt x="2802842" y="2549995"/>
                </a:lnTo>
                <a:lnTo>
                  <a:pt x="2780157" y="2549398"/>
                </a:lnTo>
                <a:lnTo>
                  <a:pt x="2763171" y="2543482"/>
                </a:lnTo>
                <a:cubicBezTo>
                  <a:pt x="2762410" y="2543211"/>
                  <a:pt x="2761542" y="2543156"/>
                  <a:pt x="2760782" y="2543320"/>
                </a:cubicBezTo>
                <a:lnTo>
                  <a:pt x="2738857" y="2547716"/>
                </a:lnTo>
                <a:cubicBezTo>
                  <a:pt x="2737012" y="2548041"/>
                  <a:pt x="2735601" y="2549507"/>
                  <a:pt x="2735275" y="2551351"/>
                </a:cubicBezTo>
                <a:lnTo>
                  <a:pt x="2732833" y="2565299"/>
                </a:lnTo>
                <a:lnTo>
                  <a:pt x="2717692" y="2565625"/>
                </a:lnTo>
                <a:cubicBezTo>
                  <a:pt x="2716281" y="2565679"/>
                  <a:pt x="2714978" y="2566330"/>
                  <a:pt x="2714165" y="2567470"/>
                </a:cubicBezTo>
                <a:lnTo>
                  <a:pt x="2688711" y="2602149"/>
                </a:lnTo>
                <a:lnTo>
                  <a:pt x="2688223" y="2597102"/>
                </a:lnTo>
                <a:cubicBezTo>
                  <a:pt x="2688115" y="2595636"/>
                  <a:pt x="2687246" y="2594334"/>
                  <a:pt x="2685998" y="2593628"/>
                </a:cubicBezTo>
                <a:cubicBezTo>
                  <a:pt x="2685781" y="2593465"/>
                  <a:pt x="2685564" y="2593302"/>
                  <a:pt x="2685347" y="2593194"/>
                </a:cubicBezTo>
                <a:cubicBezTo>
                  <a:pt x="2684749" y="2592869"/>
                  <a:pt x="2684099" y="2592706"/>
                  <a:pt x="2683447" y="2592706"/>
                </a:cubicBezTo>
                <a:lnTo>
                  <a:pt x="2680028" y="2565896"/>
                </a:lnTo>
                <a:cubicBezTo>
                  <a:pt x="2679866" y="2564431"/>
                  <a:pt x="2678997" y="2563183"/>
                  <a:pt x="2677695" y="2562477"/>
                </a:cubicBezTo>
                <a:lnTo>
                  <a:pt x="2677206" y="2562205"/>
                </a:lnTo>
                <a:cubicBezTo>
                  <a:pt x="2677152" y="2562151"/>
                  <a:pt x="2677098" y="2562097"/>
                  <a:pt x="2677098" y="2562097"/>
                </a:cubicBezTo>
                <a:lnTo>
                  <a:pt x="2667600" y="2556941"/>
                </a:lnTo>
                <a:lnTo>
                  <a:pt x="2667763" y="2551189"/>
                </a:lnTo>
                <a:lnTo>
                  <a:pt x="2675090" y="2533768"/>
                </a:lnTo>
                <a:lnTo>
                  <a:pt x="2707381" y="2515696"/>
                </a:lnTo>
                <a:cubicBezTo>
                  <a:pt x="2708466" y="2515045"/>
                  <a:pt x="2709280" y="2514014"/>
                  <a:pt x="2709551" y="2512766"/>
                </a:cubicBezTo>
                <a:cubicBezTo>
                  <a:pt x="2709823" y="2511517"/>
                  <a:pt x="2709551" y="2510215"/>
                  <a:pt x="2708846" y="2509183"/>
                </a:cubicBezTo>
                <a:lnTo>
                  <a:pt x="2701682" y="2498818"/>
                </a:lnTo>
                <a:lnTo>
                  <a:pt x="2703039" y="2489647"/>
                </a:lnTo>
                <a:lnTo>
                  <a:pt x="2730717" y="2490026"/>
                </a:lnTo>
                <a:lnTo>
                  <a:pt x="2737663" y="2498927"/>
                </a:lnTo>
                <a:cubicBezTo>
                  <a:pt x="2738260" y="2499632"/>
                  <a:pt x="2739020" y="2500120"/>
                  <a:pt x="2739834" y="2500392"/>
                </a:cubicBezTo>
                <a:cubicBezTo>
                  <a:pt x="2740648" y="2500826"/>
                  <a:pt x="2741571" y="2500988"/>
                  <a:pt x="2742494" y="2500880"/>
                </a:cubicBezTo>
                <a:cubicBezTo>
                  <a:pt x="2744122" y="2500609"/>
                  <a:pt x="2745479" y="2499577"/>
                  <a:pt x="2746075" y="2498058"/>
                </a:cubicBezTo>
                <a:cubicBezTo>
                  <a:pt x="2746075" y="2498058"/>
                  <a:pt x="2749060" y="2490623"/>
                  <a:pt x="2749060" y="2490623"/>
                </a:cubicBezTo>
                <a:lnTo>
                  <a:pt x="2749386" y="2490623"/>
                </a:lnTo>
                <a:lnTo>
                  <a:pt x="2749060" y="2494748"/>
                </a:lnTo>
                <a:cubicBezTo>
                  <a:pt x="2748951" y="2496593"/>
                  <a:pt x="2749928" y="2498275"/>
                  <a:pt x="2751502" y="2499090"/>
                </a:cubicBezTo>
                <a:cubicBezTo>
                  <a:pt x="2751991" y="2499469"/>
                  <a:pt x="2752533" y="2499740"/>
                  <a:pt x="2753130" y="2499903"/>
                </a:cubicBezTo>
                <a:lnTo>
                  <a:pt x="2757363" y="2500934"/>
                </a:lnTo>
                <a:cubicBezTo>
                  <a:pt x="2758612" y="2501260"/>
                  <a:pt x="2759860" y="2501043"/>
                  <a:pt x="2760891" y="2500392"/>
                </a:cubicBezTo>
                <a:cubicBezTo>
                  <a:pt x="2761922" y="2499740"/>
                  <a:pt x="2762628" y="2498655"/>
                  <a:pt x="2762899" y="2497461"/>
                </a:cubicBezTo>
                <a:lnTo>
                  <a:pt x="2768326" y="2470923"/>
                </a:lnTo>
                <a:cubicBezTo>
                  <a:pt x="2768652" y="2469458"/>
                  <a:pt x="2768163" y="2467938"/>
                  <a:pt x="2767132" y="2466853"/>
                </a:cubicBezTo>
                <a:lnTo>
                  <a:pt x="2760728" y="2460340"/>
                </a:lnTo>
                <a:cubicBezTo>
                  <a:pt x="2760294" y="2459906"/>
                  <a:pt x="2759751" y="2459581"/>
                  <a:pt x="2759155" y="2459364"/>
                </a:cubicBezTo>
                <a:cubicBezTo>
                  <a:pt x="2758069" y="2458712"/>
                  <a:pt x="2756766" y="2458549"/>
                  <a:pt x="2755518" y="2458929"/>
                </a:cubicBezTo>
                <a:lnTo>
                  <a:pt x="2751774" y="2460123"/>
                </a:lnTo>
                <a:lnTo>
                  <a:pt x="2743470" y="2449758"/>
                </a:lnTo>
                <a:lnTo>
                  <a:pt x="2743742" y="2442757"/>
                </a:lnTo>
                <a:lnTo>
                  <a:pt x="2749874" y="2443788"/>
                </a:lnTo>
                <a:cubicBezTo>
                  <a:pt x="2751828" y="2444113"/>
                  <a:pt x="2753728" y="2443191"/>
                  <a:pt x="2754650" y="2441454"/>
                </a:cubicBezTo>
                <a:lnTo>
                  <a:pt x="2759480" y="2432500"/>
                </a:lnTo>
                <a:cubicBezTo>
                  <a:pt x="2760240" y="2431089"/>
                  <a:pt x="2760186" y="2429352"/>
                  <a:pt x="2759371" y="2427995"/>
                </a:cubicBezTo>
                <a:lnTo>
                  <a:pt x="2753022" y="2417521"/>
                </a:lnTo>
                <a:lnTo>
                  <a:pt x="2753511" y="2408892"/>
                </a:lnTo>
                <a:lnTo>
                  <a:pt x="2754433" y="2407970"/>
                </a:lnTo>
                <a:lnTo>
                  <a:pt x="2757418" y="2413017"/>
                </a:lnTo>
                <a:lnTo>
                  <a:pt x="2761868" y="2428863"/>
                </a:lnTo>
                <a:lnTo>
                  <a:pt x="2757635" y="2440478"/>
                </a:lnTo>
                <a:cubicBezTo>
                  <a:pt x="2757201" y="2441726"/>
                  <a:pt x="2757309" y="2443137"/>
                  <a:pt x="2758015" y="2444331"/>
                </a:cubicBezTo>
                <a:cubicBezTo>
                  <a:pt x="2758503" y="2445199"/>
                  <a:pt x="2759317" y="2445850"/>
                  <a:pt x="2760294" y="2446230"/>
                </a:cubicBezTo>
                <a:cubicBezTo>
                  <a:pt x="2760782" y="2446447"/>
                  <a:pt x="2761271" y="2446664"/>
                  <a:pt x="2761760" y="2446718"/>
                </a:cubicBezTo>
                <a:lnTo>
                  <a:pt x="2767024" y="2447533"/>
                </a:lnTo>
                <a:cubicBezTo>
                  <a:pt x="2767837" y="2447641"/>
                  <a:pt x="2768652" y="2447587"/>
                  <a:pt x="2769411" y="2447261"/>
                </a:cubicBezTo>
                <a:lnTo>
                  <a:pt x="2774133" y="2445307"/>
                </a:lnTo>
                <a:cubicBezTo>
                  <a:pt x="2776032" y="2444548"/>
                  <a:pt x="2777172" y="2442539"/>
                  <a:pt x="2776901" y="2440532"/>
                </a:cubicBezTo>
                <a:lnTo>
                  <a:pt x="2776575" y="2438035"/>
                </a:lnTo>
                <a:lnTo>
                  <a:pt x="2779885" y="2436895"/>
                </a:lnTo>
                <a:cubicBezTo>
                  <a:pt x="2781839" y="2436190"/>
                  <a:pt x="2783087" y="2434345"/>
                  <a:pt x="2782925" y="2432283"/>
                </a:cubicBezTo>
                <a:lnTo>
                  <a:pt x="2782111" y="2421592"/>
                </a:lnTo>
                <a:cubicBezTo>
                  <a:pt x="2782002" y="2420181"/>
                  <a:pt x="2781296" y="2418932"/>
                  <a:pt x="2780157" y="2418172"/>
                </a:cubicBezTo>
                <a:cubicBezTo>
                  <a:pt x="2780048" y="2418118"/>
                  <a:pt x="2779940" y="2418063"/>
                  <a:pt x="2779831" y="2418009"/>
                </a:cubicBezTo>
                <a:cubicBezTo>
                  <a:pt x="2779777" y="2418009"/>
                  <a:pt x="2779723" y="2417955"/>
                  <a:pt x="2779723" y="2417955"/>
                </a:cubicBezTo>
                <a:cubicBezTo>
                  <a:pt x="2778583" y="2417141"/>
                  <a:pt x="2777118" y="2416924"/>
                  <a:pt x="2775815" y="2417358"/>
                </a:cubicBezTo>
                <a:lnTo>
                  <a:pt x="2775382" y="2417467"/>
                </a:lnTo>
                <a:lnTo>
                  <a:pt x="2775978" y="2406992"/>
                </a:lnTo>
                <a:lnTo>
                  <a:pt x="2777823" y="2404659"/>
                </a:lnTo>
                <a:lnTo>
                  <a:pt x="2786344" y="2404496"/>
                </a:lnTo>
                <a:cubicBezTo>
                  <a:pt x="2788514" y="2404442"/>
                  <a:pt x="2790360" y="2402922"/>
                  <a:pt x="2790739" y="2400806"/>
                </a:cubicBezTo>
                <a:lnTo>
                  <a:pt x="2793724" y="2384742"/>
                </a:lnTo>
                <a:cubicBezTo>
                  <a:pt x="2793941" y="2383440"/>
                  <a:pt x="2793616" y="2382083"/>
                  <a:pt x="2792748" y="2381051"/>
                </a:cubicBezTo>
                <a:cubicBezTo>
                  <a:pt x="2792313" y="2380563"/>
                  <a:pt x="2791771" y="2380129"/>
                  <a:pt x="2791174" y="2379857"/>
                </a:cubicBezTo>
                <a:cubicBezTo>
                  <a:pt x="2790469" y="2379424"/>
                  <a:pt x="2789654" y="2379152"/>
                  <a:pt x="2788840" y="2379152"/>
                </a:cubicBezTo>
                <a:lnTo>
                  <a:pt x="2782165" y="2379152"/>
                </a:lnTo>
                <a:lnTo>
                  <a:pt x="2782274" y="2377632"/>
                </a:lnTo>
                <a:lnTo>
                  <a:pt x="2794430" y="2369926"/>
                </a:lnTo>
                <a:lnTo>
                  <a:pt x="2816139" y="2374159"/>
                </a:lnTo>
                <a:cubicBezTo>
                  <a:pt x="2817061" y="2374322"/>
                  <a:pt x="2818092" y="2374213"/>
                  <a:pt x="2818960" y="2373779"/>
                </a:cubicBezTo>
                <a:lnTo>
                  <a:pt x="2827915" y="2369492"/>
                </a:lnTo>
                <a:cubicBezTo>
                  <a:pt x="2829326" y="2368786"/>
                  <a:pt x="2830302" y="2367430"/>
                  <a:pt x="2830466" y="2365856"/>
                </a:cubicBezTo>
                <a:lnTo>
                  <a:pt x="2831063" y="2359994"/>
                </a:lnTo>
                <a:lnTo>
                  <a:pt x="2836869" y="2355870"/>
                </a:lnTo>
                <a:lnTo>
                  <a:pt x="2838009" y="2356033"/>
                </a:lnTo>
                <a:lnTo>
                  <a:pt x="2838823" y="2357064"/>
                </a:lnTo>
                <a:cubicBezTo>
                  <a:pt x="2838443" y="2357932"/>
                  <a:pt x="2838389" y="2358964"/>
                  <a:pt x="2838660" y="2359940"/>
                </a:cubicBezTo>
                <a:lnTo>
                  <a:pt x="2841482" y="2370197"/>
                </a:lnTo>
                <a:cubicBezTo>
                  <a:pt x="2841808" y="2371392"/>
                  <a:pt x="2842622" y="2372368"/>
                  <a:pt x="2843653" y="2372965"/>
                </a:cubicBezTo>
                <a:lnTo>
                  <a:pt x="2848646" y="2375787"/>
                </a:lnTo>
                <a:cubicBezTo>
                  <a:pt x="2848646" y="2375787"/>
                  <a:pt x="2848755" y="2375787"/>
                  <a:pt x="2848755" y="2375787"/>
                </a:cubicBezTo>
                <a:lnTo>
                  <a:pt x="2848972" y="2375896"/>
                </a:lnTo>
                <a:cubicBezTo>
                  <a:pt x="2850329" y="2376710"/>
                  <a:pt x="2852065" y="2376710"/>
                  <a:pt x="2853422" y="2375896"/>
                </a:cubicBezTo>
                <a:cubicBezTo>
                  <a:pt x="2854833" y="2375082"/>
                  <a:pt x="2855701" y="2373616"/>
                  <a:pt x="2855701" y="2372042"/>
                </a:cubicBezTo>
                <a:lnTo>
                  <a:pt x="2855810" y="2364770"/>
                </a:lnTo>
                <a:lnTo>
                  <a:pt x="2860043" y="2364879"/>
                </a:lnTo>
                <a:cubicBezTo>
                  <a:pt x="2861888" y="2364824"/>
                  <a:pt x="2863407" y="2363956"/>
                  <a:pt x="2864167" y="2362382"/>
                </a:cubicBezTo>
                <a:lnTo>
                  <a:pt x="2867695" y="2355273"/>
                </a:lnTo>
                <a:cubicBezTo>
                  <a:pt x="2868075" y="2354405"/>
                  <a:pt x="2868237" y="2353428"/>
                  <a:pt x="2868075" y="2352451"/>
                </a:cubicBezTo>
                <a:lnTo>
                  <a:pt x="2863950" y="2329820"/>
                </a:lnTo>
                <a:lnTo>
                  <a:pt x="2867532" y="2325262"/>
                </a:lnTo>
                <a:cubicBezTo>
                  <a:pt x="2868292" y="2324284"/>
                  <a:pt x="2868617" y="2323036"/>
                  <a:pt x="2868455" y="2321788"/>
                </a:cubicBezTo>
                <a:lnTo>
                  <a:pt x="2866718" y="2309795"/>
                </a:lnTo>
                <a:cubicBezTo>
                  <a:pt x="2866664" y="2309415"/>
                  <a:pt x="2866556" y="2309089"/>
                  <a:pt x="2866447" y="2308764"/>
                </a:cubicBezTo>
                <a:lnTo>
                  <a:pt x="2861725" y="2296932"/>
                </a:lnTo>
                <a:cubicBezTo>
                  <a:pt x="2861345" y="2295901"/>
                  <a:pt x="2860586" y="2295088"/>
                  <a:pt x="2859663" y="2294599"/>
                </a:cubicBezTo>
                <a:lnTo>
                  <a:pt x="2856678" y="2293025"/>
                </a:lnTo>
                <a:lnTo>
                  <a:pt x="2856570" y="2289986"/>
                </a:lnTo>
                <a:lnTo>
                  <a:pt x="2857438" y="2287435"/>
                </a:lnTo>
                <a:lnTo>
                  <a:pt x="2867315" y="2281303"/>
                </a:lnTo>
                <a:lnTo>
                  <a:pt x="2877898" y="2279512"/>
                </a:lnTo>
                <a:cubicBezTo>
                  <a:pt x="2879526" y="2279186"/>
                  <a:pt x="2880883" y="2278046"/>
                  <a:pt x="2881425" y="2276472"/>
                </a:cubicBezTo>
                <a:cubicBezTo>
                  <a:pt x="2881968" y="2274899"/>
                  <a:pt x="2881588" y="2273108"/>
                  <a:pt x="2880448" y="2271914"/>
                </a:cubicBezTo>
                <a:lnTo>
                  <a:pt x="2877464" y="2268766"/>
                </a:lnTo>
                <a:lnTo>
                  <a:pt x="2874370" y="2236639"/>
                </a:lnTo>
                <a:cubicBezTo>
                  <a:pt x="2874208" y="2234630"/>
                  <a:pt x="2872633" y="2232948"/>
                  <a:pt x="2870626" y="2232623"/>
                </a:cubicBezTo>
                <a:lnTo>
                  <a:pt x="2801105" y="2221171"/>
                </a:lnTo>
                <a:lnTo>
                  <a:pt x="2781514" y="2177375"/>
                </a:lnTo>
                <a:cubicBezTo>
                  <a:pt x="2781134" y="2176561"/>
                  <a:pt x="2780483" y="2175855"/>
                  <a:pt x="2779723" y="2175367"/>
                </a:cubicBezTo>
                <a:lnTo>
                  <a:pt x="2765721" y="2166847"/>
                </a:lnTo>
                <a:cubicBezTo>
                  <a:pt x="2765124" y="2166467"/>
                  <a:pt x="2764419" y="2166304"/>
                  <a:pt x="2763767" y="2166250"/>
                </a:cubicBezTo>
                <a:cubicBezTo>
                  <a:pt x="2763171" y="2166141"/>
                  <a:pt x="2762628" y="2166141"/>
                  <a:pt x="2762031" y="2166250"/>
                </a:cubicBezTo>
                <a:lnTo>
                  <a:pt x="2746781" y="2169560"/>
                </a:lnTo>
                <a:cubicBezTo>
                  <a:pt x="2746129" y="2169723"/>
                  <a:pt x="2745479" y="2169995"/>
                  <a:pt x="2744935" y="2170428"/>
                </a:cubicBezTo>
                <a:lnTo>
                  <a:pt x="2738477" y="2175530"/>
                </a:lnTo>
                <a:lnTo>
                  <a:pt x="2735275" y="2162288"/>
                </a:lnTo>
                <a:cubicBezTo>
                  <a:pt x="2734787" y="2160172"/>
                  <a:pt x="2732942" y="2158706"/>
                  <a:pt x="2730771" y="2158815"/>
                </a:cubicBezTo>
                <a:cubicBezTo>
                  <a:pt x="2730771" y="2158815"/>
                  <a:pt x="2730663" y="2158815"/>
                  <a:pt x="2730663" y="2158815"/>
                </a:cubicBezTo>
                <a:cubicBezTo>
                  <a:pt x="2730608" y="2158815"/>
                  <a:pt x="2730554" y="2158815"/>
                  <a:pt x="2730500" y="2158815"/>
                </a:cubicBezTo>
                <a:cubicBezTo>
                  <a:pt x="2730500" y="2158815"/>
                  <a:pt x="2730391" y="2158815"/>
                  <a:pt x="2730391" y="2158815"/>
                </a:cubicBezTo>
                <a:cubicBezTo>
                  <a:pt x="2728220" y="2158869"/>
                  <a:pt x="2726430" y="2160389"/>
                  <a:pt x="2726050" y="2162505"/>
                </a:cubicBezTo>
                <a:lnTo>
                  <a:pt x="2725561" y="2165055"/>
                </a:lnTo>
                <a:lnTo>
                  <a:pt x="2724747" y="2165327"/>
                </a:lnTo>
                <a:lnTo>
                  <a:pt x="2685944" y="2151705"/>
                </a:lnTo>
                <a:cubicBezTo>
                  <a:pt x="2685510" y="2151542"/>
                  <a:pt x="2685130" y="2151434"/>
                  <a:pt x="2684695" y="2151434"/>
                </a:cubicBezTo>
                <a:cubicBezTo>
                  <a:pt x="2684153" y="2151325"/>
                  <a:pt x="2683556" y="2151325"/>
                  <a:pt x="2683013" y="2151434"/>
                </a:cubicBezTo>
                <a:lnTo>
                  <a:pt x="2638620" y="2161311"/>
                </a:lnTo>
                <a:lnTo>
                  <a:pt x="2632542" y="2133959"/>
                </a:lnTo>
                <a:lnTo>
                  <a:pt x="2645403" y="2048809"/>
                </a:lnTo>
                <a:cubicBezTo>
                  <a:pt x="2645403" y="2048483"/>
                  <a:pt x="2645403" y="2048212"/>
                  <a:pt x="2645403" y="2047886"/>
                </a:cubicBezTo>
                <a:lnTo>
                  <a:pt x="2643396" y="2012231"/>
                </a:lnTo>
                <a:lnTo>
                  <a:pt x="2646869" y="2014021"/>
                </a:lnTo>
                <a:cubicBezTo>
                  <a:pt x="2647412" y="2014293"/>
                  <a:pt x="2648009" y="2014510"/>
                  <a:pt x="2648552" y="2014510"/>
                </a:cubicBezTo>
                <a:cubicBezTo>
                  <a:pt x="2650234" y="2014836"/>
                  <a:pt x="2651970" y="2014238"/>
                  <a:pt x="2653056" y="2012827"/>
                </a:cubicBezTo>
                <a:lnTo>
                  <a:pt x="2668306" y="1992422"/>
                </a:lnTo>
                <a:cubicBezTo>
                  <a:pt x="2668903" y="1991554"/>
                  <a:pt x="2669229" y="1990523"/>
                  <a:pt x="2669174" y="1989437"/>
                </a:cubicBezTo>
                <a:lnTo>
                  <a:pt x="2664670" y="1914110"/>
                </a:lnTo>
                <a:lnTo>
                  <a:pt x="2678454" y="1906295"/>
                </a:lnTo>
                <a:cubicBezTo>
                  <a:pt x="2679648" y="1905589"/>
                  <a:pt x="2680462" y="1904396"/>
                  <a:pt x="2680679" y="1903039"/>
                </a:cubicBezTo>
                <a:lnTo>
                  <a:pt x="2683773" y="1882959"/>
                </a:lnTo>
                <a:lnTo>
                  <a:pt x="2701737" y="1877478"/>
                </a:lnTo>
                <a:lnTo>
                  <a:pt x="2707272" y="1878780"/>
                </a:lnTo>
                <a:lnTo>
                  <a:pt x="2709443" y="1879322"/>
                </a:lnTo>
                <a:cubicBezTo>
                  <a:pt x="2709497" y="1879322"/>
                  <a:pt x="2709551" y="1879322"/>
                  <a:pt x="2709551" y="1879322"/>
                </a:cubicBezTo>
                <a:lnTo>
                  <a:pt x="2709931" y="1879431"/>
                </a:lnTo>
                <a:cubicBezTo>
                  <a:pt x="2712047" y="1879920"/>
                  <a:pt x="2714219" y="1878835"/>
                  <a:pt x="2715087" y="1876880"/>
                </a:cubicBezTo>
                <a:lnTo>
                  <a:pt x="2721382" y="1862987"/>
                </a:lnTo>
                <a:lnTo>
                  <a:pt x="2731640" y="1864615"/>
                </a:lnTo>
                <a:cubicBezTo>
                  <a:pt x="2732453" y="1864724"/>
                  <a:pt x="2733268" y="1864669"/>
                  <a:pt x="2734027" y="1864344"/>
                </a:cubicBezTo>
                <a:lnTo>
                  <a:pt x="2754650" y="1856204"/>
                </a:lnTo>
                <a:cubicBezTo>
                  <a:pt x="2755355" y="1855933"/>
                  <a:pt x="2755952" y="1855498"/>
                  <a:pt x="2756441" y="1854955"/>
                </a:cubicBezTo>
                <a:lnTo>
                  <a:pt x="2776032" y="1831945"/>
                </a:lnTo>
                <a:lnTo>
                  <a:pt x="2775815" y="1837317"/>
                </a:lnTo>
                <a:cubicBezTo>
                  <a:pt x="2775761" y="1838566"/>
                  <a:pt x="2776250" y="1839814"/>
                  <a:pt x="2777172" y="1840737"/>
                </a:cubicBezTo>
                <a:cubicBezTo>
                  <a:pt x="2777932" y="1841442"/>
                  <a:pt x="2778854" y="1841876"/>
                  <a:pt x="2779831" y="1841985"/>
                </a:cubicBezTo>
                <a:cubicBezTo>
                  <a:pt x="2780320" y="1842093"/>
                  <a:pt x="2780754" y="1842093"/>
                  <a:pt x="2781242" y="1842093"/>
                </a:cubicBezTo>
                <a:lnTo>
                  <a:pt x="2784824" y="1841768"/>
                </a:lnTo>
                <a:cubicBezTo>
                  <a:pt x="2786127" y="1841605"/>
                  <a:pt x="2787266" y="1840954"/>
                  <a:pt x="2788026" y="1839923"/>
                </a:cubicBezTo>
                <a:lnTo>
                  <a:pt x="2793399" y="1832542"/>
                </a:lnTo>
                <a:lnTo>
                  <a:pt x="2796655" y="1832542"/>
                </a:lnTo>
                <a:cubicBezTo>
                  <a:pt x="2798717" y="1832542"/>
                  <a:pt x="2800563" y="1831185"/>
                  <a:pt x="2801051" y="1829177"/>
                </a:cubicBezTo>
                <a:lnTo>
                  <a:pt x="2803005" y="1821742"/>
                </a:lnTo>
                <a:cubicBezTo>
                  <a:pt x="2803276" y="1820548"/>
                  <a:pt x="2803113" y="1819246"/>
                  <a:pt x="2802462" y="1818214"/>
                </a:cubicBezTo>
                <a:cubicBezTo>
                  <a:pt x="2802028" y="1817455"/>
                  <a:pt x="2801323" y="1816912"/>
                  <a:pt x="2800563" y="1816478"/>
                </a:cubicBezTo>
                <a:cubicBezTo>
                  <a:pt x="2801051" y="1815663"/>
                  <a:pt x="2801268" y="1814741"/>
                  <a:pt x="2801268" y="1813819"/>
                </a:cubicBezTo>
                <a:lnTo>
                  <a:pt x="2800780" y="1802367"/>
                </a:lnTo>
                <a:lnTo>
                  <a:pt x="2802191" y="1799600"/>
                </a:lnTo>
                <a:lnTo>
                  <a:pt x="2803330" y="1799871"/>
                </a:lnTo>
                <a:cubicBezTo>
                  <a:pt x="2803765" y="1799980"/>
                  <a:pt x="2804199" y="1799980"/>
                  <a:pt x="2804633" y="1799980"/>
                </a:cubicBezTo>
                <a:cubicBezTo>
                  <a:pt x="2805555" y="1800034"/>
                  <a:pt x="2806533" y="1799817"/>
                  <a:pt x="2807346" y="1799328"/>
                </a:cubicBezTo>
                <a:lnTo>
                  <a:pt x="2812719" y="1796018"/>
                </a:lnTo>
                <a:cubicBezTo>
                  <a:pt x="2814782" y="1794716"/>
                  <a:pt x="2815487" y="1792002"/>
                  <a:pt x="2814238" y="1789885"/>
                </a:cubicBezTo>
                <a:lnTo>
                  <a:pt x="2810223" y="1782993"/>
                </a:lnTo>
                <a:lnTo>
                  <a:pt x="2820100" y="1778489"/>
                </a:lnTo>
                <a:lnTo>
                  <a:pt x="2845064" y="1777892"/>
                </a:lnTo>
                <a:cubicBezTo>
                  <a:pt x="2845553" y="1777892"/>
                  <a:pt x="2846042" y="1777783"/>
                  <a:pt x="2846529" y="1777620"/>
                </a:cubicBezTo>
                <a:lnTo>
                  <a:pt x="2857601" y="1773495"/>
                </a:lnTo>
                <a:cubicBezTo>
                  <a:pt x="2859446" y="1772790"/>
                  <a:pt x="2860640" y="1770999"/>
                  <a:pt x="2860531" y="1769046"/>
                </a:cubicBezTo>
                <a:lnTo>
                  <a:pt x="2860368" y="1765192"/>
                </a:lnTo>
                <a:cubicBezTo>
                  <a:pt x="2860260" y="1763510"/>
                  <a:pt x="2859229" y="1761991"/>
                  <a:pt x="2857709" y="1761285"/>
                </a:cubicBezTo>
                <a:lnTo>
                  <a:pt x="2849134" y="1757377"/>
                </a:lnTo>
                <a:lnTo>
                  <a:pt x="2850491" y="1751245"/>
                </a:lnTo>
                <a:cubicBezTo>
                  <a:pt x="2850708" y="1750160"/>
                  <a:pt x="2850545" y="1749019"/>
                  <a:pt x="2850003" y="1748043"/>
                </a:cubicBezTo>
                <a:lnTo>
                  <a:pt x="2844630" y="1738437"/>
                </a:lnTo>
                <a:lnTo>
                  <a:pt x="2843382" y="1711465"/>
                </a:lnTo>
                <a:cubicBezTo>
                  <a:pt x="2843328" y="1710271"/>
                  <a:pt x="2842785" y="1709186"/>
                  <a:pt x="2841917" y="1708371"/>
                </a:cubicBezTo>
                <a:lnTo>
                  <a:pt x="2838606" y="1705278"/>
                </a:lnTo>
                <a:cubicBezTo>
                  <a:pt x="2837738" y="1704464"/>
                  <a:pt x="2836653" y="1704084"/>
                  <a:pt x="2835513" y="1704084"/>
                </a:cubicBezTo>
                <a:cubicBezTo>
                  <a:pt x="2835296" y="1704084"/>
                  <a:pt x="2834916" y="1704084"/>
                  <a:pt x="2834916" y="1704084"/>
                </a:cubicBezTo>
                <a:lnTo>
                  <a:pt x="2836544" y="1698494"/>
                </a:lnTo>
                <a:cubicBezTo>
                  <a:pt x="2836815" y="1697626"/>
                  <a:pt x="2836815" y="1696649"/>
                  <a:pt x="2836490" y="1695781"/>
                </a:cubicBezTo>
                <a:lnTo>
                  <a:pt x="2854887" y="1686175"/>
                </a:lnTo>
                <a:lnTo>
                  <a:pt x="2860151" y="1694858"/>
                </a:lnTo>
                <a:cubicBezTo>
                  <a:pt x="2860857" y="1695997"/>
                  <a:pt x="2862051" y="1696812"/>
                  <a:pt x="2863407" y="1696975"/>
                </a:cubicBezTo>
                <a:lnTo>
                  <a:pt x="2897761" y="1701479"/>
                </a:lnTo>
                <a:lnTo>
                  <a:pt x="2905847" y="1710705"/>
                </a:lnTo>
                <a:cubicBezTo>
                  <a:pt x="2906987" y="1712062"/>
                  <a:pt x="2908832" y="1712550"/>
                  <a:pt x="2910514" y="1712062"/>
                </a:cubicBezTo>
                <a:lnTo>
                  <a:pt x="2937052" y="1704192"/>
                </a:lnTo>
                <a:lnTo>
                  <a:pt x="2943076" y="1716675"/>
                </a:lnTo>
                <a:cubicBezTo>
                  <a:pt x="2943782" y="1718140"/>
                  <a:pt x="2945193" y="1719062"/>
                  <a:pt x="2946767" y="1719225"/>
                </a:cubicBezTo>
                <a:lnTo>
                  <a:pt x="2961583" y="1720528"/>
                </a:lnTo>
                <a:cubicBezTo>
                  <a:pt x="2961691" y="1720528"/>
                  <a:pt x="2961854" y="1720528"/>
                  <a:pt x="2961962" y="1720528"/>
                </a:cubicBezTo>
                <a:cubicBezTo>
                  <a:pt x="2962125" y="1720528"/>
                  <a:pt x="2962288" y="1720473"/>
                  <a:pt x="2962451" y="1720473"/>
                </a:cubicBezTo>
                <a:cubicBezTo>
                  <a:pt x="2962614" y="1720419"/>
                  <a:pt x="2962831" y="1720419"/>
                  <a:pt x="2962994" y="1720419"/>
                </a:cubicBezTo>
                <a:cubicBezTo>
                  <a:pt x="2963319" y="1720311"/>
                  <a:pt x="2963590" y="1720202"/>
                  <a:pt x="2963916" y="1720040"/>
                </a:cubicBezTo>
                <a:cubicBezTo>
                  <a:pt x="2963970" y="1719985"/>
                  <a:pt x="2964079" y="1719985"/>
                  <a:pt x="2964079" y="1719985"/>
                </a:cubicBezTo>
                <a:lnTo>
                  <a:pt x="2983454" y="1709348"/>
                </a:lnTo>
                <a:lnTo>
                  <a:pt x="3012868" y="1712441"/>
                </a:lnTo>
                <a:lnTo>
                  <a:pt x="3029692" y="1719388"/>
                </a:lnTo>
                <a:cubicBezTo>
                  <a:pt x="3030832" y="1719877"/>
                  <a:pt x="3032080" y="1719877"/>
                  <a:pt x="3033219" y="1719388"/>
                </a:cubicBezTo>
                <a:lnTo>
                  <a:pt x="3042499" y="1715372"/>
                </a:lnTo>
                <a:cubicBezTo>
                  <a:pt x="3043585" y="1714884"/>
                  <a:pt x="3044454" y="1714015"/>
                  <a:pt x="3044887" y="1712930"/>
                </a:cubicBezTo>
                <a:lnTo>
                  <a:pt x="3046841" y="1708208"/>
                </a:lnTo>
                <a:cubicBezTo>
                  <a:pt x="3047058" y="1707666"/>
                  <a:pt x="3047167" y="1707069"/>
                  <a:pt x="3047167" y="1706472"/>
                </a:cubicBezTo>
                <a:cubicBezTo>
                  <a:pt x="3047167" y="1705875"/>
                  <a:pt x="3047004" y="1705278"/>
                  <a:pt x="3046787" y="1704735"/>
                </a:cubicBezTo>
                <a:cubicBezTo>
                  <a:pt x="3046787" y="1704735"/>
                  <a:pt x="3045321" y="1701316"/>
                  <a:pt x="3045321" y="1701316"/>
                </a:cubicBezTo>
                <a:lnTo>
                  <a:pt x="3059703" y="1701316"/>
                </a:lnTo>
                <a:cubicBezTo>
                  <a:pt x="3061548" y="1701316"/>
                  <a:pt x="3063231" y="1700176"/>
                  <a:pt x="3063882" y="1698440"/>
                </a:cubicBezTo>
                <a:lnTo>
                  <a:pt x="3068277" y="1686989"/>
                </a:lnTo>
                <a:lnTo>
                  <a:pt x="3081683" y="1678034"/>
                </a:lnTo>
                <a:lnTo>
                  <a:pt x="3082117" y="1681019"/>
                </a:lnTo>
                <a:cubicBezTo>
                  <a:pt x="3082334" y="1682701"/>
                  <a:pt x="3083474" y="1684004"/>
                  <a:pt x="3084993" y="1684601"/>
                </a:cubicBezTo>
                <a:lnTo>
                  <a:pt x="3084613" y="1686012"/>
                </a:lnTo>
                <a:cubicBezTo>
                  <a:pt x="3084505" y="1686392"/>
                  <a:pt x="3084450" y="1686826"/>
                  <a:pt x="3084450" y="1687206"/>
                </a:cubicBezTo>
                <a:cubicBezTo>
                  <a:pt x="3084450" y="1688400"/>
                  <a:pt x="3084884" y="1689540"/>
                  <a:pt x="3085753" y="1690408"/>
                </a:cubicBezTo>
                <a:lnTo>
                  <a:pt x="3089986" y="1694641"/>
                </a:lnTo>
                <a:cubicBezTo>
                  <a:pt x="3091614" y="1696215"/>
                  <a:pt x="3094110" y="1696432"/>
                  <a:pt x="3095902" y="1695075"/>
                </a:cubicBezTo>
                <a:lnTo>
                  <a:pt x="3106592" y="1687097"/>
                </a:lnTo>
                <a:cubicBezTo>
                  <a:pt x="3107298" y="1686554"/>
                  <a:pt x="3107787" y="1685849"/>
                  <a:pt x="3108112" y="1685035"/>
                </a:cubicBezTo>
                <a:cubicBezTo>
                  <a:pt x="3108167" y="1684981"/>
                  <a:pt x="3108167" y="1684872"/>
                  <a:pt x="3108167" y="1684872"/>
                </a:cubicBezTo>
                <a:cubicBezTo>
                  <a:pt x="3108167" y="1684818"/>
                  <a:pt x="3108167" y="1684710"/>
                  <a:pt x="3108167" y="1684710"/>
                </a:cubicBezTo>
                <a:cubicBezTo>
                  <a:pt x="3108221" y="1684438"/>
                  <a:pt x="3108329" y="1684221"/>
                  <a:pt x="3108329" y="1683950"/>
                </a:cubicBezTo>
                <a:cubicBezTo>
                  <a:pt x="3108329" y="1683624"/>
                  <a:pt x="3108329" y="1683353"/>
                  <a:pt x="3108329" y="1683027"/>
                </a:cubicBezTo>
                <a:cubicBezTo>
                  <a:pt x="3108275" y="1682105"/>
                  <a:pt x="3107895" y="1681236"/>
                  <a:pt x="3107298" y="1680531"/>
                </a:cubicBezTo>
                <a:lnTo>
                  <a:pt x="3104205" y="1676840"/>
                </a:lnTo>
                <a:cubicBezTo>
                  <a:pt x="3103716" y="1676243"/>
                  <a:pt x="3103120" y="1675809"/>
                  <a:pt x="3102414" y="1675538"/>
                </a:cubicBezTo>
                <a:lnTo>
                  <a:pt x="3111260" y="1668645"/>
                </a:lnTo>
                <a:lnTo>
                  <a:pt x="3130363" y="1672607"/>
                </a:lnTo>
                <a:lnTo>
                  <a:pt x="3138287" y="1674235"/>
                </a:lnTo>
                <a:cubicBezTo>
                  <a:pt x="3138450" y="1674235"/>
                  <a:pt x="3138558" y="1674235"/>
                  <a:pt x="3138721" y="1674235"/>
                </a:cubicBezTo>
                <a:cubicBezTo>
                  <a:pt x="3138883" y="1674235"/>
                  <a:pt x="3139046" y="1674235"/>
                  <a:pt x="3139209" y="1674235"/>
                </a:cubicBezTo>
                <a:cubicBezTo>
                  <a:pt x="3140077" y="1674235"/>
                  <a:pt x="3141000" y="1673964"/>
                  <a:pt x="3141760" y="1673421"/>
                </a:cubicBezTo>
                <a:lnTo>
                  <a:pt x="3157010" y="1662893"/>
                </a:lnTo>
                <a:cubicBezTo>
                  <a:pt x="3157878" y="1662296"/>
                  <a:pt x="3158529" y="1661428"/>
                  <a:pt x="3158801" y="1660451"/>
                </a:cubicBezTo>
                <a:lnTo>
                  <a:pt x="3160591" y="1654372"/>
                </a:lnTo>
                <a:lnTo>
                  <a:pt x="3160971" y="1653070"/>
                </a:lnTo>
                <a:lnTo>
                  <a:pt x="3172965" y="1649488"/>
                </a:lnTo>
                <a:lnTo>
                  <a:pt x="3176167" y="1651387"/>
                </a:lnTo>
                <a:cubicBezTo>
                  <a:pt x="3176439" y="1651550"/>
                  <a:pt x="3176764" y="1651659"/>
                  <a:pt x="3177090" y="1651767"/>
                </a:cubicBezTo>
                <a:cubicBezTo>
                  <a:pt x="3177742" y="1651931"/>
                  <a:pt x="3178392" y="1652039"/>
                  <a:pt x="3179098" y="1651931"/>
                </a:cubicBezTo>
                <a:cubicBezTo>
                  <a:pt x="3179261" y="1651931"/>
                  <a:pt x="3179586" y="1651876"/>
                  <a:pt x="3179586" y="1651876"/>
                </a:cubicBezTo>
                <a:lnTo>
                  <a:pt x="3187673" y="1649759"/>
                </a:lnTo>
                <a:cubicBezTo>
                  <a:pt x="3188378" y="1649542"/>
                  <a:pt x="3189029" y="1649217"/>
                  <a:pt x="3189572" y="1648728"/>
                </a:cubicBezTo>
                <a:lnTo>
                  <a:pt x="3197224" y="1641890"/>
                </a:lnTo>
                <a:cubicBezTo>
                  <a:pt x="3197930" y="1641293"/>
                  <a:pt x="3198418" y="1640425"/>
                  <a:pt x="3198635" y="1639503"/>
                </a:cubicBezTo>
                <a:lnTo>
                  <a:pt x="3203140" y="1618608"/>
                </a:lnTo>
                <a:lnTo>
                  <a:pt x="3207916" y="1616546"/>
                </a:lnTo>
                <a:lnTo>
                  <a:pt x="3216762" y="1621322"/>
                </a:lnTo>
                <a:cubicBezTo>
                  <a:pt x="3217684" y="1621810"/>
                  <a:pt x="3218770" y="1621973"/>
                  <a:pt x="3219801" y="1621756"/>
                </a:cubicBezTo>
                <a:lnTo>
                  <a:pt x="3246882" y="1616166"/>
                </a:lnTo>
                <a:cubicBezTo>
                  <a:pt x="3247478" y="1616057"/>
                  <a:pt x="3248075" y="1615786"/>
                  <a:pt x="3248618" y="1615407"/>
                </a:cubicBezTo>
                <a:lnTo>
                  <a:pt x="3264085" y="1604172"/>
                </a:lnTo>
                <a:lnTo>
                  <a:pt x="3267667" y="1605801"/>
                </a:lnTo>
                <a:cubicBezTo>
                  <a:pt x="3268427" y="1606180"/>
                  <a:pt x="3269295" y="1606289"/>
                  <a:pt x="3270109" y="1606180"/>
                </a:cubicBezTo>
                <a:cubicBezTo>
                  <a:pt x="3270923" y="1606072"/>
                  <a:pt x="3271738" y="1605747"/>
                  <a:pt x="3272389" y="1605203"/>
                </a:cubicBezTo>
                <a:lnTo>
                  <a:pt x="3280855" y="1598474"/>
                </a:lnTo>
                <a:lnTo>
                  <a:pt x="3289701" y="1597877"/>
                </a:lnTo>
                <a:cubicBezTo>
                  <a:pt x="3291655" y="1597769"/>
                  <a:pt x="3293283" y="1596412"/>
                  <a:pt x="3293771" y="1594567"/>
                </a:cubicBezTo>
                <a:lnTo>
                  <a:pt x="3295670" y="1587511"/>
                </a:lnTo>
                <a:close/>
                <a:moveTo>
                  <a:pt x="1934083" y="1565749"/>
                </a:moveTo>
                <a:lnTo>
                  <a:pt x="1974949" y="1600916"/>
                </a:lnTo>
                <a:lnTo>
                  <a:pt x="2011961" y="1588000"/>
                </a:lnTo>
                <a:cubicBezTo>
                  <a:pt x="2013101" y="1587620"/>
                  <a:pt x="2014295" y="1587674"/>
                  <a:pt x="2015381" y="1588163"/>
                </a:cubicBezTo>
                <a:lnTo>
                  <a:pt x="2055595" y="1606995"/>
                </a:lnTo>
                <a:lnTo>
                  <a:pt x="2084263" y="1613347"/>
                </a:lnTo>
                <a:lnTo>
                  <a:pt x="2055595" y="1607049"/>
                </a:lnTo>
                <a:lnTo>
                  <a:pt x="2015381" y="1588217"/>
                </a:lnTo>
                <a:cubicBezTo>
                  <a:pt x="2014295" y="1587729"/>
                  <a:pt x="2013101" y="1587674"/>
                  <a:pt x="2011961" y="1588054"/>
                </a:cubicBezTo>
                <a:lnTo>
                  <a:pt x="1974949" y="1600970"/>
                </a:lnTo>
                <a:cubicBezTo>
                  <a:pt x="1974949" y="1600970"/>
                  <a:pt x="1934083" y="1565749"/>
                  <a:pt x="1934083" y="1565749"/>
                </a:cubicBezTo>
                <a:close/>
                <a:moveTo>
                  <a:pt x="2900908" y="1557880"/>
                </a:moveTo>
                <a:lnTo>
                  <a:pt x="2900963" y="1557934"/>
                </a:lnTo>
                <a:lnTo>
                  <a:pt x="2900902" y="1557900"/>
                </a:lnTo>
                <a:close/>
                <a:moveTo>
                  <a:pt x="2642582" y="1545560"/>
                </a:moveTo>
                <a:cubicBezTo>
                  <a:pt x="2643125" y="1545506"/>
                  <a:pt x="2643667" y="1545506"/>
                  <a:pt x="2644210" y="1545614"/>
                </a:cubicBezTo>
                <a:cubicBezTo>
                  <a:pt x="2644210" y="1545614"/>
                  <a:pt x="2652677" y="1547460"/>
                  <a:pt x="2652677" y="1547460"/>
                </a:cubicBezTo>
                <a:lnTo>
                  <a:pt x="2644102" y="1545614"/>
                </a:lnTo>
                <a:cubicBezTo>
                  <a:pt x="2643613" y="1545560"/>
                  <a:pt x="2643071" y="1545506"/>
                  <a:pt x="2642582" y="1545560"/>
                </a:cubicBezTo>
                <a:close/>
                <a:moveTo>
                  <a:pt x="4636255" y="1535629"/>
                </a:moveTo>
                <a:cubicBezTo>
                  <a:pt x="4636255" y="1535629"/>
                  <a:pt x="4647490" y="1584147"/>
                  <a:pt x="4647490" y="1584147"/>
                </a:cubicBezTo>
                <a:lnTo>
                  <a:pt x="4719398" y="1892727"/>
                </a:lnTo>
                <a:lnTo>
                  <a:pt x="4772419" y="2096079"/>
                </a:lnTo>
                <a:lnTo>
                  <a:pt x="4718692" y="2193819"/>
                </a:lnTo>
                <a:cubicBezTo>
                  <a:pt x="4718312" y="2194525"/>
                  <a:pt x="4718149" y="2195339"/>
                  <a:pt x="4718149" y="2196098"/>
                </a:cubicBezTo>
                <a:lnTo>
                  <a:pt x="4720266" y="2318478"/>
                </a:lnTo>
                <a:cubicBezTo>
                  <a:pt x="4720266" y="2319184"/>
                  <a:pt x="4720429" y="2319835"/>
                  <a:pt x="4720754" y="2320486"/>
                </a:cubicBezTo>
                <a:lnTo>
                  <a:pt x="4748052" y="2372748"/>
                </a:lnTo>
                <a:lnTo>
                  <a:pt x="4675330" y="2363794"/>
                </a:lnTo>
                <a:lnTo>
                  <a:pt x="4666321" y="2342140"/>
                </a:lnTo>
                <a:cubicBezTo>
                  <a:pt x="4665724" y="2340620"/>
                  <a:pt x="4664259" y="2339535"/>
                  <a:pt x="4662577" y="2339372"/>
                </a:cubicBezTo>
                <a:lnTo>
                  <a:pt x="4648086" y="2338070"/>
                </a:lnTo>
                <a:cubicBezTo>
                  <a:pt x="4646838" y="2337961"/>
                  <a:pt x="4645535" y="2338395"/>
                  <a:pt x="4644613" y="2339263"/>
                </a:cubicBezTo>
                <a:lnTo>
                  <a:pt x="4640760" y="2342845"/>
                </a:lnTo>
                <a:lnTo>
                  <a:pt x="4614547" y="2325153"/>
                </a:lnTo>
                <a:cubicBezTo>
                  <a:pt x="4613516" y="2324448"/>
                  <a:pt x="4612268" y="2324176"/>
                  <a:pt x="4611074" y="2324448"/>
                </a:cubicBezTo>
                <a:cubicBezTo>
                  <a:pt x="4609880" y="2324719"/>
                  <a:pt x="4608849" y="2325424"/>
                  <a:pt x="4608198" y="2326456"/>
                </a:cubicBezTo>
                <a:lnTo>
                  <a:pt x="4605050" y="2331340"/>
                </a:lnTo>
                <a:lnTo>
                  <a:pt x="4547198" y="2319238"/>
                </a:lnTo>
                <a:lnTo>
                  <a:pt x="4553167" y="2289986"/>
                </a:lnTo>
                <a:cubicBezTo>
                  <a:pt x="4553439" y="2288738"/>
                  <a:pt x="4553167" y="2287435"/>
                  <a:pt x="4552408" y="2286404"/>
                </a:cubicBezTo>
                <a:cubicBezTo>
                  <a:pt x="4551648" y="2285373"/>
                  <a:pt x="4550508" y="2284722"/>
                  <a:pt x="4549260" y="2284559"/>
                </a:cubicBezTo>
                <a:lnTo>
                  <a:pt x="4522396" y="2281466"/>
                </a:lnTo>
                <a:lnTo>
                  <a:pt x="4520442" y="2274845"/>
                </a:lnTo>
                <a:cubicBezTo>
                  <a:pt x="4519846" y="2272837"/>
                  <a:pt x="4517892" y="2271480"/>
                  <a:pt x="4515884" y="2271589"/>
                </a:cubicBezTo>
                <a:lnTo>
                  <a:pt x="4503836" y="2272131"/>
                </a:lnTo>
                <a:lnTo>
                  <a:pt x="4496075" y="2268984"/>
                </a:lnTo>
                <a:cubicBezTo>
                  <a:pt x="4495479" y="2268712"/>
                  <a:pt x="4494773" y="2268658"/>
                  <a:pt x="4494122" y="2268658"/>
                </a:cubicBezTo>
                <a:lnTo>
                  <a:pt x="4457272" y="2270991"/>
                </a:lnTo>
                <a:lnTo>
                  <a:pt x="4453582" y="2269960"/>
                </a:lnTo>
                <a:lnTo>
                  <a:pt x="4444464" y="2252159"/>
                </a:lnTo>
                <a:cubicBezTo>
                  <a:pt x="4443759" y="2250803"/>
                  <a:pt x="4442402" y="2249881"/>
                  <a:pt x="4440883" y="2249718"/>
                </a:cubicBezTo>
                <a:lnTo>
                  <a:pt x="4431168" y="2248741"/>
                </a:lnTo>
                <a:cubicBezTo>
                  <a:pt x="4429703" y="2248578"/>
                  <a:pt x="4428237" y="2249175"/>
                  <a:pt x="4427261" y="2250315"/>
                </a:cubicBezTo>
                <a:lnTo>
                  <a:pt x="4422268" y="2256176"/>
                </a:lnTo>
                <a:cubicBezTo>
                  <a:pt x="4421562" y="2257044"/>
                  <a:pt x="4421182" y="2258130"/>
                  <a:pt x="4421182" y="2259215"/>
                </a:cubicBezTo>
                <a:lnTo>
                  <a:pt x="4421559" y="2276091"/>
                </a:lnTo>
                <a:lnTo>
                  <a:pt x="4421562" y="2276256"/>
                </a:lnTo>
                <a:cubicBezTo>
                  <a:pt x="4420803" y="2275822"/>
                  <a:pt x="4419880" y="2275605"/>
                  <a:pt x="4418903" y="2275713"/>
                </a:cubicBezTo>
                <a:lnTo>
                  <a:pt x="4413476" y="2276310"/>
                </a:lnTo>
                <a:cubicBezTo>
                  <a:pt x="4413204" y="2276310"/>
                  <a:pt x="4412662" y="2276473"/>
                  <a:pt x="4412662" y="2276473"/>
                </a:cubicBezTo>
                <a:lnTo>
                  <a:pt x="4390302" y="2283419"/>
                </a:lnTo>
                <a:lnTo>
                  <a:pt x="4381511" y="2266433"/>
                </a:lnTo>
                <a:cubicBezTo>
                  <a:pt x="4380860" y="2265185"/>
                  <a:pt x="4379611" y="2264262"/>
                  <a:pt x="4378200" y="2264045"/>
                </a:cubicBezTo>
                <a:lnTo>
                  <a:pt x="4371471" y="2262959"/>
                </a:lnTo>
                <a:lnTo>
                  <a:pt x="4367835" y="2256990"/>
                </a:lnTo>
                <a:cubicBezTo>
                  <a:pt x="4366912" y="2255525"/>
                  <a:pt x="4365284" y="2254710"/>
                  <a:pt x="4363548" y="2254873"/>
                </a:cubicBezTo>
                <a:lnTo>
                  <a:pt x="4354159" y="2255742"/>
                </a:lnTo>
                <a:cubicBezTo>
                  <a:pt x="4353019" y="2255850"/>
                  <a:pt x="4351933" y="2256393"/>
                  <a:pt x="4351174" y="2257261"/>
                </a:cubicBezTo>
                <a:lnTo>
                  <a:pt x="4347049" y="2261983"/>
                </a:lnTo>
                <a:cubicBezTo>
                  <a:pt x="4346941" y="2262146"/>
                  <a:pt x="4346832" y="2262363"/>
                  <a:pt x="4346723" y="2262526"/>
                </a:cubicBezTo>
                <a:cubicBezTo>
                  <a:pt x="4345964" y="2263720"/>
                  <a:pt x="4345747" y="2265131"/>
                  <a:pt x="4346181" y="2266433"/>
                </a:cubicBezTo>
                <a:lnTo>
                  <a:pt x="4346832" y="2268386"/>
                </a:lnTo>
                <a:lnTo>
                  <a:pt x="4348786" y="2274302"/>
                </a:lnTo>
                <a:lnTo>
                  <a:pt x="4343142" y="2285807"/>
                </a:lnTo>
                <a:cubicBezTo>
                  <a:pt x="4342653" y="2286784"/>
                  <a:pt x="4342545" y="2287924"/>
                  <a:pt x="4342816" y="2289009"/>
                </a:cubicBezTo>
                <a:lnTo>
                  <a:pt x="4345638" y="2299158"/>
                </a:lnTo>
                <a:lnTo>
                  <a:pt x="4338096" y="2306542"/>
                </a:lnTo>
                <a:lnTo>
                  <a:pt x="4337877" y="2306756"/>
                </a:lnTo>
                <a:lnTo>
                  <a:pt x="4334350" y="2299646"/>
                </a:lnTo>
                <a:cubicBezTo>
                  <a:pt x="4333645" y="2298181"/>
                  <a:pt x="4332179" y="2297258"/>
                  <a:pt x="4330605" y="2297150"/>
                </a:cubicBezTo>
                <a:cubicBezTo>
                  <a:pt x="4329031" y="2297041"/>
                  <a:pt x="4327511" y="2297801"/>
                  <a:pt x="4326589" y="2299104"/>
                </a:cubicBezTo>
                <a:lnTo>
                  <a:pt x="4319751" y="2309035"/>
                </a:lnTo>
                <a:lnTo>
                  <a:pt x="4302493" y="2314299"/>
                </a:lnTo>
                <a:lnTo>
                  <a:pt x="4300159" y="2310283"/>
                </a:lnTo>
                <a:lnTo>
                  <a:pt x="4302981" y="2298832"/>
                </a:lnTo>
                <a:cubicBezTo>
                  <a:pt x="4303307" y="2297638"/>
                  <a:pt x="4303090" y="2296390"/>
                  <a:pt x="4302439" y="2295359"/>
                </a:cubicBezTo>
                <a:cubicBezTo>
                  <a:pt x="4301787" y="2294328"/>
                  <a:pt x="4300757" y="2293623"/>
                  <a:pt x="4299562" y="2293351"/>
                </a:cubicBezTo>
                <a:lnTo>
                  <a:pt x="4282793" y="2289823"/>
                </a:lnTo>
                <a:cubicBezTo>
                  <a:pt x="4280948" y="2289444"/>
                  <a:pt x="4279103" y="2290203"/>
                  <a:pt x="4278072" y="2291777"/>
                </a:cubicBezTo>
                <a:lnTo>
                  <a:pt x="4273567" y="2298669"/>
                </a:lnTo>
                <a:lnTo>
                  <a:pt x="4261411" y="2295413"/>
                </a:lnTo>
                <a:cubicBezTo>
                  <a:pt x="4261193" y="2295305"/>
                  <a:pt x="4260922" y="2295305"/>
                  <a:pt x="4260705" y="2295305"/>
                </a:cubicBezTo>
                <a:cubicBezTo>
                  <a:pt x="4260651" y="2295305"/>
                  <a:pt x="4260542" y="2295305"/>
                  <a:pt x="4260542" y="2295305"/>
                </a:cubicBezTo>
                <a:cubicBezTo>
                  <a:pt x="4260488" y="2295305"/>
                  <a:pt x="4260380" y="2295305"/>
                  <a:pt x="4260380" y="2295305"/>
                </a:cubicBezTo>
                <a:cubicBezTo>
                  <a:pt x="4260108" y="2295305"/>
                  <a:pt x="4259836" y="2295305"/>
                  <a:pt x="4259619" y="2295305"/>
                </a:cubicBezTo>
                <a:cubicBezTo>
                  <a:pt x="4259023" y="2295413"/>
                  <a:pt x="4258480" y="2295576"/>
                  <a:pt x="4257937" y="2295901"/>
                </a:cubicBezTo>
                <a:cubicBezTo>
                  <a:pt x="4256851" y="2296553"/>
                  <a:pt x="4256092" y="2297530"/>
                  <a:pt x="4255820" y="2298724"/>
                </a:cubicBezTo>
                <a:lnTo>
                  <a:pt x="4252944" y="2310337"/>
                </a:lnTo>
                <a:lnTo>
                  <a:pt x="4250763" y="2311501"/>
                </a:lnTo>
                <a:lnTo>
                  <a:pt x="4250502" y="2311640"/>
                </a:lnTo>
                <a:lnTo>
                  <a:pt x="4247789" y="2303879"/>
                </a:lnTo>
                <a:lnTo>
                  <a:pt x="4250611" y="2297747"/>
                </a:lnTo>
                <a:cubicBezTo>
                  <a:pt x="4251262" y="2296336"/>
                  <a:pt x="4251153" y="2294708"/>
                  <a:pt x="4250285" y="2293405"/>
                </a:cubicBezTo>
                <a:lnTo>
                  <a:pt x="4241493" y="2279892"/>
                </a:lnTo>
                <a:cubicBezTo>
                  <a:pt x="4240679" y="2278590"/>
                  <a:pt x="4239214" y="2277829"/>
                  <a:pt x="4237749" y="2277829"/>
                </a:cubicBezTo>
                <a:cubicBezTo>
                  <a:pt x="4237260" y="2277829"/>
                  <a:pt x="4236771" y="2277884"/>
                  <a:pt x="4236283" y="2278047"/>
                </a:cubicBezTo>
                <a:lnTo>
                  <a:pt x="4229505" y="2280359"/>
                </a:lnTo>
                <a:lnTo>
                  <a:pt x="4229282" y="2280434"/>
                </a:lnTo>
                <a:cubicBezTo>
                  <a:pt x="4228523" y="2280706"/>
                  <a:pt x="4227872" y="2281140"/>
                  <a:pt x="4227329" y="2281737"/>
                </a:cubicBezTo>
                <a:lnTo>
                  <a:pt x="4218320" y="2292103"/>
                </a:lnTo>
                <a:cubicBezTo>
                  <a:pt x="4217777" y="2292699"/>
                  <a:pt x="4217451" y="2293460"/>
                  <a:pt x="4217288" y="2294273"/>
                </a:cubicBezTo>
                <a:lnTo>
                  <a:pt x="4215823" y="2302305"/>
                </a:lnTo>
                <a:lnTo>
                  <a:pt x="4212567" y="2302794"/>
                </a:lnTo>
                <a:cubicBezTo>
                  <a:pt x="4210939" y="2303065"/>
                  <a:pt x="4209582" y="2304151"/>
                  <a:pt x="4208985" y="2305670"/>
                </a:cubicBezTo>
                <a:lnTo>
                  <a:pt x="4204535" y="2317501"/>
                </a:lnTo>
                <a:cubicBezTo>
                  <a:pt x="4204481" y="2317664"/>
                  <a:pt x="4204373" y="2317990"/>
                  <a:pt x="4204373" y="2317990"/>
                </a:cubicBezTo>
                <a:lnTo>
                  <a:pt x="4198674" y="2340674"/>
                </a:lnTo>
                <a:cubicBezTo>
                  <a:pt x="4198565" y="2341109"/>
                  <a:pt x="4198565" y="2341489"/>
                  <a:pt x="4198565" y="2341868"/>
                </a:cubicBezTo>
                <a:lnTo>
                  <a:pt x="4198565" y="2342031"/>
                </a:lnTo>
                <a:lnTo>
                  <a:pt x="4198728" y="2353591"/>
                </a:lnTo>
                <a:cubicBezTo>
                  <a:pt x="4198348" y="2353699"/>
                  <a:pt x="4197969" y="2353808"/>
                  <a:pt x="4197589" y="2354025"/>
                </a:cubicBezTo>
                <a:cubicBezTo>
                  <a:pt x="4196286" y="2354731"/>
                  <a:pt x="4195418" y="2356033"/>
                  <a:pt x="4195255" y="2357499"/>
                </a:cubicBezTo>
                <a:lnTo>
                  <a:pt x="4194930" y="2360537"/>
                </a:lnTo>
                <a:lnTo>
                  <a:pt x="4185269" y="2362926"/>
                </a:lnTo>
                <a:cubicBezTo>
                  <a:pt x="4184021" y="2363197"/>
                  <a:pt x="4182990" y="2364011"/>
                  <a:pt x="4182393" y="2365096"/>
                </a:cubicBezTo>
                <a:lnTo>
                  <a:pt x="4174144" y="2379912"/>
                </a:lnTo>
                <a:lnTo>
                  <a:pt x="4168445" y="2382191"/>
                </a:lnTo>
                <a:cubicBezTo>
                  <a:pt x="4167523" y="2382571"/>
                  <a:pt x="4166763" y="2383223"/>
                  <a:pt x="4166275" y="2384036"/>
                </a:cubicBezTo>
                <a:lnTo>
                  <a:pt x="4165027" y="2382462"/>
                </a:lnTo>
                <a:cubicBezTo>
                  <a:pt x="4164321" y="2381540"/>
                  <a:pt x="4163398" y="2380997"/>
                  <a:pt x="4162313" y="2380781"/>
                </a:cubicBezTo>
                <a:cubicBezTo>
                  <a:pt x="4161987" y="2380726"/>
                  <a:pt x="4161607" y="2380726"/>
                  <a:pt x="4161227" y="2380726"/>
                </a:cubicBezTo>
                <a:lnTo>
                  <a:pt x="4144675" y="2381703"/>
                </a:lnTo>
                <a:cubicBezTo>
                  <a:pt x="4143752" y="2381757"/>
                  <a:pt x="4142938" y="2382029"/>
                  <a:pt x="4142233" y="2382571"/>
                </a:cubicBezTo>
                <a:lnTo>
                  <a:pt x="4124486" y="2395651"/>
                </a:lnTo>
                <a:lnTo>
                  <a:pt x="4120091" y="2395976"/>
                </a:lnTo>
                <a:cubicBezTo>
                  <a:pt x="4118191" y="2396138"/>
                  <a:pt x="4116617" y="2397441"/>
                  <a:pt x="4116075" y="2399232"/>
                </a:cubicBezTo>
                <a:lnTo>
                  <a:pt x="4115907" y="2399736"/>
                </a:lnTo>
                <a:lnTo>
                  <a:pt x="4115858" y="2399884"/>
                </a:lnTo>
                <a:cubicBezTo>
                  <a:pt x="4115260" y="2399504"/>
                  <a:pt x="4114555" y="2399232"/>
                  <a:pt x="4113795" y="2399178"/>
                </a:cubicBezTo>
                <a:lnTo>
                  <a:pt x="4108911" y="2398744"/>
                </a:lnTo>
                <a:cubicBezTo>
                  <a:pt x="4108531" y="2398635"/>
                  <a:pt x="4108151" y="2398689"/>
                  <a:pt x="4107771" y="2398744"/>
                </a:cubicBezTo>
                <a:lnTo>
                  <a:pt x="4108911" y="2395325"/>
                </a:lnTo>
                <a:cubicBezTo>
                  <a:pt x="4109183" y="2394457"/>
                  <a:pt x="4109183" y="2393588"/>
                  <a:pt x="4108965" y="2392720"/>
                </a:cubicBezTo>
                <a:lnTo>
                  <a:pt x="4104569" y="2376656"/>
                </a:lnTo>
                <a:cubicBezTo>
                  <a:pt x="4104297" y="2375570"/>
                  <a:pt x="4103592" y="2374648"/>
                  <a:pt x="4102670" y="2374051"/>
                </a:cubicBezTo>
                <a:lnTo>
                  <a:pt x="4097514" y="2370740"/>
                </a:lnTo>
                <a:cubicBezTo>
                  <a:pt x="4096700" y="2370252"/>
                  <a:pt x="4095723" y="2370035"/>
                  <a:pt x="4094800" y="2370035"/>
                </a:cubicBezTo>
                <a:cubicBezTo>
                  <a:pt x="4094475" y="2370089"/>
                  <a:pt x="4094204" y="2370089"/>
                  <a:pt x="4093878" y="2370197"/>
                </a:cubicBezTo>
                <a:lnTo>
                  <a:pt x="4080528" y="2373780"/>
                </a:lnTo>
                <a:cubicBezTo>
                  <a:pt x="4079388" y="2374105"/>
                  <a:pt x="4078411" y="2374865"/>
                  <a:pt x="4077814" y="2375841"/>
                </a:cubicBezTo>
                <a:lnTo>
                  <a:pt x="4071464" y="2386370"/>
                </a:lnTo>
                <a:lnTo>
                  <a:pt x="4062184" y="2390169"/>
                </a:lnTo>
                <a:lnTo>
                  <a:pt x="4040910" y="2389463"/>
                </a:lnTo>
                <a:lnTo>
                  <a:pt x="4034940" y="2383873"/>
                </a:lnTo>
                <a:cubicBezTo>
                  <a:pt x="4033963" y="2382951"/>
                  <a:pt x="4032607" y="2382517"/>
                  <a:pt x="4031250" y="2382680"/>
                </a:cubicBezTo>
                <a:cubicBezTo>
                  <a:pt x="4029893" y="2382843"/>
                  <a:pt x="4028699" y="2383657"/>
                  <a:pt x="4027994" y="2384797"/>
                </a:cubicBezTo>
                <a:lnTo>
                  <a:pt x="4022404" y="2393914"/>
                </a:lnTo>
                <a:cubicBezTo>
                  <a:pt x="4021807" y="2394782"/>
                  <a:pt x="4021590" y="2395867"/>
                  <a:pt x="4021753" y="2396899"/>
                </a:cubicBezTo>
                <a:lnTo>
                  <a:pt x="4023489" y="2409706"/>
                </a:lnTo>
                <a:cubicBezTo>
                  <a:pt x="4023489" y="2409978"/>
                  <a:pt x="4023652" y="2410521"/>
                  <a:pt x="4023652" y="2410521"/>
                </a:cubicBezTo>
                <a:lnTo>
                  <a:pt x="4028482" y="2425173"/>
                </a:lnTo>
                <a:cubicBezTo>
                  <a:pt x="4028536" y="2425391"/>
                  <a:pt x="4028645" y="2425608"/>
                  <a:pt x="4028754" y="2425825"/>
                </a:cubicBezTo>
                <a:cubicBezTo>
                  <a:pt x="4027939" y="2426476"/>
                  <a:pt x="4027343" y="2427344"/>
                  <a:pt x="4027126" y="2428430"/>
                </a:cubicBezTo>
                <a:lnTo>
                  <a:pt x="4025389" y="2436516"/>
                </a:lnTo>
                <a:cubicBezTo>
                  <a:pt x="4025280" y="2437004"/>
                  <a:pt x="4025280" y="2437439"/>
                  <a:pt x="4025280" y="2437873"/>
                </a:cubicBezTo>
                <a:cubicBezTo>
                  <a:pt x="4025334" y="2438307"/>
                  <a:pt x="4025443" y="2438741"/>
                  <a:pt x="4025606" y="2439175"/>
                </a:cubicBezTo>
                <a:lnTo>
                  <a:pt x="4026474" y="2441346"/>
                </a:lnTo>
                <a:lnTo>
                  <a:pt x="4027777" y="2444657"/>
                </a:lnTo>
                <a:cubicBezTo>
                  <a:pt x="4028374" y="2446122"/>
                  <a:pt x="4029676" y="2447153"/>
                  <a:pt x="4031250" y="2447424"/>
                </a:cubicBezTo>
                <a:lnTo>
                  <a:pt x="4033801" y="2447858"/>
                </a:lnTo>
                <a:lnTo>
                  <a:pt x="4025280" y="2456759"/>
                </a:lnTo>
                <a:cubicBezTo>
                  <a:pt x="4024358" y="2457736"/>
                  <a:pt x="4023923" y="2459038"/>
                  <a:pt x="4024086" y="2460395"/>
                </a:cubicBezTo>
                <a:lnTo>
                  <a:pt x="4025389" y="2471520"/>
                </a:lnTo>
                <a:lnTo>
                  <a:pt x="4016541" y="2474445"/>
                </a:lnTo>
                <a:lnTo>
                  <a:pt x="4025605" y="2471465"/>
                </a:lnTo>
                <a:lnTo>
                  <a:pt x="4005797" y="2478032"/>
                </a:lnTo>
                <a:lnTo>
                  <a:pt x="4005797" y="2477997"/>
                </a:lnTo>
                <a:lnTo>
                  <a:pt x="4005526" y="2478087"/>
                </a:lnTo>
                <a:lnTo>
                  <a:pt x="4004604" y="2474180"/>
                </a:lnTo>
                <a:cubicBezTo>
                  <a:pt x="4004061" y="2471900"/>
                  <a:pt x="4001944" y="2470381"/>
                  <a:pt x="3999556" y="2470706"/>
                </a:cubicBezTo>
                <a:lnTo>
                  <a:pt x="3988973" y="2472171"/>
                </a:lnTo>
                <a:lnTo>
                  <a:pt x="3988865" y="2455999"/>
                </a:lnTo>
                <a:cubicBezTo>
                  <a:pt x="3988865" y="2454100"/>
                  <a:pt x="3987671" y="2452417"/>
                  <a:pt x="3985880" y="2451766"/>
                </a:cubicBezTo>
                <a:lnTo>
                  <a:pt x="3961621" y="2443083"/>
                </a:lnTo>
                <a:lnTo>
                  <a:pt x="3961350" y="2427778"/>
                </a:lnTo>
                <a:cubicBezTo>
                  <a:pt x="3961350" y="2426530"/>
                  <a:pt x="3960807" y="2425282"/>
                  <a:pt x="3959830" y="2424468"/>
                </a:cubicBezTo>
                <a:lnTo>
                  <a:pt x="3950550" y="2416327"/>
                </a:lnTo>
                <a:cubicBezTo>
                  <a:pt x="3949899" y="2415731"/>
                  <a:pt x="3949139" y="2415350"/>
                  <a:pt x="3948271" y="2415242"/>
                </a:cubicBezTo>
                <a:lnTo>
                  <a:pt x="3916468" y="2410141"/>
                </a:lnTo>
                <a:cubicBezTo>
                  <a:pt x="3915980" y="2410032"/>
                  <a:pt x="3915437" y="2410032"/>
                  <a:pt x="3914949" y="2410141"/>
                </a:cubicBezTo>
                <a:lnTo>
                  <a:pt x="3892698" y="2414265"/>
                </a:lnTo>
                <a:cubicBezTo>
                  <a:pt x="3891396" y="2414482"/>
                  <a:pt x="3890256" y="2415296"/>
                  <a:pt x="3889604" y="2416490"/>
                </a:cubicBezTo>
                <a:lnTo>
                  <a:pt x="3882387" y="2429298"/>
                </a:lnTo>
                <a:lnTo>
                  <a:pt x="3880813" y="2429461"/>
                </a:lnTo>
                <a:lnTo>
                  <a:pt x="3869090" y="2430872"/>
                </a:lnTo>
                <a:cubicBezTo>
                  <a:pt x="3868276" y="2430981"/>
                  <a:pt x="3867516" y="2431306"/>
                  <a:pt x="3866865" y="2431794"/>
                </a:cubicBezTo>
                <a:lnTo>
                  <a:pt x="3847762" y="2446556"/>
                </a:lnTo>
                <a:lnTo>
                  <a:pt x="3841630" y="2441997"/>
                </a:lnTo>
                <a:cubicBezTo>
                  <a:pt x="3840924" y="2441509"/>
                  <a:pt x="3840165" y="2441183"/>
                  <a:pt x="3839350" y="2441129"/>
                </a:cubicBezTo>
                <a:cubicBezTo>
                  <a:pt x="3838970" y="2441020"/>
                  <a:pt x="3838537" y="2441074"/>
                  <a:pt x="3838156" y="2441129"/>
                </a:cubicBezTo>
                <a:cubicBezTo>
                  <a:pt x="3837722" y="2441183"/>
                  <a:pt x="3837343" y="2441346"/>
                  <a:pt x="3836962" y="2441509"/>
                </a:cubicBezTo>
                <a:lnTo>
                  <a:pt x="3834140" y="2442811"/>
                </a:lnTo>
                <a:lnTo>
                  <a:pt x="3834629" y="2437927"/>
                </a:lnTo>
                <a:cubicBezTo>
                  <a:pt x="3834683" y="2437330"/>
                  <a:pt x="3834629" y="2436733"/>
                  <a:pt x="3834466" y="2436136"/>
                </a:cubicBezTo>
                <a:lnTo>
                  <a:pt x="3829365" y="2419638"/>
                </a:lnTo>
                <a:cubicBezTo>
                  <a:pt x="3829093" y="2418715"/>
                  <a:pt x="3828496" y="2417901"/>
                  <a:pt x="3827683" y="2417305"/>
                </a:cubicBezTo>
                <a:lnTo>
                  <a:pt x="3826814" y="2416707"/>
                </a:lnTo>
                <a:lnTo>
                  <a:pt x="3827465" y="2415187"/>
                </a:lnTo>
                <a:cubicBezTo>
                  <a:pt x="3828008" y="2413831"/>
                  <a:pt x="3827899" y="2412257"/>
                  <a:pt x="3827085" y="2411009"/>
                </a:cubicBezTo>
                <a:lnTo>
                  <a:pt x="3824643" y="2407155"/>
                </a:lnTo>
                <a:cubicBezTo>
                  <a:pt x="3823883" y="2405907"/>
                  <a:pt x="3822527" y="2405202"/>
                  <a:pt x="3821116" y="2405094"/>
                </a:cubicBezTo>
                <a:cubicBezTo>
                  <a:pt x="3820247" y="2405039"/>
                  <a:pt x="3819379" y="2405256"/>
                  <a:pt x="3818619" y="2405690"/>
                </a:cubicBezTo>
                <a:lnTo>
                  <a:pt x="3811402" y="2409760"/>
                </a:lnTo>
                <a:lnTo>
                  <a:pt x="3792949" y="2400589"/>
                </a:lnTo>
                <a:cubicBezTo>
                  <a:pt x="3790724" y="2399504"/>
                  <a:pt x="3788065" y="2400372"/>
                  <a:pt x="3786926" y="2402597"/>
                </a:cubicBezTo>
                <a:lnTo>
                  <a:pt x="3756534" y="2461915"/>
                </a:lnTo>
                <a:lnTo>
                  <a:pt x="3745571" y="2456379"/>
                </a:lnTo>
                <a:cubicBezTo>
                  <a:pt x="3745137" y="2456161"/>
                  <a:pt x="3744703" y="2455999"/>
                  <a:pt x="3744214" y="2455944"/>
                </a:cubicBezTo>
                <a:cubicBezTo>
                  <a:pt x="3743997" y="2455944"/>
                  <a:pt x="3743834" y="2455944"/>
                  <a:pt x="3743618" y="2455944"/>
                </a:cubicBezTo>
                <a:cubicBezTo>
                  <a:pt x="3743346" y="2455944"/>
                  <a:pt x="3742858" y="2455944"/>
                  <a:pt x="3742858" y="2455944"/>
                </a:cubicBezTo>
                <a:lnTo>
                  <a:pt x="3730213" y="2457844"/>
                </a:lnTo>
                <a:lnTo>
                  <a:pt x="3722886" y="2455999"/>
                </a:lnTo>
                <a:cubicBezTo>
                  <a:pt x="3722832" y="2455999"/>
                  <a:pt x="3722778" y="2455999"/>
                  <a:pt x="3722723" y="2455999"/>
                </a:cubicBezTo>
                <a:cubicBezTo>
                  <a:pt x="3722615" y="2455944"/>
                  <a:pt x="3722452" y="2455944"/>
                  <a:pt x="3722289" y="2455944"/>
                </a:cubicBezTo>
                <a:cubicBezTo>
                  <a:pt x="3722126" y="2455944"/>
                  <a:pt x="3722018" y="2455944"/>
                  <a:pt x="3721855" y="2455944"/>
                </a:cubicBezTo>
                <a:cubicBezTo>
                  <a:pt x="3721693" y="2455944"/>
                  <a:pt x="3721529" y="2455944"/>
                  <a:pt x="3721367" y="2455944"/>
                </a:cubicBezTo>
                <a:cubicBezTo>
                  <a:pt x="3721258" y="2455999"/>
                  <a:pt x="3721095" y="2455999"/>
                  <a:pt x="3720986" y="2455999"/>
                </a:cubicBezTo>
                <a:cubicBezTo>
                  <a:pt x="3720824" y="2455999"/>
                  <a:pt x="3720661" y="2456107"/>
                  <a:pt x="3720499" y="2456107"/>
                </a:cubicBezTo>
                <a:cubicBezTo>
                  <a:pt x="3720390" y="2456161"/>
                  <a:pt x="3720227" y="2456270"/>
                  <a:pt x="3720119" y="2456270"/>
                </a:cubicBezTo>
                <a:cubicBezTo>
                  <a:pt x="3720064" y="2456324"/>
                  <a:pt x="3719956" y="2456379"/>
                  <a:pt x="3719847" y="2456379"/>
                </a:cubicBezTo>
                <a:cubicBezTo>
                  <a:pt x="3719793" y="2456433"/>
                  <a:pt x="3719684" y="2456488"/>
                  <a:pt x="3719684" y="2456488"/>
                </a:cubicBezTo>
                <a:cubicBezTo>
                  <a:pt x="3719521" y="2456542"/>
                  <a:pt x="3719413" y="2456650"/>
                  <a:pt x="3719304" y="2456705"/>
                </a:cubicBezTo>
                <a:cubicBezTo>
                  <a:pt x="3719142" y="2456813"/>
                  <a:pt x="3719033" y="2456868"/>
                  <a:pt x="3718925" y="2456976"/>
                </a:cubicBezTo>
                <a:cubicBezTo>
                  <a:pt x="3718762" y="2457084"/>
                  <a:pt x="3718653" y="2457193"/>
                  <a:pt x="3718544" y="2457301"/>
                </a:cubicBezTo>
                <a:cubicBezTo>
                  <a:pt x="3718436" y="2457410"/>
                  <a:pt x="3718382" y="2457464"/>
                  <a:pt x="3718273" y="2457573"/>
                </a:cubicBezTo>
                <a:cubicBezTo>
                  <a:pt x="3718164" y="2457736"/>
                  <a:pt x="3718056" y="2457898"/>
                  <a:pt x="3717948" y="2458061"/>
                </a:cubicBezTo>
                <a:cubicBezTo>
                  <a:pt x="3717893" y="2458116"/>
                  <a:pt x="3717785" y="2458224"/>
                  <a:pt x="3717785" y="2458279"/>
                </a:cubicBezTo>
                <a:cubicBezTo>
                  <a:pt x="3717622" y="2458495"/>
                  <a:pt x="3717514" y="2458821"/>
                  <a:pt x="3717405" y="2459092"/>
                </a:cubicBezTo>
                <a:lnTo>
                  <a:pt x="3707202" y="2492468"/>
                </a:lnTo>
                <a:lnTo>
                  <a:pt x="3659227" y="2491166"/>
                </a:lnTo>
                <a:lnTo>
                  <a:pt x="3612337" y="2485468"/>
                </a:lnTo>
                <a:lnTo>
                  <a:pt x="3609352" y="2477490"/>
                </a:lnTo>
                <a:cubicBezTo>
                  <a:pt x="3609136" y="2476893"/>
                  <a:pt x="3608810" y="2476350"/>
                  <a:pt x="3608376" y="2475916"/>
                </a:cubicBezTo>
                <a:cubicBezTo>
                  <a:pt x="3607941" y="2475482"/>
                  <a:pt x="3607454" y="2475156"/>
                  <a:pt x="3606856" y="2474939"/>
                </a:cubicBezTo>
                <a:cubicBezTo>
                  <a:pt x="3606639" y="2474885"/>
                  <a:pt x="3606476" y="2474776"/>
                  <a:pt x="3606260" y="2474776"/>
                </a:cubicBezTo>
                <a:cubicBezTo>
                  <a:pt x="3605825" y="2474668"/>
                  <a:pt x="3605391" y="2474668"/>
                  <a:pt x="3604957" y="2474668"/>
                </a:cubicBezTo>
                <a:cubicBezTo>
                  <a:pt x="3604577" y="2474668"/>
                  <a:pt x="3604197" y="2474776"/>
                  <a:pt x="3603817" y="2474885"/>
                </a:cubicBezTo>
                <a:cubicBezTo>
                  <a:pt x="3603546" y="2474939"/>
                  <a:pt x="3603112" y="2475156"/>
                  <a:pt x="3603112" y="2475156"/>
                </a:cubicBezTo>
                <a:lnTo>
                  <a:pt x="3597033" y="2478304"/>
                </a:lnTo>
                <a:lnTo>
                  <a:pt x="3590955" y="2481452"/>
                </a:lnTo>
                <a:lnTo>
                  <a:pt x="3589870" y="2480529"/>
                </a:lnTo>
                <a:cubicBezTo>
                  <a:pt x="3588893" y="2479715"/>
                  <a:pt x="3587699" y="2479389"/>
                  <a:pt x="3586451" y="2479552"/>
                </a:cubicBezTo>
                <a:cubicBezTo>
                  <a:pt x="3586342" y="2479552"/>
                  <a:pt x="3586179" y="2479552"/>
                  <a:pt x="3586017" y="2479552"/>
                </a:cubicBezTo>
                <a:cubicBezTo>
                  <a:pt x="3584985" y="2479769"/>
                  <a:pt x="3584117" y="2480366"/>
                  <a:pt x="3583466" y="2481181"/>
                </a:cubicBezTo>
                <a:cubicBezTo>
                  <a:pt x="3583249" y="2481452"/>
                  <a:pt x="3583086" y="2481723"/>
                  <a:pt x="3582923" y="2482049"/>
                </a:cubicBezTo>
                <a:lnTo>
                  <a:pt x="3582326" y="2483351"/>
                </a:lnTo>
                <a:lnTo>
                  <a:pt x="3581078" y="2480041"/>
                </a:lnTo>
                <a:cubicBezTo>
                  <a:pt x="3580210" y="2477707"/>
                  <a:pt x="3577659" y="2476513"/>
                  <a:pt x="3575325" y="2477327"/>
                </a:cubicBezTo>
                <a:lnTo>
                  <a:pt x="3559587" y="2482809"/>
                </a:lnTo>
                <a:lnTo>
                  <a:pt x="3548950" y="2477544"/>
                </a:lnTo>
                <a:lnTo>
                  <a:pt x="3547322" y="2476730"/>
                </a:lnTo>
                <a:lnTo>
                  <a:pt x="3527947" y="2154147"/>
                </a:lnTo>
                <a:lnTo>
                  <a:pt x="3597902" y="2072579"/>
                </a:lnTo>
                <a:lnTo>
                  <a:pt x="3603438" y="2072145"/>
                </a:lnTo>
                <a:cubicBezTo>
                  <a:pt x="3603763" y="2072091"/>
                  <a:pt x="3603980" y="2071983"/>
                  <a:pt x="3604251" y="2071928"/>
                </a:cubicBezTo>
                <a:cubicBezTo>
                  <a:pt x="3604469" y="2071874"/>
                  <a:pt x="3604686" y="2071874"/>
                  <a:pt x="3604903" y="2071765"/>
                </a:cubicBezTo>
                <a:cubicBezTo>
                  <a:pt x="3605282" y="2071603"/>
                  <a:pt x="3605553" y="2071385"/>
                  <a:pt x="3605825" y="2071168"/>
                </a:cubicBezTo>
                <a:cubicBezTo>
                  <a:pt x="3605934" y="2071059"/>
                  <a:pt x="3606043" y="2071059"/>
                  <a:pt x="3606151" y="2070951"/>
                </a:cubicBezTo>
                <a:cubicBezTo>
                  <a:pt x="3606476" y="2070680"/>
                  <a:pt x="3606748" y="2070300"/>
                  <a:pt x="3606965" y="2069920"/>
                </a:cubicBezTo>
                <a:cubicBezTo>
                  <a:pt x="3607019" y="2069866"/>
                  <a:pt x="3607073" y="2069811"/>
                  <a:pt x="3607073" y="2069811"/>
                </a:cubicBezTo>
                <a:cubicBezTo>
                  <a:pt x="3607290" y="2069377"/>
                  <a:pt x="3607454" y="2068889"/>
                  <a:pt x="3607562" y="2068400"/>
                </a:cubicBezTo>
                <a:lnTo>
                  <a:pt x="3610058" y="2053910"/>
                </a:lnTo>
                <a:lnTo>
                  <a:pt x="3617547" y="2048157"/>
                </a:lnTo>
                <a:cubicBezTo>
                  <a:pt x="3618362" y="2047561"/>
                  <a:pt x="3618850" y="2046692"/>
                  <a:pt x="3619121" y="2045770"/>
                </a:cubicBezTo>
                <a:cubicBezTo>
                  <a:pt x="3619121" y="2045661"/>
                  <a:pt x="3619230" y="2045498"/>
                  <a:pt x="3619230" y="2045390"/>
                </a:cubicBezTo>
                <a:cubicBezTo>
                  <a:pt x="3619230" y="2045173"/>
                  <a:pt x="3619230" y="2044956"/>
                  <a:pt x="3619230" y="2044739"/>
                </a:cubicBezTo>
                <a:cubicBezTo>
                  <a:pt x="3619230" y="2044630"/>
                  <a:pt x="3619230" y="2044305"/>
                  <a:pt x="3619230" y="2044305"/>
                </a:cubicBezTo>
                <a:cubicBezTo>
                  <a:pt x="3619230" y="2044305"/>
                  <a:pt x="3619230" y="2043924"/>
                  <a:pt x="3619230" y="2043924"/>
                </a:cubicBezTo>
                <a:lnTo>
                  <a:pt x="3619230" y="2043653"/>
                </a:lnTo>
                <a:lnTo>
                  <a:pt x="3619230" y="2043545"/>
                </a:lnTo>
                <a:cubicBezTo>
                  <a:pt x="3620424" y="2043382"/>
                  <a:pt x="3621455" y="2042785"/>
                  <a:pt x="3622215" y="2041917"/>
                </a:cubicBezTo>
                <a:lnTo>
                  <a:pt x="3624820" y="2038823"/>
                </a:lnTo>
                <a:lnTo>
                  <a:pt x="3627913" y="2035079"/>
                </a:lnTo>
                <a:lnTo>
                  <a:pt x="3639636" y="2037032"/>
                </a:lnTo>
                <a:cubicBezTo>
                  <a:pt x="3639798" y="2037032"/>
                  <a:pt x="3639907" y="2037032"/>
                  <a:pt x="3640070" y="2037032"/>
                </a:cubicBezTo>
                <a:cubicBezTo>
                  <a:pt x="3640233" y="2037032"/>
                  <a:pt x="3640395" y="2037032"/>
                  <a:pt x="3640558" y="2037032"/>
                </a:cubicBezTo>
                <a:cubicBezTo>
                  <a:pt x="3641209" y="2036978"/>
                  <a:pt x="3641806" y="2036815"/>
                  <a:pt x="3642403" y="2036544"/>
                </a:cubicBezTo>
                <a:cubicBezTo>
                  <a:pt x="3642675" y="2036435"/>
                  <a:pt x="3642892" y="2036273"/>
                  <a:pt x="3643109" y="2036110"/>
                </a:cubicBezTo>
                <a:cubicBezTo>
                  <a:pt x="3644140" y="2035350"/>
                  <a:pt x="3644737" y="2034264"/>
                  <a:pt x="3644899" y="2033016"/>
                </a:cubicBezTo>
                <a:lnTo>
                  <a:pt x="3645931" y="2024008"/>
                </a:lnTo>
                <a:cubicBezTo>
                  <a:pt x="3646039" y="2022977"/>
                  <a:pt x="3645768" y="2021891"/>
                  <a:pt x="3645225" y="2021022"/>
                </a:cubicBezTo>
                <a:lnTo>
                  <a:pt x="3638224" y="2010168"/>
                </a:lnTo>
                <a:lnTo>
                  <a:pt x="3633069" y="1985747"/>
                </a:lnTo>
                <a:cubicBezTo>
                  <a:pt x="3632961" y="1985096"/>
                  <a:pt x="3632635" y="1984499"/>
                  <a:pt x="3632255" y="1983956"/>
                </a:cubicBezTo>
                <a:lnTo>
                  <a:pt x="3622974" y="1971745"/>
                </a:lnTo>
                <a:lnTo>
                  <a:pt x="3625525" y="1965558"/>
                </a:lnTo>
                <a:cubicBezTo>
                  <a:pt x="3626068" y="1964310"/>
                  <a:pt x="3625959" y="1962845"/>
                  <a:pt x="3625308" y="1961651"/>
                </a:cubicBezTo>
                <a:lnTo>
                  <a:pt x="3620152" y="1952479"/>
                </a:lnTo>
                <a:lnTo>
                  <a:pt x="3621238" y="1949386"/>
                </a:lnTo>
                <a:cubicBezTo>
                  <a:pt x="3621943" y="1947377"/>
                  <a:pt x="3621129" y="1945099"/>
                  <a:pt x="3619284" y="1944013"/>
                </a:cubicBezTo>
                <a:lnTo>
                  <a:pt x="3617222" y="1942765"/>
                </a:lnTo>
                <a:lnTo>
                  <a:pt x="3615865" y="1935873"/>
                </a:lnTo>
                <a:cubicBezTo>
                  <a:pt x="3615649" y="1934733"/>
                  <a:pt x="3615051" y="1933756"/>
                  <a:pt x="3614129" y="1933105"/>
                </a:cubicBezTo>
                <a:cubicBezTo>
                  <a:pt x="3614129" y="1932562"/>
                  <a:pt x="3614020" y="1932019"/>
                  <a:pt x="3613857" y="1931531"/>
                </a:cubicBezTo>
                <a:cubicBezTo>
                  <a:pt x="3613803" y="1931368"/>
                  <a:pt x="3613640" y="1931259"/>
                  <a:pt x="3613586" y="1931096"/>
                </a:cubicBezTo>
                <a:cubicBezTo>
                  <a:pt x="3613423" y="1930771"/>
                  <a:pt x="3613260" y="1930392"/>
                  <a:pt x="3612989" y="1930120"/>
                </a:cubicBezTo>
                <a:cubicBezTo>
                  <a:pt x="3612718" y="1929794"/>
                  <a:pt x="3612446" y="1929577"/>
                  <a:pt x="3612120" y="1929360"/>
                </a:cubicBezTo>
                <a:cubicBezTo>
                  <a:pt x="3612012" y="1929306"/>
                  <a:pt x="3611849" y="1929198"/>
                  <a:pt x="3611687" y="1929143"/>
                </a:cubicBezTo>
                <a:cubicBezTo>
                  <a:pt x="3611524" y="1929035"/>
                  <a:pt x="3611306" y="1928926"/>
                  <a:pt x="3611144" y="1928872"/>
                </a:cubicBezTo>
                <a:cubicBezTo>
                  <a:pt x="3611089" y="1928872"/>
                  <a:pt x="3611089" y="1928872"/>
                  <a:pt x="3611089" y="1928872"/>
                </a:cubicBezTo>
                <a:lnTo>
                  <a:pt x="3612066" y="1927461"/>
                </a:lnTo>
                <a:cubicBezTo>
                  <a:pt x="3612989" y="1926104"/>
                  <a:pt x="3613098" y="1924313"/>
                  <a:pt x="3612337" y="1922847"/>
                </a:cubicBezTo>
                <a:lnTo>
                  <a:pt x="3610981" y="1920188"/>
                </a:lnTo>
                <a:cubicBezTo>
                  <a:pt x="3611035" y="1920134"/>
                  <a:pt x="3611144" y="1920025"/>
                  <a:pt x="3611198" y="1919971"/>
                </a:cubicBezTo>
                <a:cubicBezTo>
                  <a:pt x="3611795" y="1919429"/>
                  <a:pt x="3612229" y="1918723"/>
                  <a:pt x="3612446" y="1917963"/>
                </a:cubicBezTo>
                <a:lnTo>
                  <a:pt x="3614565" y="1917328"/>
                </a:lnTo>
                <a:lnTo>
                  <a:pt x="3614509" y="1917420"/>
                </a:lnTo>
                <a:lnTo>
                  <a:pt x="3614617" y="1917312"/>
                </a:lnTo>
                <a:lnTo>
                  <a:pt x="3614565" y="1917328"/>
                </a:lnTo>
                <a:lnTo>
                  <a:pt x="3616625" y="1913948"/>
                </a:lnTo>
                <a:cubicBezTo>
                  <a:pt x="3616679" y="1913513"/>
                  <a:pt x="3616625" y="1913025"/>
                  <a:pt x="3616516" y="1912536"/>
                </a:cubicBezTo>
                <a:lnTo>
                  <a:pt x="3615214" y="1906892"/>
                </a:lnTo>
                <a:lnTo>
                  <a:pt x="3619990" y="1903473"/>
                </a:lnTo>
                <a:cubicBezTo>
                  <a:pt x="3621238" y="1902604"/>
                  <a:pt x="3621889" y="1901194"/>
                  <a:pt x="3621889" y="1899674"/>
                </a:cubicBezTo>
                <a:cubicBezTo>
                  <a:pt x="3621835" y="1898155"/>
                  <a:pt x="3621076" y="1896798"/>
                  <a:pt x="3619773" y="1895984"/>
                </a:cubicBezTo>
                <a:lnTo>
                  <a:pt x="3619339" y="1895712"/>
                </a:lnTo>
                <a:lnTo>
                  <a:pt x="3620750" y="1894084"/>
                </a:lnTo>
                <a:lnTo>
                  <a:pt x="3634860" y="1908846"/>
                </a:lnTo>
                <a:cubicBezTo>
                  <a:pt x="3635620" y="1909660"/>
                  <a:pt x="3636651" y="1910094"/>
                  <a:pt x="3637736" y="1910203"/>
                </a:cubicBezTo>
                <a:cubicBezTo>
                  <a:pt x="3638822" y="1910311"/>
                  <a:pt x="3639907" y="1909986"/>
                  <a:pt x="3640829" y="1909334"/>
                </a:cubicBezTo>
                <a:lnTo>
                  <a:pt x="3652444" y="1900814"/>
                </a:lnTo>
                <a:lnTo>
                  <a:pt x="3657110" y="1903636"/>
                </a:lnTo>
                <a:lnTo>
                  <a:pt x="3664763" y="1908303"/>
                </a:lnTo>
                <a:cubicBezTo>
                  <a:pt x="3666336" y="1909225"/>
                  <a:pt x="3668344" y="1909117"/>
                  <a:pt x="3669810" y="1908032"/>
                </a:cubicBezTo>
                <a:lnTo>
                  <a:pt x="3741338" y="1854522"/>
                </a:lnTo>
                <a:lnTo>
                  <a:pt x="3762232" y="1848171"/>
                </a:lnTo>
                <a:cubicBezTo>
                  <a:pt x="3763426" y="1847792"/>
                  <a:pt x="3764403" y="1846978"/>
                  <a:pt x="3764946" y="1845838"/>
                </a:cubicBezTo>
                <a:lnTo>
                  <a:pt x="3770807" y="1834062"/>
                </a:lnTo>
                <a:lnTo>
                  <a:pt x="3780684" y="1834767"/>
                </a:lnTo>
                <a:lnTo>
                  <a:pt x="3794523" y="1843559"/>
                </a:lnTo>
                <a:lnTo>
                  <a:pt x="3797834" y="1865050"/>
                </a:lnTo>
                <a:cubicBezTo>
                  <a:pt x="3798051" y="1866407"/>
                  <a:pt x="3798864" y="1867601"/>
                  <a:pt x="3800058" y="1868306"/>
                </a:cubicBezTo>
                <a:lnTo>
                  <a:pt x="3814440" y="1876609"/>
                </a:lnTo>
                <a:cubicBezTo>
                  <a:pt x="3816122" y="1877586"/>
                  <a:pt x="3818294" y="1877369"/>
                  <a:pt x="3819759" y="1876013"/>
                </a:cubicBezTo>
                <a:cubicBezTo>
                  <a:pt x="3820084" y="1875687"/>
                  <a:pt x="3820410" y="1875306"/>
                  <a:pt x="3820627" y="1874873"/>
                </a:cubicBezTo>
                <a:cubicBezTo>
                  <a:pt x="3821116" y="1874004"/>
                  <a:pt x="3821278" y="1873028"/>
                  <a:pt x="3821170" y="1872105"/>
                </a:cubicBezTo>
                <a:cubicBezTo>
                  <a:pt x="3821116" y="1871616"/>
                  <a:pt x="3821007" y="1871128"/>
                  <a:pt x="3820790" y="1870694"/>
                </a:cubicBezTo>
                <a:lnTo>
                  <a:pt x="3819542" y="1868035"/>
                </a:lnTo>
                <a:lnTo>
                  <a:pt x="3816882" y="1862499"/>
                </a:lnTo>
                <a:lnTo>
                  <a:pt x="3824480" y="1841659"/>
                </a:lnTo>
                <a:cubicBezTo>
                  <a:pt x="3824480" y="1841659"/>
                  <a:pt x="3824752" y="1841768"/>
                  <a:pt x="3824752" y="1841768"/>
                </a:cubicBezTo>
                <a:lnTo>
                  <a:pt x="3825023" y="1841768"/>
                </a:lnTo>
                <a:cubicBezTo>
                  <a:pt x="3825132" y="1841768"/>
                  <a:pt x="3825294" y="1841768"/>
                  <a:pt x="3825403" y="1841768"/>
                </a:cubicBezTo>
                <a:cubicBezTo>
                  <a:pt x="3825674" y="1841768"/>
                  <a:pt x="3825946" y="1841768"/>
                  <a:pt x="3826217" y="1841768"/>
                </a:cubicBezTo>
                <a:cubicBezTo>
                  <a:pt x="3827465" y="1841659"/>
                  <a:pt x="3828605" y="1841063"/>
                  <a:pt x="3829365" y="1840085"/>
                </a:cubicBezTo>
                <a:lnTo>
                  <a:pt x="3837451" y="1829937"/>
                </a:lnTo>
                <a:lnTo>
                  <a:pt x="3844289" y="1827441"/>
                </a:lnTo>
                <a:lnTo>
                  <a:pt x="3847816" y="1832162"/>
                </a:lnTo>
                <a:cubicBezTo>
                  <a:pt x="3848956" y="1833736"/>
                  <a:pt x="3851019" y="1834333"/>
                  <a:pt x="3852863" y="1833736"/>
                </a:cubicBezTo>
                <a:lnTo>
                  <a:pt x="3864532" y="1829829"/>
                </a:lnTo>
                <a:lnTo>
                  <a:pt x="3881030" y="1842257"/>
                </a:lnTo>
                <a:cubicBezTo>
                  <a:pt x="3881464" y="1842582"/>
                  <a:pt x="3881953" y="1842799"/>
                  <a:pt x="3882441" y="1842962"/>
                </a:cubicBezTo>
                <a:cubicBezTo>
                  <a:pt x="3882983" y="1843179"/>
                  <a:pt x="3883527" y="1843179"/>
                  <a:pt x="3884014" y="1843179"/>
                </a:cubicBezTo>
                <a:lnTo>
                  <a:pt x="3890527" y="1842853"/>
                </a:lnTo>
                <a:cubicBezTo>
                  <a:pt x="3891884" y="1842744"/>
                  <a:pt x="3893078" y="1842094"/>
                  <a:pt x="3893892" y="1841063"/>
                </a:cubicBezTo>
                <a:lnTo>
                  <a:pt x="3900187" y="1832814"/>
                </a:lnTo>
                <a:cubicBezTo>
                  <a:pt x="3900947" y="1831836"/>
                  <a:pt x="3901273" y="1830534"/>
                  <a:pt x="3901056" y="1829286"/>
                </a:cubicBezTo>
                <a:cubicBezTo>
                  <a:pt x="3900839" y="1828037"/>
                  <a:pt x="3900079" y="1826898"/>
                  <a:pt x="3898993" y="1826247"/>
                </a:cubicBezTo>
                <a:lnTo>
                  <a:pt x="3894489" y="1823425"/>
                </a:lnTo>
                <a:lnTo>
                  <a:pt x="3899156" y="1819354"/>
                </a:lnTo>
                <a:lnTo>
                  <a:pt x="3927593" y="1816098"/>
                </a:lnTo>
                <a:lnTo>
                  <a:pt x="3926182" y="1819354"/>
                </a:lnTo>
                <a:lnTo>
                  <a:pt x="3916414" y="1820331"/>
                </a:lnTo>
                <a:cubicBezTo>
                  <a:pt x="3914189" y="1820549"/>
                  <a:pt x="3912452" y="1822393"/>
                  <a:pt x="3912344" y="1824673"/>
                </a:cubicBezTo>
                <a:lnTo>
                  <a:pt x="3912181" y="1829340"/>
                </a:lnTo>
                <a:cubicBezTo>
                  <a:pt x="3912181" y="1829340"/>
                  <a:pt x="3912181" y="1829503"/>
                  <a:pt x="3912181" y="1829503"/>
                </a:cubicBezTo>
                <a:cubicBezTo>
                  <a:pt x="3912181" y="1829774"/>
                  <a:pt x="3912235" y="1829992"/>
                  <a:pt x="3912235" y="1830208"/>
                </a:cubicBezTo>
                <a:cubicBezTo>
                  <a:pt x="3912235" y="1830371"/>
                  <a:pt x="3912235" y="1830534"/>
                  <a:pt x="3912235" y="1830696"/>
                </a:cubicBezTo>
                <a:cubicBezTo>
                  <a:pt x="3912235" y="1830805"/>
                  <a:pt x="3912344" y="1830914"/>
                  <a:pt x="3912344" y="1831023"/>
                </a:cubicBezTo>
                <a:cubicBezTo>
                  <a:pt x="3912561" y="1831619"/>
                  <a:pt x="3912886" y="1832216"/>
                  <a:pt x="3913321" y="1832705"/>
                </a:cubicBezTo>
                <a:cubicBezTo>
                  <a:pt x="3913592" y="1832976"/>
                  <a:pt x="3913917" y="1833247"/>
                  <a:pt x="3914243" y="1833464"/>
                </a:cubicBezTo>
                <a:lnTo>
                  <a:pt x="3924338" y="1839760"/>
                </a:lnTo>
                <a:cubicBezTo>
                  <a:pt x="3925423" y="1840411"/>
                  <a:pt x="3926726" y="1840628"/>
                  <a:pt x="3927919" y="1840303"/>
                </a:cubicBezTo>
                <a:lnTo>
                  <a:pt x="3930796" y="1839543"/>
                </a:lnTo>
                <a:lnTo>
                  <a:pt x="3936005" y="1844047"/>
                </a:lnTo>
                <a:cubicBezTo>
                  <a:pt x="3937797" y="1845567"/>
                  <a:pt x="3940456" y="1845458"/>
                  <a:pt x="3942138" y="1843830"/>
                </a:cubicBezTo>
                <a:lnTo>
                  <a:pt x="3952395" y="1833790"/>
                </a:lnTo>
                <a:lnTo>
                  <a:pt x="3970468" y="1852513"/>
                </a:lnTo>
                <a:cubicBezTo>
                  <a:pt x="3970685" y="1852785"/>
                  <a:pt x="3970955" y="1853002"/>
                  <a:pt x="3971281" y="1853219"/>
                </a:cubicBezTo>
                <a:lnTo>
                  <a:pt x="3988268" y="1864019"/>
                </a:lnTo>
                <a:cubicBezTo>
                  <a:pt x="3988756" y="1864290"/>
                  <a:pt x="3989245" y="1864507"/>
                  <a:pt x="3989733" y="1864615"/>
                </a:cubicBezTo>
                <a:cubicBezTo>
                  <a:pt x="3990221" y="1864670"/>
                  <a:pt x="3990765" y="1864724"/>
                  <a:pt x="3991253" y="1864670"/>
                </a:cubicBezTo>
                <a:cubicBezTo>
                  <a:pt x="3992230" y="1864507"/>
                  <a:pt x="3993207" y="1864073"/>
                  <a:pt x="3993966" y="1863259"/>
                </a:cubicBezTo>
                <a:lnTo>
                  <a:pt x="4000425" y="1856312"/>
                </a:lnTo>
                <a:lnTo>
                  <a:pt x="4017465" y="1853653"/>
                </a:lnTo>
                <a:cubicBezTo>
                  <a:pt x="4018442" y="1853490"/>
                  <a:pt x="4019311" y="1853056"/>
                  <a:pt x="4019962" y="1852405"/>
                </a:cubicBezTo>
                <a:lnTo>
                  <a:pt x="4028210" y="1844264"/>
                </a:lnTo>
                <a:cubicBezTo>
                  <a:pt x="4029893" y="1842582"/>
                  <a:pt x="4030002" y="1839868"/>
                  <a:pt x="4028428" y="1838078"/>
                </a:cubicBezTo>
                <a:lnTo>
                  <a:pt x="4021861" y="1830642"/>
                </a:lnTo>
                <a:lnTo>
                  <a:pt x="4022783" y="1815881"/>
                </a:lnTo>
                <a:lnTo>
                  <a:pt x="4025823" y="1806112"/>
                </a:lnTo>
                <a:lnTo>
                  <a:pt x="4041290" y="1789940"/>
                </a:lnTo>
                <a:cubicBezTo>
                  <a:pt x="4042050" y="1789180"/>
                  <a:pt x="4042430" y="1788203"/>
                  <a:pt x="4042538" y="1787226"/>
                </a:cubicBezTo>
                <a:lnTo>
                  <a:pt x="4049377" y="1791514"/>
                </a:lnTo>
                <a:lnTo>
                  <a:pt x="4056431" y="1807035"/>
                </a:lnTo>
                <a:cubicBezTo>
                  <a:pt x="4057191" y="1808663"/>
                  <a:pt x="4058765" y="1809694"/>
                  <a:pt x="4060556" y="1809694"/>
                </a:cubicBezTo>
                <a:lnTo>
                  <a:pt x="4064464" y="1809694"/>
                </a:lnTo>
                <a:lnTo>
                  <a:pt x="4071356" y="1819300"/>
                </a:lnTo>
                <a:cubicBezTo>
                  <a:pt x="4071573" y="1819625"/>
                  <a:pt x="4071844" y="1819897"/>
                  <a:pt x="4072170" y="1820169"/>
                </a:cubicBezTo>
                <a:cubicBezTo>
                  <a:pt x="4073092" y="1820874"/>
                  <a:pt x="4074232" y="1821254"/>
                  <a:pt x="4075480" y="1821145"/>
                </a:cubicBezTo>
                <a:cubicBezTo>
                  <a:pt x="4075480" y="1821145"/>
                  <a:pt x="4075480" y="1821091"/>
                  <a:pt x="4075480" y="1821091"/>
                </a:cubicBezTo>
                <a:lnTo>
                  <a:pt x="4076077" y="1821091"/>
                </a:lnTo>
                <a:lnTo>
                  <a:pt x="4081450" y="1820549"/>
                </a:lnTo>
                <a:cubicBezTo>
                  <a:pt x="4082210" y="1820494"/>
                  <a:pt x="4082970" y="1820223"/>
                  <a:pt x="4083567" y="1819788"/>
                </a:cubicBezTo>
                <a:lnTo>
                  <a:pt x="4099956" y="1808500"/>
                </a:lnTo>
                <a:cubicBezTo>
                  <a:pt x="4101042" y="1807795"/>
                  <a:pt x="4101747" y="1806601"/>
                  <a:pt x="4101910" y="1805298"/>
                </a:cubicBezTo>
                <a:lnTo>
                  <a:pt x="4102670" y="1798189"/>
                </a:lnTo>
                <a:lnTo>
                  <a:pt x="4109996" y="1802965"/>
                </a:lnTo>
                <a:cubicBezTo>
                  <a:pt x="4110810" y="1803453"/>
                  <a:pt x="4111733" y="1803670"/>
                  <a:pt x="4112655" y="1803670"/>
                </a:cubicBezTo>
                <a:cubicBezTo>
                  <a:pt x="4113524" y="1803616"/>
                  <a:pt x="4114446" y="1803344"/>
                  <a:pt x="4115206" y="1802748"/>
                </a:cubicBezTo>
                <a:lnTo>
                  <a:pt x="4127743" y="1793196"/>
                </a:lnTo>
                <a:lnTo>
                  <a:pt x="4131487" y="1794281"/>
                </a:lnTo>
                <a:lnTo>
                  <a:pt x="4144295" y="1798026"/>
                </a:lnTo>
                <a:cubicBezTo>
                  <a:pt x="4145435" y="1798352"/>
                  <a:pt x="4146683" y="1798243"/>
                  <a:pt x="4147714" y="1797646"/>
                </a:cubicBezTo>
                <a:cubicBezTo>
                  <a:pt x="4148745" y="1797049"/>
                  <a:pt x="4149559" y="1796073"/>
                  <a:pt x="4149885" y="1794933"/>
                </a:cubicBezTo>
                <a:lnTo>
                  <a:pt x="4150753" y="1791894"/>
                </a:lnTo>
                <a:lnTo>
                  <a:pt x="4157103" y="1789235"/>
                </a:lnTo>
                <a:cubicBezTo>
                  <a:pt x="4158731" y="1788529"/>
                  <a:pt x="4159871" y="1786955"/>
                  <a:pt x="4159871" y="1785164"/>
                </a:cubicBezTo>
                <a:lnTo>
                  <a:pt x="4172244" y="1783373"/>
                </a:lnTo>
                <a:lnTo>
                  <a:pt x="4174361" y="1783047"/>
                </a:lnTo>
                <a:cubicBezTo>
                  <a:pt x="4175664" y="1782830"/>
                  <a:pt x="4176803" y="1782125"/>
                  <a:pt x="4177508" y="1781040"/>
                </a:cubicBezTo>
                <a:cubicBezTo>
                  <a:pt x="4178214" y="1779954"/>
                  <a:pt x="4178431" y="1778597"/>
                  <a:pt x="4178105" y="1777349"/>
                </a:cubicBezTo>
                <a:lnTo>
                  <a:pt x="4175881" y="1769263"/>
                </a:lnTo>
                <a:lnTo>
                  <a:pt x="4191564" y="1768232"/>
                </a:lnTo>
                <a:cubicBezTo>
                  <a:pt x="4192812" y="1768177"/>
                  <a:pt x="4193952" y="1767581"/>
                  <a:pt x="4194766" y="1766603"/>
                </a:cubicBezTo>
                <a:cubicBezTo>
                  <a:pt x="4195526" y="1765681"/>
                  <a:pt x="4195906" y="1764433"/>
                  <a:pt x="4195743" y="1763185"/>
                </a:cubicBezTo>
                <a:lnTo>
                  <a:pt x="4193084" y="1742019"/>
                </a:lnTo>
                <a:lnTo>
                  <a:pt x="4204318" y="1677220"/>
                </a:lnTo>
                <a:lnTo>
                  <a:pt x="4208714" y="1676678"/>
                </a:lnTo>
                <a:lnTo>
                  <a:pt x="4218645" y="1680585"/>
                </a:lnTo>
                <a:lnTo>
                  <a:pt x="4254844" y="1694804"/>
                </a:lnTo>
                <a:lnTo>
                  <a:pt x="4279916" y="1718140"/>
                </a:lnTo>
                <a:cubicBezTo>
                  <a:pt x="4281002" y="1719171"/>
                  <a:pt x="4282467" y="1719551"/>
                  <a:pt x="4283878" y="1719280"/>
                </a:cubicBezTo>
                <a:lnTo>
                  <a:pt x="4287840" y="1718466"/>
                </a:lnTo>
                <a:cubicBezTo>
                  <a:pt x="4289197" y="1718195"/>
                  <a:pt x="4290283" y="1717326"/>
                  <a:pt x="4290933" y="1716186"/>
                </a:cubicBezTo>
                <a:lnTo>
                  <a:pt x="4291205" y="1716512"/>
                </a:lnTo>
                <a:lnTo>
                  <a:pt x="4293375" y="1719008"/>
                </a:lnTo>
                <a:cubicBezTo>
                  <a:pt x="4294624" y="1720365"/>
                  <a:pt x="4296523" y="1720908"/>
                  <a:pt x="4298260" y="1720311"/>
                </a:cubicBezTo>
                <a:lnTo>
                  <a:pt x="4301570" y="1719171"/>
                </a:lnTo>
                <a:cubicBezTo>
                  <a:pt x="4303850" y="1718412"/>
                  <a:pt x="4305098" y="1716024"/>
                  <a:pt x="4304501" y="1713744"/>
                </a:cubicBezTo>
                <a:lnTo>
                  <a:pt x="4303633" y="1710434"/>
                </a:lnTo>
                <a:lnTo>
                  <a:pt x="4303524" y="1710000"/>
                </a:lnTo>
                <a:cubicBezTo>
                  <a:pt x="4303904" y="1710271"/>
                  <a:pt x="4304284" y="1710543"/>
                  <a:pt x="4304772" y="1710705"/>
                </a:cubicBezTo>
                <a:lnTo>
                  <a:pt x="4311611" y="1713202"/>
                </a:lnTo>
                <a:lnTo>
                  <a:pt x="4315681" y="1719931"/>
                </a:lnTo>
                <a:lnTo>
                  <a:pt x="4316495" y="1731816"/>
                </a:lnTo>
                <a:cubicBezTo>
                  <a:pt x="4316603" y="1733010"/>
                  <a:pt x="4317146" y="1734095"/>
                  <a:pt x="4318014" y="1734910"/>
                </a:cubicBezTo>
                <a:lnTo>
                  <a:pt x="4323387" y="1739631"/>
                </a:lnTo>
                <a:cubicBezTo>
                  <a:pt x="4324202" y="1740391"/>
                  <a:pt x="4325341" y="1740825"/>
                  <a:pt x="4326426" y="1740771"/>
                </a:cubicBezTo>
                <a:lnTo>
                  <a:pt x="4340428" y="1740445"/>
                </a:lnTo>
                <a:cubicBezTo>
                  <a:pt x="4342762" y="1740391"/>
                  <a:pt x="4344661" y="1738546"/>
                  <a:pt x="4344824" y="1736213"/>
                </a:cubicBezTo>
                <a:lnTo>
                  <a:pt x="4346127" y="1716458"/>
                </a:lnTo>
                <a:cubicBezTo>
                  <a:pt x="4346181" y="1715698"/>
                  <a:pt x="4346072" y="1714938"/>
                  <a:pt x="4345747" y="1714287"/>
                </a:cubicBezTo>
                <a:cubicBezTo>
                  <a:pt x="4345584" y="1714016"/>
                  <a:pt x="4345421" y="1713690"/>
                  <a:pt x="4345204" y="1713419"/>
                </a:cubicBezTo>
                <a:cubicBezTo>
                  <a:pt x="4344932" y="1713148"/>
                  <a:pt x="4344716" y="1712876"/>
                  <a:pt x="4344390" y="1712659"/>
                </a:cubicBezTo>
                <a:lnTo>
                  <a:pt x="4338094" y="1707829"/>
                </a:lnTo>
                <a:lnTo>
                  <a:pt x="4333753" y="1691114"/>
                </a:lnTo>
                <a:lnTo>
                  <a:pt x="4339017" y="1680694"/>
                </a:lnTo>
                <a:cubicBezTo>
                  <a:pt x="4339722" y="1679391"/>
                  <a:pt x="4339722" y="1677818"/>
                  <a:pt x="4339017" y="1676515"/>
                </a:cubicBezTo>
                <a:lnTo>
                  <a:pt x="4333753" y="1666584"/>
                </a:lnTo>
                <a:cubicBezTo>
                  <a:pt x="4333047" y="1665227"/>
                  <a:pt x="4331690" y="1664358"/>
                  <a:pt x="4330225" y="1664196"/>
                </a:cubicBezTo>
                <a:cubicBezTo>
                  <a:pt x="4329737" y="1664142"/>
                  <a:pt x="4329194" y="1664196"/>
                  <a:pt x="4328705" y="1664304"/>
                </a:cubicBezTo>
                <a:lnTo>
                  <a:pt x="4321271" y="1666095"/>
                </a:lnTo>
                <a:lnTo>
                  <a:pt x="4321054" y="1663979"/>
                </a:lnTo>
                <a:lnTo>
                  <a:pt x="4332450" y="1658769"/>
                </a:lnTo>
                <a:lnTo>
                  <a:pt x="4333699" y="1659637"/>
                </a:lnTo>
                <a:lnTo>
                  <a:pt x="4336575" y="1661699"/>
                </a:lnTo>
                <a:cubicBezTo>
                  <a:pt x="4337877" y="1662622"/>
                  <a:pt x="4339614" y="1662785"/>
                  <a:pt x="4341079" y="1662133"/>
                </a:cubicBezTo>
                <a:lnTo>
                  <a:pt x="4352910" y="1656706"/>
                </a:lnTo>
                <a:cubicBezTo>
                  <a:pt x="4354213" y="1656109"/>
                  <a:pt x="4355189" y="1654915"/>
                  <a:pt x="4355461" y="1653504"/>
                </a:cubicBezTo>
                <a:lnTo>
                  <a:pt x="4357252" y="1645093"/>
                </a:lnTo>
                <a:lnTo>
                  <a:pt x="4365446" y="1640479"/>
                </a:lnTo>
                <a:lnTo>
                  <a:pt x="4377115" y="1646829"/>
                </a:lnTo>
                <a:cubicBezTo>
                  <a:pt x="4378254" y="1647426"/>
                  <a:pt x="4379557" y="1647589"/>
                  <a:pt x="4380751" y="1647155"/>
                </a:cubicBezTo>
                <a:cubicBezTo>
                  <a:pt x="4381944" y="1646775"/>
                  <a:pt x="4382922" y="1645852"/>
                  <a:pt x="4383410" y="1644713"/>
                </a:cubicBezTo>
                <a:lnTo>
                  <a:pt x="4391714" y="1625881"/>
                </a:lnTo>
                <a:cubicBezTo>
                  <a:pt x="4391876" y="1625501"/>
                  <a:pt x="4392039" y="1625067"/>
                  <a:pt x="4392039" y="1624633"/>
                </a:cubicBezTo>
                <a:cubicBezTo>
                  <a:pt x="4392202" y="1623385"/>
                  <a:pt x="4391767" y="1622028"/>
                  <a:pt x="4390900" y="1621050"/>
                </a:cubicBezTo>
                <a:lnTo>
                  <a:pt x="4385689" y="1615244"/>
                </a:lnTo>
                <a:lnTo>
                  <a:pt x="4420531" y="1599396"/>
                </a:lnTo>
                <a:lnTo>
                  <a:pt x="4422701" y="1600536"/>
                </a:lnTo>
                <a:lnTo>
                  <a:pt x="4423516" y="1603793"/>
                </a:lnTo>
                <a:cubicBezTo>
                  <a:pt x="4423841" y="1605041"/>
                  <a:pt x="4424602" y="1606072"/>
                  <a:pt x="4425741" y="1606669"/>
                </a:cubicBezTo>
                <a:cubicBezTo>
                  <a:pt x="4426880" y="1607266"/>
                  <a:pt x="4428183" y="1607374"/>
                  <a:pt x="4429377" y="1606941"/>
                </a:cubicBezTo>
                <a:close/>
                <a:moveTo>
                  <a:pt x="2363362" y="1523852"/>
                </a:moveTo>
                <a:lnTo>
                  <a:pt x="2320922" y="1544257"/>
                </a:lnTo>
                <a:cubicBezTo>
                  <a:pt x="2320542" y="1544475"/>
                  <a:pt x="2320108" y="1544746"/>
                  <a:pt x="2319783" y="1545072"/>
                </a:cubicBezTo>
                <a:lnTo>
                  <a:pt x="2313270" y="1551259"/>
                </a:lnTo>
                <a:lnTo>
                  <a:pt x="2295361" y="1553918"/>
                </a:lnTo>
                <a:lnTo>
                  <a:pt x="2295343" y="1553804"/>
                </a:lnTo>
                <a:lnTo>
                  <a:pt x="2313216" y="1551150"/>
                </a:lnTo>
                <a:lnTo>
                  <a:pt x="2319728" y="1544963"/>
                </a:lnTo>
                <a:cubicBezTo>
                  <a:pt x="2320108" y="1544638"/>
                  <a:pt x="2320488" y="1544366"/>
                  <a:pt x="2320922" y="1544149"/>
                </a:cubicBezTo>
                <a:close/>
                <a:moveTo>
                  <a:pt x="2813804" y="1522061"/>
                </a:moveTo>
                <a:lnTo>
                  <a:pt x="2813804" y="1522115"/>
                </a:lnTo>
                <a:lnTo>
                  <a:pt x="2797849" y="1523581"/>
                </a:lnTo>
                <a:close/>
                <a:moveTo>
                  <a:pt x="2254658" y="1508602"/>
                </a:moveTo>
                <a:lnTo>
                  <a:pt x="2248634" y="1520216"/>
                </a:lnTo>
                <a:lnTo>
                  <a:pt x="2217157" y="1538234"/>
                </a:lnTo>
                <a:lnTo>
                  <a:pt x="2248634" y="1520108"/>
                </a:lnTo>
                <a:close/>
                <a:moveTo>
                  <a:pt x="2536104" y="1482552"/>
                </a:moveTo>
                <a:lnTo>
                  <a:pt x="2539468" y="1486514"/>
                </a:lnTo>
                <a:cubicBezTo>
                  <a:pt x="2539631" y="1486731"/>
                  <a:pt x="2539902" y="1486948"/>
                  <a:pt x="2540120" y="1487111"/>
                </a:cubicBezTo>
                <a:cubicBezTo>
                  <a:pt x="2540228" y="1487165"/>
                  <a:pt x="2540283" y="1487274"/>
                  <a:pt x="2540391" y="1487328"/>
                </a:cubicBezTo>
                <a:cubicBezTo>
                  <a:pt x="2540716" y="1487546"/>
                  <a:pt x="2541096" y="1487763"/>
                  <a:pt x="2541531" y="1487871"/>
                </a:cubicBezTo>
                <a:lnTo>
                  <a:pt x="2550268" y="1490585"/>
                </a:lnTo>
                <a:lnTo>
                  <a:pt x="2551191" y="1494601"/>
                </a:lnTo>
                <a:cubicBezTo>
                  <a:pt x="2551570" y="1496174"/>
                  <a:pt x="2552710" y="1497423"/>
                  <a:pt x="2554229" y="1497911"/>
                </a:cubicBezTo>
                <a:lnTo>
                  <a:pt x="2567363" y="1502144"/>
                </a:lnTo>
                <a:lnTo>
                  <a:pt x="2578109" y="1515006"/>
                </a:lnTo>
                <a:lnTo>
                  <a:pt x="2568557" y="1561733"/>
                </a:lnTo>
                <a:cubicBezTo>
                  <a:pt x="2568503" y="1562113"/>
                  <a:pt x="2568449" y="1562547"/>
                  <a:pt x="2568557" y="1562981"/>
                </a:cubicBezTo>
                <a:lnTo>
                  <a:pt x="2568557" y="1563687"/>
                </a:lnTo>
                <a:lnTo>
                  <a:pt x="2570077" y="1584147"/>
                </a:lnTo>
                <a:cubicBezTo>
                  <a:pt x="2570131" y="1584364"/>
                  <a:pt x="2570185" y="1584797"/>
                  <a:pt x="2570185" y="1584797"/>
                </a:cubicBezTo>
                <a:lnTo>
                  <a:pt x="2573930" y="1602056"/>
                </a:lnTo>
                <a:cubicBezTo>
                  <a:pt x="2573930" y="1602218"/>
                  <a:pt x="2574038" y="1602327"/>
                  <a:pt x="2574038" y="1602435"/>
                </a:cubicBezTo>
                <a:cubicBezTo>
                  <a:pt x="2574093" y="1602707"/>
                  <a:pt x="2574147" y="1602924"/>
                  <a:pt x="2574256" y="1603141"/>
                </a:cubicBezTo>
                <a:cubicBezTo>
                  <a:pt x="2574364" y="1603250"/>
                  <a:pt x="2574418" y="1603413"/>
                  <a:pt x="2574527" y="1603521"/>
                </a:cubicBezTo>
                <a:cubicBezTo>
                  <a:pt x="2574635" y="1603738"/>
                  <a:pt x="2574744" y="1603901"/>
                  <a:pt x="2574852" y="1604064"/>
                </a:cubicBezTo>
                <a:cubicBezTo>
                  <a:pt x="2574961" y="1604172"/>
                  <a:pt x="2575124" y="1604281"/>
                  <a:pt x="2575232" y="1604389"/>
                </a:cubicBezTo>
                <a:cubicBezTo>
                  <a:pt x="2575395" y="1604498"/>
                  <a:pt x="2575504" y="1604661"/>
                  <a:pt x="2575667" y="1604769"/>
                </a:cubicBezTo>
                <a:cubicBezTo>
                  <a:pt x="2575775" y="1604878"/>
                  <a:pt x="2575938" y="1604932"/>
                  <a:pt x="2576100" y="1605040"/>
                </a:cubicBezTo>
                <a:cubicBezTo>
                  <a:pt x="2576263" y="1605149"/>
                  <a:pt x="2576589" y="1605312"/>
                  <a:pt x="2576589" y="1605312"/>
                </a:cubicBezTo>
                <a:lnTo>
                  <a:pt x="2577403" y="1605637"/>
                </a:lnTo>
                <a:lnTo>
                  <a:pt x="2577403" y="1613778"/>
                </a:lnTo>
                <a:cubicBezTo>
                  <a:pt x="2577403" y="1614646"/>
                  <a:pt x="2577674" y="1615515"/>
                  <a:pt x="2578163" y="1616274"/>
                </a:cubicBezTo>
                <a:lnTo>
                  <a:pt x="2582559" y="1622787"/>
                </a:lnTo>
                <a:lnTo>
                  <a:pt x="2581962" y="1624361"/>
                </a:lnTo>
                <a:cubicBezTo>
                  <a:pt x="2581527" y="1625500"/>
                  <a:pt x="2581582" y="1626748"/>
                  <a:pt x="2582070" y="1627888"/>
                </a:cubicBezTo>
                <a:cubicBezTo>
                  <a:pt x="2582342" y="1628485"/>
                  <a:pt x="2582721" y="1628974"/>
                  <a:pt x="2583210" y="1629408"/>
                </a:cubicBezTo>
                <a:cubicBezTo>
                  <a:pt x="2583644" y="1629842"/>
                  <a:pt x="2584187" y="1630168"/>
                  <a:pt x="2584784" y="1630385"/>
                </a:cubicBezTo>
                <a:lnTo>
                  <a:pt x="2589288" y="1631959"/>
                </a:lnTo>
                <a:lnTo>
                  <a:pt x="2591894" y="1632881"/>
                </a:lnTo>
                <a:cubicBezTo>
                  <a:pt x="2592327" y="1633044"/>
                  <a:pt x="2592762" y="1633153"/>
                  <a:pt x="2593196" y="1633153"/>
                </a:cubicBezTo>
                <a:cubicBezTo>
                  <a:pt x="2594390" y="1633207"/>
                  <a:pt x="2595638" y="1632827"/>
                  <a:pt x="2596560" y="1631959"/>
                </a:cubicBezTo>
                <a:lnTo>
                  <a:pt x="2601065" y="1627780"/>
                </a:lnTo>
                <a:lnTo>
                  <a:pt x="2605678" y="1627509"/>
                </a:lnTo>
                <a:cubicBezTo>
                  <a:pt x="2607740" y="1627400"/>
                  <a:pt x="2609423" y="1625935"/>
                  <a:pt x="2609857" y="1623926"/>
                </a:cubicBezTo>
                <a:lnTo>
                  <a:pt x="2615718" y="1596629"/>
                </a:lnTo>
                <a:lnTo>
                  <a:pt x="2621905" y="1594349"/>
                </a:lnTo>
                <a:cubicBezTo>
                  <a:pt x="2623316" y="1593807"/>
                  <a:pt x="2624401" y="1592613"/>
                  <a:pt x="2624727" y="1591093"/>
                </a:cubicBezTo>
                <a:lnTo>
                  <a:pt x="2628797" y="1572750"/>
                </a:lnTo>
                <a:lnTo>
                  <a:pt x="2629503" y="1571556"/>
                </a:lnTo>
                <a:lnTo>
                  <a:pt x="2637426" y="1570525"/>
                </a:lnTo>
                <a:cubicBezTo>
                  <a:pt x="2639000" y="1570308"/>
                  <a:pt x="2640411" y="1569277"/>
                  <a:pt x="2641008" y="1567757"/>
                </a:cubicBezTo>
                <a:lnTo>
                  <a:pt x="2646055" y="1555329"/>
                </a:lnTo>
                <a:lnTo>
                  <a:pt x="2653924" y="1557066"/>
                </a:lnTo>
                <a:cubicBezTo>
                  <a:pt x="2654358" y="1557120"/>
                  <a:pt x="2654847" y="1557120"/>
                  <a:pt x="2655335" y="1557120"/>
                </a:cubicBezTo>
                <a:cubicBezTo>
                  <a:pt x="2656746" y="1557012"/>
                  <a:pt x="2658103" y="1556251"/>
                  <a:pt x="2658863" y="1555003"/>
                </a:cubicBezTo>
                <a:lnTo>
                  <a:pt x="2663476" y="1547623"/>
                </a:lnTo>
                <a:cubicBezTo>
                  <a:pt x="2663476" y="1547623"/>
                  <a:pt x="2664398" y="1547460"/>
                  <a:pt x="2664398" y="1547460"/>
                </a:cubicBezTo>
                <a:lnTo>
                  <a:pt x="2664398" y="1549956"/>
                </a:lnTo>
                <a:cubicBezTo>
                  <a:pt x="2664290" y="1551910"/>
                  <a:pt x="2665538" y="1553701"/>
                  <a:pt x="2667383" y="1554352"/>
                </a:cubicBezTo>
                <a:lnTo>
                  <a:pt x="2675524" y="1557228"/>
                </a:lnTo>
                <a:cubicBezTo>
                  <a:pt x="2676012" y="1557391"/>
                  <a:pt x="2676501" y="1557445"/>
                  <a:pt x="2676989" y="1557445"/>
                </a:cubicBezTo>
                <a:cubicBezTo>
                  <a:pt x="2677478" y="1557445"/>
                  <a:pt x="2677911" y="1557391"/>
                  <a:pt x="2678400" y="1557283"/>
                </a:cubicBezTo>
                <a:lnTo>
                  <a:pt x="2686323" y="1555166"/>
                </a:lnTo>
                <a:lnTo>
                  <a:pt x="2693270" y="1553375"/>
                </a:lnTo>
                <a:cubicBezTo>
                  <a:pt x="2693650" y="1553266"/>
                  <a:pt x="2694030" y="1553104"/>
                  <a:pt x="2694409" y="1552887"/>
                </a:cubicBezTo>
                <a:cubicBezTo>
                  <a:pt x="2695495" y="1552290"/>
                  <a:pt x="2696309" y="1551313"/>
                  <a:pt x="2696635" y="1550119"/>
                </a:cubicBezTo>
                <a:lnTo>
                  <a:pt x="2700271" y="1537420"/>
                </a:lnTo>
                <a:lnTo>
                  <a:pt x="2711125" y="1529388"/>
                </a:lnTo>
                <a:cubicBezTo>
                  <a:pt x="2711288" y="1529279"/>
                  <a:pt x="2711397" y="1529170"/>
                  <a:pt x="2711559" y="1529008"/>
                </a:cubicBezTo>
                <a:cubicBezTo>
                  <a:pt x="2712265" y="1530256"/>
                  <a:pt x="2713621" y="1531125"/>
                  <a:pt x="2715087" y="1531233"/>
                </a:cubicBezTo>
                <a:lnTo>
                  <a:pt x="2755355" y="1534380"/>
                </a:lnTo>
                <a:lnTo>
                  <a:pt x="2777226" y="1540405"/>
                </a:lnTo>
                <a:cubicBezTo>
                  <a:pt x="2778203" y="1540676"/>
                  <a:pt x="2779235" y="1540568"/>
                  <a:pt x="2780157" y="1540187"/>
                </a:cubicBezTo>
                <a:cubicBezTo>
                  <a:pt x="2780483" y="1540079"/>
                  <a:pt x="2780863" y="1539916"/>
                  <a:pt x="2781188" y="1539699"/>
                </a:cubicBezTo>
                <a:lnTo>
                  <a:pt x="2790577" y="1533349"/>
                </a:lnTo>
                <a:lnTo>
                  <a:pt x="2798337" y="1532590"/>
                </a:lnTo>
                <a:lnTo>
                  <a:pt x="2817441" y="1530799"/>
                </a:lnTo>
                <a:lnTo>
                  <a:pt x="2817821" y="1530799"/>
                </a:lnTo>
                <a:lnTo>
                  <a:pt x="2820371" y="1532861"/>
                </a:lnTo>
                <a:lnTo>
                  <a:pt x="2822705" y="1533816"/>
                </a:lnTo>
                <a:lnTo>
                  <a:pt x="2864493" y="1537908"/>
                </a:lnTo>
                <a:lnTo>
                  <a:pt x="2864532" y="1537929"/>
                </a:lnTo>
                <a:lnTo>
                  <a:pt x="2864873" y="1537963"/>
                </a:lnTo>
                <a:lnTo>
                  <a:pt x="2900902" y="1557900"/>
                </a:lnTo>
                <a:lnTo>
                  <a:pt x="2862594" y="1669514"/>
                </a:lnTo>
                <a:lnTo>
                  <a:pt x="2854616" y="1676026"/>
                </a:lnTo>
                <a:cubicBezTo>
                  <a:pt x="2854507" y="1676080"/>
                  <a:pt x="2854236" y="1676189"/>
                  <a:pt x="2854236" y="1676189"/>
                </a:cubicBezTo>
                <a:lnTo>
                  <a:pt x="2853802" y="1676406"/>
                </a:lnTo>
                <a:lnTo>
                  <a:pt x="2827209" y="1690245"/>
                </a:lnTo>
                <a:cubicBezTo>
                  <a:pt x="2826015" y="1690842"/>
                  <a:pt x="2825201" y="1691927"/>
                  <a:pt x="2824875" y="1693230"/>
                </a:cubicBezTo>
                <a:lnTo>
                  <a:pt x="2824884" y="1693273"/>
                </a:lnTo>
                <a:lnTo>
                  <a:pt x="2827209" y="1690299"/>
                </a:lnTo>
                <a:lnTo>
                  <a:pt x="2853799" y="1676463"/>
                </a:lnTo>
                <a:lnTo>
                  <a:pt x="2853802" y="1676460"/>
                </a:lnTo>
                <a:lnTo>
                  <a:pt x="2854236" y="1676243"/>
                </a:lnTo>
                <a:cubicBezTo>
                  <a:pt x="2854345" y="1676189"/>
                  <a:pt x="2854616" y="1676080"/>
                  <a:pt x="2854616" y="1676080"/>
                </a:cubicBezTo>
                <a:lnTo>
                  <a:pt x="2854128" y="1676460"/>
                </a:lnTo>
                <a:lnTo>
                  <a:pt x="2853313" y="1676894"/>
                </a:lnTo>
                <a:lnTo>
                  <a:pt x="2827644" y="1690299"/>
                </a:lnTo>
                <a:cubicBezTo>
                  <a:pt x="2826450" y="1690897"/>
                  <a:pt x="2825636" y="1691982"/>
                  <a:pt x="2825311" y="1693284"/>
                </a:cubicBezTo>
                <a:cubicBezTo>
                  <a:pt x="2825039" y="1694587"/>
                  <a:pt x="2825311" y="1695889"/>
                  <a:pt x="2826070" y="1696975"/>
                </a:cubicBezTo>
                <a:lnTo>
                  <a:pt x="2827047" y="1698332"/>
                </a:lnTo>
                <a:lnTo>
                  <a:pt x="2822652" y="1713473"/>
                </a:lnTo>
                <a:cubicBezTo>
                  <a:pt x="2822054" y="1715481"/>
                  <a:pt x="2822922" y="1717651"/>
                  <a:pt x="2824767" y="1718683"/>
                </a:cubicBezTo>
                <a:lnTo>
                  <a:pt x="2829001" y="1721071"/>
                </a:lnTo>
                <a:lnTo>
                  <a:pt x="2830196" y="1721362"/>
                </a:lnTo>
                <a:lnTo>
                  <a:pt x="2830628" y="1721451"/>
                </a:lnTo>
                <a:cubicBezTo>
                  <a:pt x="2831063" y="1721451"/>
                  <a:pt x="2831497" y="1721396"/>
                  <a:pt x="2831930" y="1721288"/>
                </a:cubicBezTo>
                <a:cubicBezTo>
                  <a:pt x="2832528" y="1721125"/>
                  <a:pt x="2833070" y="1720799"/>
                  <a:pt x="2833505" y="1720419"/>
                </a:cubicBezTo>
                <a:lnTo>
                  <a:pt x="2834427" y="1740011"/>
                </a:lnTo>
                <a:cubicBezTo>
                  <a:pt x="2834427" y="1740662"/>
                  <a:pt x="2834644" y="1741367"/>
                  <a:pt x="2834970" y="1741965"/>
                </a:cubicBezTo>
                <a:lnTo>
                  <a:pt x="2839963" y="1751028"/>
                </a:lnTo>
                <a:lnTo>
                  <a:pt x="2838226" y="1759114"/>
                </a:lnTo>
                <a:cubicBezTo>
                  <a:pt x="2837792" y="1761176"/>
                  <a:pt x="2838823" y="1763293"/>
                  <a:pt x="2840777" y="1764161"/>
                </a:cubicBezTo>
                <a:lnTo>
                  <a:pt x="2847344" y="1767146"/>
                </a:lnTo>
                <a:lnTo>
                  <a:pt x="2842785" y="1768883"/>
                </a:lnTo>
                <a:lnTo>
                  <a:pt x="2817658" y="1769588"/>
                </a:lnTo>
                <a:cubicBezTo>
                  <a:pt x="2817061" y="1769588"/>
                  <a:pt x="2816464" y="1769751"/>
                  <a:pt x="2815921" y="1769968"/>
                </a:cubicBezTo>
                <a:lnTo>
                  <a:pt x="2803982" y="1775341"/>
                </a:lnTo>
                <a:cubicBezTo>
                  <a:pt x="2803222" y="1775721"/>
                  <a:pt x="2802571" y="1776263"/>
                  <a:pt x="2802082" y="1776969"/>
                </a:cubicBezTo>
                <a:lnTo>
                  <a:pt x="2799803" y="1780388"/>
                </a:lnTo>
                <a:cubicBezTo>
                  <a:pt x="2798826" y="1781799"/>
                  <a:pt x="2798772" y="1783698"/>
                  <a:pt x="2799640" y="1785164"/>
                </a:cubicBezTo>
                <a:lnTo>
                  <a:pt x="2802788" y="1790591"/>
                </a:lnTo>
                <a:lnTo>
                  <a:pt x="2800128" y="1789885"/>
                </a:lnTo>
                <a:lnTo>
                  <a:pt x="2798893" y="1789805"/>
                </a:lnTo>
                <a:lnTo>
                  <a:pt x="2795462" y="1792219"/>
                </a:lnTo>
                <a:lnTo>
                  <a:pt x="2791879" y="1799436"/>
                </a:lnTo>
                <a:cubicBezTo>
                  <a:pt x="2791500" y="1800142"/>
                  <a:pt x="2791392" y="1800902"/>
                  <a:pt x="2791392" y="1801662"/>
                </a:cubicBezTo>
                <a:lnTo>
                  <a:pt x="2791879" y="1812841"/>
                </a:lnTo>
                <a:lnTo>
                  <a:pt x="2789166" y="1817074"/>
                </a:lnTo>
                <a:cubicBezTo>
                  <a:pt x="2788352" y="1818323"/>
                  <a:pt x="2788244" y="1819896"/>
                  <a:pt x="2788786" y="1821253"/>
                </a:cubicBezTo>
                <a:cubicBezTo>
                  <a:pt x="2789220" y="1822285"/>
                  <a:pt x="2790035" y="1823098"/>
                  <a:pt x="2791011" y="1823587"/>
                </a:cubicBezTo>
                <a:lnTo>
                  <a:pt x="2790903" y="1823587"/>
                </a:lnTo>
                <a:cubicBezTo>
                  <a:pt x="2789491" y="1823587"/>
                  <a:pt x="2788135" y="1824292"/>
                  <a:pt x="2787267" y="1825432"/>
                </a:cubicBezTo>
                <a:cubicBezTo>
                  <a:pt x="2787267" y="1825432"/>
                  <a:pt x="2785530" y="1827874"/>
                  <a:pt x="2785530" y="1827874"/>
                </a:cubicBezTo>
                <a:lnTo>
                  <a:pt x="2785530" y="1827169"/>
                </a:lnTo>
                <a:lnTo>
                  <a:pt x="2786832" y="1825377"/>
                </a:lnTo>
                <a:cubicBezTo>
                  <a:pt x="2787647" y="1824238"/>
                  <a:pt x="2789003" y="1823533"/>
                  <a:pt x="2790469" y="1823533"/>
                </a:cubicBezTo>
                <a:lnTo>
                  <a:pt x="2790577" y="1823533"/>
                </a:lnTo>
                <a:cubicBezTo>
                  <a:pt x="2789546" y="1823044"/>
                  <a:pt x="2788786" y="1822230"/>
                  <a:pt x="2788352" y="1821199"/>
                </a:cubicBezTo>
                <a:cubicBezTo>
                  <a:pt x="2787809" y="1819842"/>
                  <a:pt x="2787918" y="1818269"/>
                  <a:pt x="2788733" y="1817020"/>
                </a:cubicBezTo>
                <a:lnTo>
                  <a:pt x="2791392" y="1812841"/>
                </a:lnTo>
                <a:lnTo>
                  <a:pt x="2791011" y="1801608"/>
                </a:lnTo>
                <a:cubicBezTo>
                  <a:pt x="2791011" y="1800847"/>
                  <a:pt x="2791174" y="1800088"/>
                  <a:pt x="2791500" y="1799436"/>
                </a:cubicBezTo>
                <a:lnTo>
                  <a:pt x="2795082" y="1792273"/>
                </a:lnTo>
                <a:lnTo>
                  <a:pt x="2794973" y="1792219"/>
                </a:lnTo>
                <a:lnTo>
                  <a:pt x="2798889" y="1789805"/>
                </a:lnTo>
                <a:lnTo>
                  <a:pt x="2798446" y="1789777"/>
                </a:lnTo>
                <a:cubicBezTo>
                  <a:pt x="2796764" y="1789777"/>
                  <a:pt x="2795244" y="1790699"/>
                  <a:pt x="2794485" y="1792219"/>
                </a:cubicBezTo>
                <a:lnTo>
                  <a:pt x="2790902" y="1799382"/>
                </a:lnTo>
                <a:cubicBezTo>
                  <a:pt x="2790523" y="1800034"/>
                  <a:pt x="2790414" y="1800793"/>
                  <a:pt x="2790414" y="1801553"/>
                </a:cubicBezTo>
                <a:lnTo>
                  <a:pt x="2790794" y="1812787"/>
                </a:lnTo>
                <a:lnTo>
                  <a:pt x="2788134" y="1816966"/>
                </a:lnTo>
                <a:cubicBezTo>
                  <a:pt x="2787321" y="1818214"/>
                  <a:pt x="2787212" y="1819788"/>
                  <a:pt x="2787755" y="1821145"/>
                </a:cubicBezTo>
                <a:cubicBezTo>
                  <a:pt x="2788188" y="1822176"/>
                  <a:pt x="2789003" y="1822990"/>
                  <a:pt x="2789980" y="1823479"/>
                </a:cubicBezTo>
                <a:lnTo>
                  <a:pt x="2789871" y="1823479"/>
                </a:lnTo>
                <a:cubicBezTo>
                  <a:pt x="2788460" y="1823479"/>
                  <a:pt x="2787103" y="1824129"/>
                  <a:pt x="2786235" y="1825323"/>
                </a:cubicBezTo>
                <a:lnTo>
                  <a:pt x="2784933" y="1827115"/>
                </a:lnTo>
                <a:cubicBezTo>
                  <a:pt x="2784933" y="1825866"/>
                  <a:pt x="2784498" y="1824618"/>
                  <a:pt x="2783576" y="1823750"/>
                </a:cubicBezTo>
                <a:lnTo>
                  <a:pt x="2780314" y="1822507"/>
                </a:lnTo>
                <a:lnTo>
                  <a:pt x="2773537" y="1822827"/>
                </a:lnTo>
                <a:cubicBezTo>
                  <a:pt x="2772288" y="1822881"/>
                  <a:pt x="2771149" y="1823479"/>
                  <a:pt x="2770334" y="1824401"/>
                </a:cubicBezTo>
                <a:lnTo>
                  <a:pt x="2749929" y="1848334"/>
                </a:lnTo>
                <a:lnTo>
                  <a:pt x="2731531" y="1855606"/>
                </a:lnTo>
                <a:lnTo>
                  <a:pt x="2730682" y="1855469"/>
                </a:lnTo>
                <a:lnTo>
                  <a:pt x="2730608" y="1855498"/>
                </a:lnTo>
                <a:lnTo>
                  <a:pt x="2721285" y="1853951"/>
                </a:lnTo>
                <a:lnTo>
                  <a:pt x="2719104" y="1853599"/>
                </a:lnTo>
                <a:cubicBezTo>
                  <a:pt x="2717095" y="1853273"/>
                  <a:pt x="2715142" y="1854358"/>
                  <a:pt x="2714273" y="1856204"/>
                </a:cubicBezTo>
                <a:lnTo>
                  <a:pt x="2708087" y="1869825"/>
                </a:lnTo>
                <a:lnTo>
                  <a:pt x="2707721" y="1869739"/>
                </a:lnTo>
                <a:lnTo>
                  <a:pt x="2713894" y="1856095"/>
                </a:lnTo>
                <a:lnTo>
                  <a:pt x="2718714" y="1853524"/>
                </a:lnTo>
                <a:lnTo>
                  <a:pt x="2718180" y="1853436"/>
                </a:lnTo>
                <a:cubicBezTo>
                  <a:pt x="2716172" y="1853110"/>
                  <a:pt x="2714164" y="1854195"/>
                  <a:pt x="2713296" y="1856041"/>
                </a:cubicBezTo>
                <a:lnTo>
                  <a:pt x="2707159" y="1869606"/>
                </a:lnTo>
                <a:lnTo>
                  <a:pt x="2707721" y="1869739"/>
                </a:lnTo>
                <a:lnTo>
                  <a:pt x="2707706" y="1869771"/>
                </a:lnTo>
                <a:lnTo>
                  <a:pt x="2707147" y="1869635"/>
                </a:lnTo>
                <a:lnTo>
                  <a:pt x="2707109" y="1869717"/>
                </a:lnTo>
                <a:lnTo>
                  <a:pt x="2702004" y="1868476"/>
                </a:lnTo>
                <a:lnTo>
                  <a:pt x="2700000" y="1868523"/>
                </a:lnTo>
                <a:lnTo>
                  <a:pt x="2678184" y="1875198"/>
                </a:lnTo>
                <a:cubicBezTo>
                  <a:pt x="2676501" y="1875686"/>
                  <a:pt x="2675307" y="1877097"/>
                  <a:pt x="2675036" y="1878834"/>
                </a:cubicBezTo>
                <a:lnTo>
                  <a:pt x="2671834" y="1899565"/>
                </a:lnTo>
                <a:lnTo>
                  <a:pt x="2657506" y="1907706"/>
                </a:lnTo>
                <a:cubicBezTo>
                  <a:pt x="2655987" y="1908520"/>
                  <a:pt x="2655119" y="1910148"/>
                  <a:pt x="2655227" y="1911885"/>
                </a:cubicBezTo>
                <a:lnTo>
                  <a:pt x="2659786" y="1988351"/>
                </a:lnTo>
                <a:lnTo>
                  <a:pt x="2647846" y="2004361"/>
                </a:lnTo>
                <a:lnTo>
                  <a:pt x="2647467" y="2004198"/>
                </a:lnTo>
                <a:lnTo>
                  <a:pt x="2659352" y="1988297"/>
                </a:lnTo>
                <a:lnTo>
                  <a:pt x="2654793" y="1911831"/>
                </a:lnTo>
                <a:cubicBezTo>
                  <a:pt x="2654684" y="1910148"/>
                  <a:pt x="2655553" y="1908520"/>
                  <a:pt x="2657072" y="1907652"/>
                </a:cubicBezTo>
                <a:lnTo>
                  <a:pt x="2671400" y="1899457"/>
                </a:lnTo>
                <a:lnTo>
                  <a:pt x="2674602" y="1878725"/>
                </a:lnTo>
                <a:cubicBezTo>
                  <a:pt x="2674873" y="1876988"/>
                  <a:pt x="2676067" y="1875577"/>
                  <a:pt x="2677749" y="1875090"/>
                </a:cubicBezTo>
                <a:lnTo>
                  <a:pt x="2699511" y="1868414"/>
                </a:lnTo>
                <a:lnTo>
                  <a:pt x="2701557" y="1868367"/>
                </a:lnTo>
                <a:lnTo>
                  <a:pt x="2701302" y="1868306"/>
                </a:lnTo>
                <a:cubicBezTo>
                  <a:pt x="2700488" y="1868089"/>
                  <a:pt x="2699674" y="1868143"/>
                  <a:pt x="2698914" y="1868360"/>
                </a:cubicBezTo>
                <a:lnTo>
                  <a:pt x="2677152" y="1875035"/>
                </a:lnTo>
                <a:cubicBezTo>
                  <a:pt x="2675469" y="1875523"/>
                  <a:pt x="2674275" y="1876934"/>
                  <a:pt x="2674004" y="1878671"/>
                </a:cubicBezTo>
                <a:lnTo>
                  <a:pt x="2670802" y="1899403"/>
                </a:lnTo>
                <a:lnTo>
                  <a:pt x="2656475" y="1907597"/>
                </a:lnTo>
                <a:cubicBezTo>
                  <a:pt x="2654955" y="1908411"/>
                  <a:pt x="2654087" y="1910040"/>
                  <a:pt x="2654196" y="1911776"/>
                </a:cubicBezTo>
                <a:lnTo>
                  <a:pt x="2658754" y="1988243"/>
                </a:lnTo>
                <a:lnTo>
                  <a:pt x="2646869" y="2004144"/>
                </a:lnTo>
                <a:lnTo>
                  <a:pt x="2639705" y="2000399"/>
                </a:lnTo>
                <a:lnTo>
                  <a:pt x="2638892" y="2000139"/>
                </a:lnTo>
                <a:lnTo>
                  <a:pt x="2635798" y="2000779"/>
                </a:lnTo>
                <a:cubicBezTo>
                  <a:pt x="2634441" y="2001702"/>
                  <a:pt x="2633627" y="2003221"/>
                  <a:pt x="2633736" y="2004849"/>
                </a:cubicBezTo>
                <a:lnTo>
                  <a:pt x="2636178" y="2048157"/>
                </a:lnTo>
                <a:lnTo>
                  <a:pt x="2623262" y="2133687"/>
                </a:lnTo>
                <a:cubicBezTo>
                  <a:pt x="2623153" y="2134230"/>
                  <a:pt x="2623208" y="2134773"/>
                  <a:pt x="2623316" y="2135315"/>
                </a:cubicBezTo>
                <a:lnTo>
                  <a:pt x="2630588" y="2168094"/>
                </a:lnTo>
                <a:cubicBezTo>
                  <a:pt x="2630859" y="2169234"/>
                  <a:pt x="2631565" y="2170266"/>
                  <a:pt x="2632596" y="2170916"/>
                </a:cubicBezTo>
                <a:lnTo>
                  <a:pt x="2633548" y="2171297"/>
                </a:lnTo>
                <a:lnTo>
                  <a:pt x="2635418" y="2171297"/>
                </a:lnTo>
                <a:lnTo>
                  <a:pt x="2683230" y="2160660"/>
                </a:lnTo>
                <a:lnTo>
                  <a:pt x="2717900" y="2172910"/>
                </a:lnTo>
                <a:lnTo>
                  <a:pt x="2716614" y="2172453"/>
                </a:lnTo>
                <a:cubicBezTo>
                  <a:pt x="2705684" y="2168577"/>
                  <a:pt x="2683827" y="2160823"/>
                  <a:pt x="2683827" y="2160823"/>
                </a:cubicBezTo>
                <a:lnTo>
                  <a:pt x="2683936" y="2160823"/>
                </a:lnTo>
                <a:lnTo>
                  <a:pt x="2722741" y="2174475"/>
                </a:lnTo>
                <a:lnTo>
                  <a:pt x="2723770" y="2174607"/>
                </a:lnTo>
                <a:cubicBezTo>
                  <a:pt x="2724312" y="2174661"/>
                  <a:pt x="2724856" y="2174607"/>
                  <a:pt x="2725398" y="2174444"/>
                </a:cubicBezTo>
                <a:lnTo>
                  <a:pt x="2727569" y="2173793"/>
                </a:lnTo>
                <a:lnTo>
                  <a:pt x="2730228" y="2184810"/>
                </a:lnTo>
                <a:cubicBezTo>
                  <a:pt x="2730608" y="2186275"/>
                  <a:pt x="2731694" y="2187523"/>
                  <a:pt x="2733159" y="2188012"/>
                </a:cubicBezTo>
                <a:lnTo>
                  <a:pt x="2733494" y="2188062"/>
                </a:lnTo>
                <a:lnTo>
                  <a:pt x="2730717" y="2185027"/>
                </a:lnTo>
                <a:lnTo>
                  <a:pt x="2728057" y="2174011"/>
                </a:lnTo>
                <a:lnTo>
                  <a:pt x="2728491" y="2173902"/>
                </a:lnTo>
                <a:lnTo>
                  <a:pt x="2731151" y="2185027"/>
                </a:lnTo>
                <a:lnTo>
                  <a:pt x="2733996" y="2188136"/>
                </a:lnTo>
                <a:lnTo>
                  <a:pt x="2734624" y="2188229"/>
                </a:lnTo>
                <a:cubicBezTo>
                  <a:pt x="2735764" y="2188337"/>
                  <a:pt x="2736958" y="2188012"/>
                  <a:pt x="2737880" y="2187252"/>
                </a:cubicBezTo>
                <a:lnTo>
                  <a:pt x="2749331" y="2178080"/>
                </a:lnTo>
                <a:lnTo>
                  <a:pt x="2761542" y="2175421"/>
                </a:lnTo>
                <a:lnTo>
                  <a:pt x="2772668" y="2182205"/>
                </a:lnTo>
                <a:lnTo>
                  <a:pt x="2792693" y="2226978"/>
                </a:lnTo>
                <a:cubicBezTo>
                  <a:pt x="2793345" y="2228335"/>
                  <a:pt x="2794593" y="2229311"/>
                  <a:pt x="2796112" y="2229583"/>
                </a:cubicBezTo>
                <a:lnTo>
                  <a:pt x="2796372" y="2229626"/>
                </a:lnTo>
                <a:lnTo>
                  <a:pt x="2793228" y="2227230"/>
                </a:lnTo>
                <a:lnTo>
                  <a:pt x="2773211" y="2182477"/>
                </a:lnTo>
                <a:cubicBezTo>
                  <a:pt x="2773211" y="2182477"/>
                  <a:pt x="2762085" y="2175639"/>
                  <a:pt x="2762085" y="2175639"/>
                </a:cubicBezTo>
                <a:lnTo>
                  <a:pt x="2762357" y="2175639"/>
                </a:lnTo>
                <a:lnTo>
                  <a:pt x="2773645" y="2182477"/>
                </a:lnTo>
                <a:lnTo>
                  <a:pt x="2793671" y="2227196"/>
                </a:lnTo>
                <a:lnTo>
                  <a:pt x="2796929" y="2229718"/>
                </a:lnTo>
                <a:lnTo>
                  <a:pt x="2864656" y="2240871"/>
                </a:lnTo>
                <a:lnTo>
                  <a:pt x="2864663" y="2240947"/>
                </a:lnTo>
                <a:lnTo>
                  <a:pt x="2865524" y="2241088"/>
                </a:lnTo>
                <a:lnTo>
                  <a:pt x="2868455" y="2271317"/>
                </a:lnTo>
                <a:cubicBezTo>
                  <a:pt x="2868455" y="2271588"/>
                  <a:pt x="2868564" y="2272023"/>
                  <a:pt x="2868564" y="2272023"/>
                </a:cubicBezTo>
                <a:lnTo>
                  <a:pt x="2864765" y="2272673"/>
                </a:lnTo>
                <a:cubicBezTo>
                  <a:pt x="2864167" y="2272728"/>
                  <a:pt x="2863625" y="2272945"/>
                  <a:pt x="2863137" y="2273271"/>
                </a:cubicBezTo>
                <a:lnTo>
                  <a:pt x="2851143" y="2280705"/>
                </a:lnTo>
                <a:cubicBezTo>
                  <a:pt x="2850274" y="2281249"/>
                  <a:pt x="2849569" y="2282117"/>
                  <a:pt x="2849243" y="2283094"/>
                </a:cubicBezTo>
                <a:lnTo>
                  <a:pt x="2847561" y="2287978"/>
                </a:lnTo>
                <a:cubicBezTo>
                  <a:pt x="2847398" y="2288467"/>
                  <a:pt x="2847344" y="2289063"/>
                  <a:pt x="2847344" y="2289606"/>
                </a:cubicBezTo>
                <a:lnTo>
                  <a:pt x="2847615" y="2296118"/>
                </a:lnTo>
                <a:cubicBezTo>
                  <a:pt x="2847669" y="2297693"/>
                  <a:pt x="2848592" y="2299158"/>
                  <a:pt x="2850004" y="2299917"/>
                </a:cubicBezTo>
                <a:lnTo>
                  <a:pt x="2853802" y="2301926"/>
                </a:lnTo>
                <a:lnTo>
                  <a:pt x="2857710" y="2311748"/>
                </a:lnTo>
                <a:lnTo>
                  <a:pt x="2859121" y="2321300"/>
                </a:lnTo>
                <a:lnTo>
                  <a:pt x="2855485" y="2325913"/>
                </a:lnTo>
                <a:cubicBezTo>
                  <a:pt x="2854725" y="2326889"/>
                  <a:pt x="2854399" y="2328246"/>
                  <a:pt x="2854616" y="2329494"/>
                </a:cubicBezTo>
                <a:lnTo>
                  <a:pt x="2858795" y="2352668"/>
                </a:lnTo>
                <a:lnTo>
                  <a:pt x="2857221" y="2355870"/>
                </a:lnTo>
                <a:lnTo>
                  <a:pt x="2851306" y="2355761"/>
                </a:lnTo>
                <a:cubicBezTo>
                  <a:pt x="2850709" y="2355707"/>
                  <a:pt x="2850166" y="2355816"/>
                  <a:pt x="2849623" y="2356033"/>
                </a:cubicBezTo>
                <a:cubicBezTo>
                  <a:pt x="2849623" y="2355924"/>
                  <a:pt x="2849515" y="2355870"/>
                  <a:pt x="2849515" y="2355816"/>
                </a:cubicBezTo>
                <a:cubicBezTo>
                  <a:pt x="2850004" y="2355653"/>
                  <a:pt x="2850491" y="2355544"/>
                  <a:pt x="2850980" y="2355544"/>
                </a:cubicBezTo>
                <a:lnTo>
                  <a:pt x="2856842" y="2355653"/>
                </a:lnTo>
                <a:lnTo>
                  <a:pt x="2858361" y="2352505"/>
                </a:lnTo>
                <a:lnTo>
                  <a:pt x="2854128" y="2329386"/>
                </a:lnTo>
                <a:cubicBezTo>
                  <a:pt x="2853857" y="2328138"/>
                  <a:pt x="2854182" y="2326835"/>
                  <a:pt x="2854996" y="2325804"/>
                </a:cubicBezTo>
                <a:lnTo>
                  <a:pt x="2858632" y="2321191"/>
                </a:lnTo>
                <a:lnTo>
                  <a:pt x="2857221" y="2311640"/>
                </a:lnTo>
                <a:lnTo>
                  <a:pt x="2853259" y="2301817"/>
                </a:lnTo>
                <a:lnTo>
                  <a:pt x="2849406" y="2299700"/>
                </a:lnTo>
                <a:cubicBezTo>
                  <a:pt x="2847995" y="2298886"/>
                  <a:pt x="2847073" y="2297475"/>
                  <a:pt x="2847073" y="2295847"/>
                </a:cubicBezTo>
                <a:lnTo>
                  <a:pt x="2846910" y="2289443"/>
                </a:lnTo>
                <a:cubicBezTo>
                  <a:pt x="2846856" y="2288900"/>
                  <a:pt x="2846964" y="2288358"/>
                  <a:pt x="2847127" y="2287869"/>
                </a:cubicBezTo>
                <a:lnTo>
                  <a:pt x="2848809" y="2282985"/>
                </a:lnTo>
                <a:cubicBezTo>
                  <a:pt x="2849134" y="2282008"/>
                  <a:pt x="2849840" y="2281140"/>
                  <a:pt x="2850709" y="2280597"/>
                </a:cubicBezTo>
                <a:lnTo>
                  <a:pt x="2862648" y="2273162"/>
                </a:lnTo>
                <a:cubicBezTo>
                  <a:pt x="2863137" y="2272836"/>
                  <a:pt x="2863734" y="2272619"/>
                  <a:pt x="2864331" y="2272511"/>
                </a:cubicBezTo>
                <a:lnTo>
                  <a:pt x="2868183" y="2271914"/>
                </a:lnTo>
                <a:cubicBezTo>
                  <a:pt x="2868129" y="2271751"/>
                  <a:pt x="2868075" y="2271317"/>
                  <a:pt x="2868075" y="2271317"/>
                </a:cubicBezTo>
                <a:lnTo>
                  <a:pt x="2865145" y="2241088"/>
                </a:lnTo>
                <a:lnTo>
                  <a:pt x="2864670" y="2241010"/>
                </a:lnTo>
                <a:lnTo>
                  <a:pt x="2867586" y="2271100"/>
                </a:lnTo>
                <a:cubicBezTo>
                  <a:pt x="2867586" y="2271262"/>
                  <a:pt x="2867695" y="2271697"/>
                  <a:pt x="2867695" y="2271697"/>
                </a:cubicBezTo>
                <a:lnTo>
                  <a:pt x="2863842" y="2272294"/>
                </a:lnTo>
                <a:cubicBezTo>
                  <a:pt x="2863245" y="2272402"/>
                  <a:pt x="2862648" y="2272619"/>
                  <a:pt x="2862159" y="2272945"/>
                </a:cubicBezTo>
                <a:lnTo>
                  <a:pt x="2850220" y="2280380"/>
                </a:lnTo>
                <a:cubicBezTo>
                  <a:pt x="2849297" y="2280922"/>
                  <a:pt x="2848646" y="2281791"/>
                  <a:pt x="2848320" y="2282768"/>
                </a:cubicBezTo>
                <a:lnTo>
                  <a:pt x="2846638" y="2287652"/>
                </a:lnTo>
                <a:cubicBezTo>
                  <a:pt x="2846475" y="2288141"/>
                  <a:pt x="2846421" y="2288683"/>
                  <a:pt x="2846421" y="2289226"/>
                </a:cubicBezTo>
                <a:lnTo>
                  <a:pt x="2846583" y="2295630"/>
                </a:lnTo>
                <a:cubicBezTo>
                  <a:pt x="2846638" y="2297258"/>
                  <a:pt x="2847506" y="2298723"/>
                  <a:pt x="2848918" y="2299483"/>
                </a:cubicBezTo>
                <a:lnTo>
                  <a:pt x="2852771" y="2301600"/>
                </a:lnTo>
                <a:lnTo>
                  <a:pt x="2856732" y="2311423"/>
                </a:lnTo>
                <a:lnTo>
                  <a:pt x="2858143" y="2320974"/>
                </a:lnTo>
                <a:lnTo>
                  <a:pt x="2854507" y="2325587"/>
                </a:lnTo>
                <a:cubicBezTo>
                  <a:pt x="2853747" y="2326564"/>
                  <a:pt x="2853421" y="2327921"/>
                  <a:pt x="2853639" y="2329169"/>
                </a:cubicBezTo>
                <a:lnTo>
                  <a:pt x="2857872" y="2352288"/>
                </a:lnTo>
                <a:lnTo>
                  <a:pt x="2856352" y="2355436"/>
                </a:lnTo>
                <a:lnTo>
                  <a:pt x="2850491" y="2355327"/>
                </a:lnTo>
                <a:cubicBezTo>
                  <a:pt x="2850003" y="2355327"/>
                  <a:pt x="2849514" y="2355436"/>
                  <a:pt x="2849026" y="2355598"/>
                </a:cubicBezTo>
                <a:cubicBezTo>
                  <a:pt x="2848863" y="2355381"/>
                  <a:pt x="2848592" y="2354947"/>
                  <a:pt x="2848592" y="2354947"/>
                </a:cubicBezTo>
                <a:lnTo>
                  <a:pt x="2843491" y="2348814"/>
                </a:lnTo>
                <a:lnTo>
                  <a:pt x="2841844" y="2347646"/>
                </a:lnTo>
                <a:lnTo>
                  <a:pt x="2841048" y="2347404"/>
                </a:lnTo>
                <a:lnTo>
                  <a:pt x="2836056" y="2346807"/>
                </a:lnTo>
                <a:cubicBezTo>
                  <a:pt x="2834916" y="2346699"/>
                  <a:pt x="2833831" y="2346970"/>
                  <a:pt x="2832908" y="2347621"/>
                </a:cubicBezTo>
                <a:lnTo>
                  <a:pt x="2823954" y="2353916"/>
                </a:lnTo>
                <a:cubicBezTo>
                  <a:pt x="2822868" y="2354676"/>
                  <a:pt x="2822162" y="2355870"/>
                  <a:pt x="2822053" y="2357172"/>
                </a:cubicBezTo>
                <a:lnTo>
                  <a:pt x="2821512" y="2362545"/>
                </a:lnTo>
                <a:lnTo>
                  <a:pt x="2816193" y="2365096"/>
                </a:lnTo>
                <a:lnTo>
                  <a:pt x="2794159" y="2360808"/>
                </a:lnTo>
                <a:cubicBezTo>
                  <a:pt x="2793074" y="2360537"/>
                  <a:pt x="2791879" y="2360808"/>
                  <a:pt x="2790903" y="2361406"/>
                </a:cubicBezTo>
                <a:lnTo>
                  <a:pt x="2775273" y="2371337"/>
                </a:lnTo>
                <a:cubicBezTo>
                  <a:pt x="2774025" y="2372097"/>
                  <a:pt x="2773265" y="2373399"/>
                  <a:pt x="2773156" y="2374865"/>
                </a:cubicBezTo>
                <a:lnTo>
                  <a:pt x="2772614" y="2383711"/>
                </a:lnTo>
                <a:cubicBezTo>
                  <a:pt x="2772560" y="2384959"/>
                  <a:pt x="2772993" y="2386153"/>
                  <a:pt x="2773862" y="2387075"/>
                </a:cubicBezTo>
                <a:lnTo>
                  <a:pt x="2774365" y="2387495"/>
                </a:lnTo>
                <a:lnTo>
                  <a:pt x="2776738" y="2388269"/>
                </a:lnTo>
                <a:lnTo>
                  <a:pt x="2782761" y="2388269"/>
                </a:lnTo>
                <a:lnTo>
                  <a:pt x="2781513" y="2395053"/>
                </a:lnTo>
                <a:lnTo>
                  <a:pt x="2774513" y="2395161"/>
                </a:lnTo>
                <a:cubicBezTo>
                  <a:pt x="2773102" y="2395216"/>
                  <a:pt x="2771799" y="2395867"/>
                  <a:pt x="2770985" y="2396953"/>
                </a:cubicBezTo>
                <a:lnTo>
                  <a:pt x="2767024" y="2402108"/>
                </a:lnTo>
                <a:cubicBezTo>
                  <a:pt x="2766480" y="2402814"/>
                  <a:pt x="2766155" y="2403682"/>
                  <a:pt x="2766101" y="2404550"/>
                </a:cubicBezTo>
                <a:lnTo>
                  <a:pt x="2765775" y="2409706"/>
                </a:lnTo>
                <a:cubicBezTo>
                  <a:pt x="2765721" y="2409435"/>
                  <a:pt x="2765504" y="2409000"/>
                  <a:pt x="2765504" y="2409000"/>
                </a:cubicBezTo>
                <a:lnTo>
                  <a:pt x="2758992" y="2397929"/>
                </a:lnTo>
                <a:cubicBezTo>
                  <a:pt x="2758449" y="2397007"/>
                  <a:pt x="2757635" y="2396355"/>
                  <a:pt x="2756658" y="2395976"/>
                </a:cubicBezTo>
                <a:cubicBezTo>
                  <a:pt x="2756224" y="2395759"/>
                  <a:pt x="2755735" y="2395541"/>
                  <a:pt x="2755193" y="2395487"/>
                </a:cubicBezTo>
                <a:cubicBezTo>
                  <a:pt x="2753836" y="2395270"/>
                  <a:pt x="2752425" y="2395704"/>
                  <a:pt x="2751448" y="2396681"/>
                </a:cubicBezTo>
                <a:lnTo>
                  <a:pt x="2744881" y="2402976"/>
                </a:lnTo>
                <a:cubicBezTo>
                  <a:pt x="2744067" y="2403736"/>
                  <a:pt x="2743578" y="2404821"/>
                  <a:pt x="2743524" y="2405961"/>
                </a:cubicBezTo>
                <a:lnTo>
                  <a:pt x="2742819" y="2417684"/>
                </a:lnTo>
                <a:cubicBezTo>
                  <a:pt x="2742765" y="2418606"/>
                  <a:pt x="2742982" y="2419528"/>
                  <a:pt x="2743470" y="2420289"/>
                </a:cubicBezTo>
                <a:lnTo>
                  <a:pt x="2749168" y="2429732"/>
                </a:lnTo>
                <a:lnTo>
                  <a:pt x="2747106" y="2433639"/>
                </a:lnTo>
                <a:lnTo>
                  <a:pt x="2739074" y="2432282"/>
                </a:lnTo>
                <a:cubicBezTo>
                  <a:pt x="2737772" y="2432065"/>
                  <a:pt x="2736469" y="2432445"/>
                  <a:pt x="2735438" y="2433259"/>
                </a:cubicBezTo>
                <a:cubicBezTo>
                  <a:pt x="2734407" y="2434074"/>
                  <a:pt x="2733755" y="2435322"/>
                  <a:pt x="2733755" y="2436624"/>
                </a:cubicBezTo>
                <a:lnTo>
                  <a:pt x="2733322" y="2450463"/>
                </a:lnTo>
                <a:cubicBezTo>
                  <a:pt x="2733268" y="2451549"/>
                  <a:pt x="2733647" y="2452580"/>
                  <a:pt x="2734298" y="2453447"/>
                </a:cubicBezTo>
                <a:lnTo>
                  <a:pt x="2745858" y="2467938"/>
                </a:lnTo>
                <a:lnTo>
                  <a:pt x="2746050" y="2468081"/>
                </a:lnTo>
                <a:lnTo>
                  <a:pt x="2734679" y="2453828"/>
                </a:lnTo>
                <a:cubicBezTo>
                  <a:pt x="2734028" y="2452960"/>
                  <a:pt x="2733702" y="2451928"/>
                  <a:pt x="2733702" y="2450843"/>
                </a:cubicBezTo>
                <a:lnTo>
                  <a:pt x="2734136" y="2437004"/>
                </a:lnTo>
                <a:cubicBezTo>
                  <a:pt x="2734191" y="2435701"/>
                  <a:pt x="2734787" y="2434453"/>
                  <a:pt x="2735819" y="2433639"/>
                </a:cubicBezTo>
                <a:cubicBezTo>
                  <a:pt x="2736850" y="2432771"/>
                  <a:pt x="2738207" y="2432446"/>
                  <a:pt x="2739455" y="2432663"/>
                </a:cubicBezTo>
                <a:lnTo>
                  <a:pt x="2747487" y="2434019"/>
                </a:lnTo>
                <a:lnTo>
                  <a:pt x="2749549" y="2430112"/>
                </a:lnTo>
                <a:lnTo>
                  <a:pt x="2743851" y="2420668"/>
                </a:lnTo>
                <a:cubicBezTo>
                  <a:pt x="2743362" y="2419909"/>
                  <a:pt x="2743145" y="2418987"/>
                  <a:pt x="2743199" y="2418063"/>
                </a:cubicBezTo>
                <a:lnTo>
                  <a:pt x="2743905" y="2406341"/>
                </a:lnTo>
                <a:cubicBezTo>
                  <a:pt x="2743959" y="2405202"/>
                  <a:pt x="2744447" y="2404171"/>
                  <a:pt x="2745262" y="2403356"/>
                </a:cubicBezTo>
                <a:lnTo>
                  <a:pt x="2751829" y="2397061"/>
                </a:lnTo>
                <a:lnTo>
                  <a:pt x="2751937" y="2397170"/>
                </a:lnTo>
                <a:cubicBezTo>
                  <a:pt x="2752914" y="2396247"/>
                  <a:pt x="2754325" y="2395813"/>
                  <a:pt x="2755682" y="2395976"/>
                </a:cubicBezTo>
                <a:cubicBezTo>
                  <a:pt x="2756170" y="2396030"/>
                  <a:pt x="2756658" y="2396193"/>
                  <a:pt x="2757147" y="2396464"/>
                </a:cubicBezTo>
                <a:cubicBezTo>
                  <a:pt x="2756821" y="2396301"/>
                  <a:pt x="2756495" y="2396193"/>
                  <a:pt x="2756170" y="2396193"/>
                </a:cubicBezTo>
                <a:cubicBezTo>
                  <a:pt x="2754813" y="2395976"/>
                  <a:pt x="2753402" y="2396410"/>
                  <a:pt x="2752425" y="2397387"/>
                </a:cubicBezTo>
                <a:lnTo>
                  <a:pt x="2745858" y="2403682"/>
                </a:lnTo>
                <a:cubicBezTo>
                  <a:pt x="2745045" y="2404442"/>
                  <a:pt x="2744556" y="2405527"/>
                  <a:pt x="2744502" y="2406667"/>
                </a:cubicBezTo>
                <a:lnTo>
                  <a:pt x="2743797" y="2418498"/>
                </a:lnTo>
                <a:cubicBezTo>
                  <a:pt x="2743742" y="2419420"/>
                  <a:pt x="2743959" y="2420343"/>
                  <a:pt x="2744447" y="2421103"/>
                </a:cubicBezTo>
                <a:lnTo>
                  <a:pt x="2750200" y="2430546"/>
                </a:lnTo>
                <a:lnTo>
                  <a:pt x="2748138" y="2434344"/>
                </a:lnTo>
                <a:lnTo>
                  <a:pt x="2740106" y="2432988"/>
                </a:lnTo>
                <a:cubicBezTo>
                  <a:pt x="2738803" y="2432771"/>
                  <a:pt x="2737501" y="2433096"/>
                  <a:pt x="2736470" y="2433911"/>
                </a:cubicBezTo>
                <a:cubicBezTo>
                  <a:pt x="2735439" y="2434779"/>
                  <a:pt x="2734787" y="2435973"/>
                  <a:pt x="2734787" y="2437275"/>
                </a:cubicBezTo>
                <a:lnTo>
                  <a:pt x="2734245" y="2451114"/>
                </a:lnTo>
                <a:cubicBezTo>
                  <a:pt x="2734191" y="2452200"/>
                  <a:pt x="2734516" y="2453231"/>
                  <a:pt x="2735222" y="2454099"/>
                </a:cubicBezTo>
                <a:lnTo>
                  <a:pt x="2746781" y="2468589"/>
                </a:lnTo>
                <a:lnTo>
                  <a:pt x="2747079" y="2468854"/>
                </a:lnTo>
                <a:lnTo>
                  <a:pt x="2747377" y="2469078"/>
                </a:lnTo>
                <a:cubicBezTo>
                  <a:pt x="2748517" y="2469837"/>
                  <a:pt x="2749928" y="2470109"/>
                  <a:pt x="2751285" y="2469674"/>
                </a:cubicBezTo>
                <a:lnTo>
                  <a:pt x="2755409" y="2468372"/>
                </a:lnTo>
                <a:lnTo>
                  <a:pt x="2755789" y="2468752"/>
                </a:lnTo>
                <a:lnTo>
                  <a:pt x="2756061" y="2468643"/>
                </a:lnTo>
                <a:lnTo>
                  <a:pt x="2758829" y="2471465"/>
                </a:lnTo>
                <a:lnTo>
                  <a:pt x="2756658" y="2482048"/>
                </a:lnTo>
                <a:cubicBezTo>
                  <a:pt x="2756115" y="2481777"/>
                  <a:pt x="2755572" y="2481668"/>
                  <a:pt x="2754976" y="2481668"/>
                </a:cubicBezTo>
                <a:lnTo>
                  <a:pt x="2746021" y="2481505"/>
                </a:lnTo>
                <a:cubicBezTo>
                  <a:pt x="2744122" y="2481505"/>
                  <a:pt x="2742439" y="2482645"/>
                  <a:pt x="2741733" y="2484382"/>
                </a:cubicBezTo>
                <a:lnTo>
                  <a:pt x="2740539" y="2487421"/>
                </a:lnTo>
                <a:lnTo>
                  <a:pt x="2739997" y="2486770"/>
                </a:lnTo>
                <a:lnTo>
                  <a:pt x="2741028" y="2484165"/>
                </a:lnTo>
                <a:cubicBezTo>
                  <a:pt x="2741679" y="2482428"/>
                  <a:pt x="2743307" y="2481180"/>
                  <a:pt x="2745261" y="2481288"/>
                </a:cubicBezTo>
                <a:lnTo>
                  <a:pt x="2754270" y="2481397"/>
                </a:lnTo>
                <a:cubicBezTo>
                  <a:pt x="2754921" y="2481397"/>
                  <a:pt x="2755518" y="2481505"/>
                  <a:pt x="2756061" y="2481777"/>
                </a:cubicBezTo>
                <a:lnTo>
                  <a:pt x="2756115" y="2481723"/>
                </a:lnTo>
                <a:lnTo>
                  <a:pt x="2758231" y="2471194"/>
                </a:lnTo>
                <a:lnTo>
                  <a:pt x="2757852" y="2470814"/>
                </a:lnTo>
                <a:lnTo>
                  <a:pt x="2755735" y="2481343"/>
                </a:lnTo>
                <a:cubicBezTo>
                  <a:pt x="2755193" y="2481126"/>
                  <a:pt x="2754541" y="2480963"/>
                  <a:pt x="2753944" y="2480963"/>
                </a:cubicBezTo>
                <a:lnTo>
                  <a:pt x="2744935" y="2480854"/>
                </a:lnTo>
                <a:cubicBezTo>
                  <a:pt x="2742982" y="2480745"/>
                  <a:pt x="2741408" y="2481994"/>
                  <a:pt x="2740702" y="2483731"/>
                </a:cubicBezTo>
                <a:lnTo>
                  <a:pt x="2739671" y="2486336"/>
                </a:lnTo>
                <a:lnTo>
                  <a:pt x="2736523" y="2482319"/>
                </a:lnTo>
                <a:cubicBezTo>
                  <a:pt x="2736035" y="2481614"/>
                  <a:pt x="2735329" y="2481126"/>
                  <a:pt x="2734516" y="2480854"/>
                </a:cubicBezTo>
                <a:cubicBezTo>
                  <a:pt x="2733918" y="2480529"/>
                  <a:pt x="2733213" y="2480312"/>
                  <a:pt x="2732453" y="2480312"/>
                </a:cubicBezTo>
                <a:lnTo>
                  <a:pt x="2698263" y="2479878"/>
                </a:lnTo>
                <a:lnTo>
                  <a:pt x="2698209" y="2479878"/>
                </a:lnTo>
                <a:cubicBezTo>
                  <a:pt x="2695984" y="2479878"/>
                  <a:pt x="2694084" y="2481506"/>
                  <a:pt x="2693759" y="2483731"/>
                </a:cubicBezTo>
                <a:lnTo>
                  <a:pt x="2691587" y="2498438"/>
                </a:lnTo>
                <a:cubicBezTo>
                  <a:pt x="2691425" y="2499577"/>
                  <a:pt x="2691696" y="2500772"/>
                  <a:pt x="2692348" y="2501694"/>
                </a:cubicBezTo>
                <a:lnTo>
                  <a:pt x="2692605" y="2502070"/>
                </a:lnTo>
                <a:lnTo>
                  <a:pt x="2691859" y="2498872"/>
                </a:lnTo>
                <a:lnTo>
                  <a:pt x="2694030" y="2484165"/>
                </a:lnTo>
                <a:cubicBezTo>
                  <a:pt x="2694355" y="2481939"/>
                  <a:pt x="2696255" y="2480312"/>
                  <a:pt x="2698480" y="2480312"/>
                </a:cubicBezTo>
                <a:lnTo>
                  <a:pt x="2698534" y="2480312"/>
                </a:lnTo>
                <a:lnTo>
                  <a:pt x="2732724" y="2480745"/>
                </a:lnTo>
                <a:cubicBezTo>
                  <a:pt x="2733430" y="2480745"/>
                  <a:pt x="2734136" y="2480963"/>
                  <a:pt x="2734787" y="2481289"/>
                </a:cubicBezTo>
                <a:cubicBezTo>
                  <a:pt x="2734298" y="2481126"/>
                  <a:pt x="2733810" y="2481017"/>
                  <a:pt x="2733322" y="2481017"/>
                </a:cubicBezTo>
                <a:lnTo>
                  <a:pt x="2699131" y="2480583"/>
                </a:lnTo>
                <a:lnTo>
                  <a:pt x="2699077" y="2480583"/>
                </a:lnTo>
                <a:cubicBezTo>
                  <a:pt x="2696852" y="2480583"/>
                  <a:pt x="2694953" y="2482211"/>
                  <a:pt x="2694627" y="2484436"/>
                </a:cubicBezTo>
                <a:lnTo>
                  <a:pt x="2692456" y="2499252"/>
                </a:lnTo>
                <a:cubicBezTo>
                  <a:pt x="2692293" y="2500337"/>
                  <a:pt x="2692565" y="2501531"/>
                  <a:pt x="2693216" y="2502453"/>
                </a:cubicBezTo>
                <a:lnTo>
                  <a:pt x="2698534" y="2510215"/>
                </a:lnTo>
                <a:lnTo>
                  <a:pt x="2669174" y="2526658"/>
                </a:lnTo>
                <a:cubicBezTo>
                  <a:pt x="2668306" y="2527147"/>
                  <a:pt x="2667600" y="2527907"/>
                  <a:pt x="2667220" y="2528829"/>
                </a:cubicBezTo>
                <a:lnTo>
                  <a:pt x="2658971" y="2548475"/>
                </a:lnTo>
                <a:cubicBezTo>
                  <a:pt x="2658754" y="2549018"/>
                  <a:pt x="2658646" y="2549561"/>
                  <a:pt x="2658646" y="2550103"/>
                </a:cubicBezTo>
                <a:lnTo>
                  <a:pt x="2658375" y="2559600"/>
                </a:lnTo>
                <a:lnTo>
                  <a:pt x="2660070" y="2562942"/>
                </a:lnTo>
                <a:lnTo>
                  <a:pt x="2660491" y="2563237"/>
                </a:lnTo>
                <a:lnTo>
                  <a:pt x="2670368" y="2568555"/>
                </a:lnTo>
                <a:lnTo>
                  <a:pt x="2674384" y="2599218"/>
                </a:lnTo>
                <a:lnTo>
                  <a:pt x="2674650" y="2599607"/>
                </a:lnTo>
                <a:lnTo>
                  <a:pt x="2670640" y="2568989"/>
                </a:lnTo>
                <a:lnTo>
                  <a:pt x="2671237" y="2569315"/>
                </a:lnTo>
                <a:lnTo>
                  <a:pt x="2675144" y="2599978"/>
                </a:lnTo>
                <a:lnTo>
                  <a:pt x="2676781" y="2602643"/>
                </a:lnTo>
                <a:lnTo>
                  <a:pt x="2677152" y="2602908"/>
                </a:lnTo>
                <a:cubicBezTo>
                  <a:pt x="2677749" y="2603233"/>
                  <a:pt x="2678346" y="2603451"/>
                  <a:pt x="2678997" y="2603451"/>
                </a:cubicBezTo>
                <a:lnTo>
                  <a:pt x="2679322" y="2606599"/>
                </a:lnTo>
                <a:lnTo>
                  <a:pt x="2679533" y="2607010"/>
                </a:lnTo>
                <a:lnTo>
                  <a:pt x="2679214" y="2603940"/>
                </a:lnTo>
                <a:cubicBezTo>
                  <a:pt x="2679431" y="2603940"/>
                  <a:pt x="2679757" y="2603940"/>
                  <a:pt x="2679757" y="2603940"/>
                </a:cubicBezTo>
                <a:lnTo>
                  <a:pt x="2680137" y="2607413"/>
                </a:lnTo>
                <a:lnTo>
                  <a:pt x="2681468" y="2610075"/>
                </a:lnTo>
                <a:lnTo>
                  <a:pt x="2682633" y="2611103"/>
                </a:lnTo>
                <a:lnTo>
                  <a:pt x="2682573" y="2611197"/>
                </a:lnTo>
                <a:lnTo>
                  <a:pt x="2682959" y="2611537"/>
                </a:lnTo>
                <a:lnTo>
                  <a:pt x="2682573" y="2611198"/>
                </a:lnTo>
                <a:lnTo>
                  <a:pt x="2664833" y="2638726"/>
                </a:lnTo>
                <a:lnTo>
                  <a:pt x="2655878" y="2646813"/>
                </a:lnTo>
                <a:lnTo>
                  <a:pt x="2645024" y="2651806"/>
                </a:lnTo>
                <a:lnTo>
                  <a:pt x="2611919" y="2649363"/>
                </a:lnTo>
                <a:cubicBezTo>
                  <a:pt x="2610942" y="2649309"/>
                  <a:pt x="2609911" y="2649580"/>
                  <a:pt x="2609097" y="2650124"/>
                </a:cubicBezTo>
                <a:lnTo>
                  <a:pt x="2523513" y="2706781"/>
                </a:lnTo>
                <a:lnTo>
                  <a:pt x="2512767" y="2709712"/>
                </a:lnTo>
                <a:lnTo>
                  <a:pt x="2495997" y="2685128"/>
                </a:lnTo>
                <a:cubicBezTo>
                  <a:pt x="2494966" y="2683608"/>
                  <a:pt x="2493067" y="2682849"/>
                  <a:pt x="2491276" y="2683282"/>
                </a:cubicBezTo>
                <a:lnTo>
                  <a:pt x="2436409" y="2695493"/>
                </a:lnTo>
                <a:cubicBezTo>
                  <a:pt x="2434401" y="2695927"/>
                  <a:pt x="2432936" y="2697719"/>
                  <a:pt x="2432882" y="2699780"/>
                </a:cubicBezTo>
                <a:lnTo>
                  <a:pt x="2432176" y="2723985"/>
                </a:lnTo>
                <a:lnTo>
                  <a:pt x="2412096" y="2728544"/>
                </a:lnTo>
                <a:cubicBezTo>
                  <a:pt x="2411119" y="2728761"/>
                  <a:pt x="2410250" y="2729358"/>
                  <a:pt x="2409600" y="2730118"/>
                </a:cubicBezTo>
                <a:lnTo>
                  <a:pt x="2394946" y="2748081"/>
                </a:lnTo>
                <a:lnTo>
                  <a:pt x="2383387" y="2733808"/>
                </a:lnTo>
                <a:cubicBezTo>
                  <a:pt x="2382465" y="2732668"/>
                  <a:pt x="2380945" y="2732071"/>
                  <a:pt x="2379479" y="2732180"/>
                </a:cubicBezTo>
                <a:lnTo>
                  <a:pt x="2358857" y="2734025"/>
                </a:lnTo>
                <a:cubicBezTo>
                  <a:pt x="2358368" y="2734079"/>
                  <a:pt x="2357880" y="2734188"/>
                  <a:pt x="2357445" y="2734405"/>
                </a:cubicBezTo>
                <a:lnTo>
                  <a:pt x="2353049" y="2736358"/>
                </a:lnTo>
                <a:cubicBezTo>
                  <a:pt x="2351259" y="2737173"/>
                  <a:pt x="2350173" y="2739072"/>
                  <a:pt x="2350390" y="2741026"/>
                </a:cubicBezTo>
                <a:lnTo>
                  <a:pt x="2351205" y="2748352"/>
                </a:lnTo>
                <a:cubicBezTo>
                  <a:pt x="2351205" y="2748352"/>
                  <a:pt x="2340079" y="2761812"/>
                  <a:pt x="2340079" y="2761812"/>
                </a:cubicBezTo>
                <a:lnTo>
                  <a:pt x="2339862" y="2761812"/>
                </a:lnTo>
                <a:lnTo>
                  <a:pt x="2328791" y="2747647"/>
                </a:lnTo>
                <a:cubicBezTo>
                  <a:pt x="2328519" y="2747321"/>
                  <a:pt x="2328248" y="2747050"/>
                  <a:pt x="2327977" y="2746833"/>
                </a:cubicBezTo>
                <a:lnTo>
                  <a:pt x="2308711" y="2731855"/>
                </a:lnTo>
                <a:cubicBezTo>
                  <a:pt x="2306811" y="2730444"/>
                  <a:pt x="2304152" y="2730660"/>
                  <a:pt x="2302578" y="2732397"/>
                </a:cubicBezTo>
                <a:lnTo>
                  <a:pt x="2290964" y="2745151"/>
                </a:lnTo>
                <a:lnTo>
                  <a:pt x="2274520" y="2749221"/>
                </a:lnTo>
                <a:cubicBezTo>
                  <a:pt x="2273435" y="2749493"/>
                  <a:pt x="2272513" y="2750143"/>
                  <a:pt x="2271861" y="2751066"/>
                </a:cubicBezTo>
                <a:lnTo>
                  <a:pt x="2268280" y="2756385"/>
                </a:lnTo>
                <a:lnTo>
                  <a:pt x="2254604" y="2755190"/>
                </a:lnTo>
                <a:cubicBezTo>
                  <a:pt x="2252541" y="2755028"/>
                  <a:pt x="2250588" y="2756330"/>
                  <a:pt x="2249936" y="2758338"/>
                </a:cubicBezTo>
                <a:lnTo>
                  <a:pt x="2245540" y="2772014"/>
                </a:lnTo>
                <a:lnTo>
                  <a:pt x="2242339" y="2772449"/>
                </a:lnTo>
                <a:cubicBezTo>
                  <a:pt x="2241145" y="2772557"/>
                  <a:pt x="2240005" y="2773208"/>
                  <a:pt x="2239299" y="2774185"/>
                </a:cubicBezTo>
                <a:cubicBezTo>
                  <a:pt x="2238540" y="2775162"/>
                  <a:pt x="2238268" y="2776410"/>
                  <a:pt x="2238431" y="2777604"/>
                </a:cubicBezTo>
                <a:lnTo>
                  <a:pt x="2238865" y="2780535"/>
                </a:lnTo>
                <a:lnTo>
                  <a:pt x="2202830" y="2789110"/>
                </a:lnTo>
                <a:cubicBezTo>
                  <a:pt x="2201581" y="2789380"/>
                  <a:pt x="2200550" y="2790141"/>
                  <a:pt x="2199953" y="2791226"/>
                </a:cubicBezTo>
                <a:lnTo>
                  <a:pt x="2186603" y="2813911"/>
                </a:lnTo>
                <a:cubicBezTo>
                  <a:pt x="2186005" y="2814996"/>
                  <a:pt x="2185843" y="2816245"/>
                  <a:pt x="2186168" y="2817439"/>
                </a:cubicBezTo>
                <a:lnTo>
                  <a:pt x="2187037" y="2820586"/>
                </a:lnTo>
                <a:cubicBezTo>
                  <a:pt x="2187417" y="2821997"/>
                  <a:pt x="2188502" y="2823137"/>
                  <a:pt x="2189913" y="2823625"/>
                </a:cubicBezTo>
                <a:lnTo>
                  <a:pt x="2196263" y="2825796"/>
                </a:lnTo>
                <a:lnTo>
                  <a:pt x="2192301" y="2834914"/>
                </a:lnTo>
                <a:cubicBezTo>
                  <a:pt x="2191921" y="2835782"/>
                  <a:pt x="2191867" y="2836705"/>
                  <a:pt x="2192030" y="2837627"/>
                </a:cubicBezTo>
                <a:lnTo>
                  <a:pt x="2197077" y="2861886"/>
                </a:lnTo>
                <a:lnTo>
                  <a:pt x="2163321" y="2880555"/>
                </a:lnTo>
                <a:lnTo>
                  <a:pt x="2161421" y="2874911"/>
                </a:lnTo>
                <a:cubicBezTo>
                  <a:pt x="2160879" y="2873391"/>
                  <a:pt x="2159576" y="2872197"/>
                  <a:pt x="2157948" y="2871926"/>
                </a:cubicBezTo>
                <a:lnTo>
                  <a:pt x="2128154" y="2866499"/>
                </a:lnTo>
                <a:cubicBezTo>
                  <a:pt x="2127882" y="2866445"/>
                  <a:pt x="2127611" y="2866445"/>
                  <a:pt x="2127339" y="2866445"/>
                </a:cubicBezTo>
                <a:cubicBezTo>
                  <a:pt x="2127177" y="2866445"/>
                  <a:pt x="2126797" y="2866445"/>
                  <a:pt x="2126797" y="2866445"/>
                </a:cubicBezTo>
                <a:lnTo>
                  <a:pt x="2118385" y="2867476"/>
                </a:lnTo>
                <a:lnTo>
                  <a:pt x="2118113" y="2866824"/>
                </a:lnTo>
                <a:lnTo>
                  <a:pt x="2123052" y="2859335"/>
                </a:lnTo>
                <a:cubicBezTo>
                  <a:pt x="2123540" y="2858575"/>
                  <a:pt x="2123812" y="2857707"/>
                  <a:pt x="2123812" y="2856785"/>
                </a:cubicBezTo>
                <a:lnTo>
                  <a:pt x="2123595" y="2842132"/>
                </a:lnTo>
                <a:lnTo>
                  <a:pt x="2134123" y="2821401"/>
                </a:lnTo>
                <a:cubicBezTo>
                  <a:pt x="2134286" y="2821075"/>
                  <a:pt x="2134394" y="2820694"/>
                  <a:pt x="2134503" y="2820369"/>
                </a:cubicBezTo>
                <a:lnTo>
                  <a:pt x="2138248" y="2804577"/>
                </a:lnTo>
                <a:lnTo>
                  <a:pt x="2144055" y="2800126"/>
                </a:lnTo>
                <a:cubicBezTo>
                  <a:pt x="2145140" y="2799312"/>
                  <a:pt x="2145846" y="2798064"/>
                  <a:pt x="2145846" y="2796708"/>
                </a:cubicBezTo>
                <a:lnTo>
                  <a:pt x="2147311" y="2754811"/>
                </a:lnTo>
                <a:lnTo>
                  <a:pt x="2158057" y="2733591"/>
                </a:lnTo>
                <a:cubicBezTo>
                  <a:pt x="2158328" y="2733103"/>
                  <a:pt x="2158491" y="2732560"/>
                  <a:pt x="2158545" y="2732017"/>
                </a:cubicBezTo>
                <a:lnTo>
                  <a:pt x="2160662" y="2711178"/>
                </a:lnTo>
                <a:lnTo>
                  <a:pt x="2172872" y="2681763"/>
                </a:lnTo>
                <a:lnTo>
                  <a:pt x="2174283" y="2681925"/>
                </a:lnTo>
                <a:cubicBezTo>
                  <a:pt x="2175749" y="2682088"/>
                  <a:pt x="2177214" y="2681600"/>
                  <a:pt x="2178191" y="2680514"/>
                </a:cubicBezTo>
                <a:lnTo>
                  <a:pt x="2192844" y="2664668"/>
                </a:lnTo>
                <a:cubicBezTo>
                  <a:pt x="2193441" y="2663962"/>
                  <a:pt x="2193875" y="2663094"/>
                  <a:pt x="2193983" y="2662171"/>
                </a:cubicBezTo>
                <a:lnTo>
                  <a:pt x="2197294" y="2636990"/>
                </a:lnTo>
                <a:lnTo>
                  <a:pt x="2207442" y="2614739"/>
                </a:lnTo>
                <a:cubicBezTo>
                  <a:pt x="2207551" y="2614576"/>
                  <a:pt x="2207659" y="2614250"/>
                  <a:pt x="2207659" y="2614250"/>
                </a:cubicBezTo>
                <a:lnTo>
                  <a:pt x="2223615" y="2563671"/>
                </a:lnTo>
                <a:cubicBezTo>
                  <a:pt x="2223778" y="2563237"/>
                  <a:pt x="2223832" y="2562803"/>
                  <a:pt x="2223832" y="2562368"/>
                </a:cubicBezTo>
                <a:lnTo>
                  <a:pt x="2224158" y="2542885"/>
                </a:lnTo>
                <a:cubicBezTo>
                  <a:pt x="2224158" y="2541745"/>
                  <a:pt x="2223778" y="2540714"/>
                  <a:pt x="2223072" y="2539846"/>
                </a:cubicBezTo>
                <a:lnTo>
                  <a:pt x="2220956" y="2537404"/>
                </a:lnTo>
                <a:lnTo>
                  <a:pt x="2222529" y="2535830"/>
                </a:lnTo>
                <a:cubicBezTo>
                  <a:pt x="2223832" y="2534474"/>
                  <a:pt x="2224212" y="2532411"/>
                  <a:pt x="2223344" y="2530675"/>
                </a:cubicBezTo>
                <a:lnTo>
                  <a:pt x="2220739" y="2525302"/>
                </a:lnTo>
                <a:cubicBezTo>
                  <a:pt x="2220359" y="2524488"/>
                  <a:pt x="2219762" y="2523837"/>
                  <a:pt x="2219002" y="2523402"/>
                </a:cubicBezTo>
                <a:lnTo>
                  <a:pt x="2212110" y="2519278"/>
                </a:lnTo>
                <a:lnTo>
                  <a:pt x="2211947" y="2516510"/>
                </a:lnTo>
                <a:lnTo>
                  <a:pt x="2218839" y="2506850"/>
                </a:lnTo>
                <a:cubicBezTo>
                  <a:pt x="2219219" y="2506253"/>
                  <a:pt x="2219491" y="2505602"/>
                  <a:pt x="2219599" y="2504950"/>
                </a:cubicBezTo>
                <a:lnTo>
                  <a:pt x="2221879" y="2491274"/>
                </a:lnTo>
                <a:cubicBezTo>
                  <a:pt x="2221987" y="2490460"/>
                  <a:pt x="2221933" y="2489646"/>
                  <a:pt x="2221607" y="2488886"/>
                </a:cubicBezTo>
                <a:lnTo>
                  <a:pt x="2218405" y="2480745"/>
                </a:lnTo>
                <a:lnTo>
                  <a:pt x="2218405" y="2474831"/>
                </a:lnTo>
                <a:lnTo>
                  <a:pt x="2218622" y="2473745"/>
                </a:lnTo>
                <a:lnTo>
                  <a:pt x="2222801" y="2472714"/>
                </a:lnTo>
                <a:cubicBezTo>
                  <a:pt x="2224158" y="2472388"/>
                  <a:pt x="2225297" y="2471411"/>
                  <a:pt x="2225840" y="2470163"/>
                </a:cubicBezTo>
                <a:cubicBezTo>
                  <a:pt x="2226383" y="2468915"/>
                  <a:pt x="2226329" y="2467449"/>
                  <a:pt x="2225677" y="2466201"/>
                </a:cubicBezTo>
                <a:lnTo>
                  <a:pt x="2217645" y="2451223"/>
                </a:lnTo>
                <a:lnTo>
                  <a:pt x="2222096" y="2443299"/>
                </a:lnTo>
                <a:cubicBezTo>
                  <a:pt x="2222584" y="2442322"/>
                  <a:pt x="2222801" y="2441237"/>
                  <a:pt x="2222584" y="2440151"/>
                </a:cubicBezTo>
                <a:lnTo>
                  <a:pt x="2220576" y="2430220"/>
                </a:lnTo>
                <a:cubicBezTo>
                  <a:pt x="2220468" y="2429515"/>
                  <a:pt x="2220142" y="2428809"/>
                  <a:pt x="2219653" y="2428267"/>
                </a:cubicBezTo>
                <a:lnTo>
                  <a:pt x="2213195" y="2420452"/>
                </a:lnTo>
                <a:lnTo>
                  <a:pt x="2212055" y="2401728"/>
                </a:lnTo>
                <a:cubicBezTo>
                  <a:pt x="2212001" y="2400697"/>
                  <a:pt x="2211567" y="2399720"/>
                  <a:pt x="2210861" y="2398960"/>
                </a:cubicBezTo>
                <a:lnTo>
                  <a:pt x="2206846" y="2394565"/>
                </a:lnTo>
                <a:cubicBezTo>
                  <a:pt x="2206031" y="2393696"/>
                  <a:pt x="2204946" y="2393208"/>
                  <a:pt x="2203861" y="2393099"/>
                </a:cubicBezTo>
                <a:lnTo>
                  <a:pt x="2212653" y="2360103"/>
                </a:lnTo>
                <a:lnTo>
                  <a:pt x="2216615" y="2352668"/>
                </a:lnTo>
                <a:cubicBezTo>
                  <a:pt x="2217482" y="2350986"/>
                  <a:pt x="2217211" y="2348923"/>
                  <a:pt x="2215963" y="2347512"/>
                </a:cubicBezTo>
                <a:lnTo>
                  <a:pt x="2210970" y="2341976"/>
                </a:lnTo>
                <a:lnTo>
                  <a:pt x="2221390" y="2331176"/>
                </a:lnTo>
                <a:cubicBezTo>
                  <a:pt x="2222746" y="2329766"/>
                  <a:pt x="2223018" y="2327704"/>
                  <a:pt x="2222150" y="2325967"/>
                </a:cubicBezTo>
                <a:lnTo>
                  <a:pt x="2219653" y="2321137"/>
                </a:lnTo>
                <a:lnTo>
                  <a:pt x="2225514" y="2306646"/>
                </a:lnTo>
                <a:cubicBezTo>
                  <a:pt x="2225949" y="2305670"/>
                  <a:pt x="2226003" y="2304585"/>
                  <a:pt x="2225677" y="2303608"/>
                </a:cubicBezTo>
                <a:lnTo>
                  <a:pt x="2223072" y="2294924"/>
                </a:lnTo>
                <a:cubicBezTo>
                  <a:pt x="2222801" y="2293893"/>
                  <a:pt x="2222096" y="2293024"/>
                  <a:pt x="2221227" y="2292428"/>
                </a:cubicBezTo>
                <a:lnTo>
                  <a:pt x="2217211" y="2289823"/>
                </a:lnTo>
                <a:lnTo>
                  <a:pt x="2220033" y="2290365"/>
                </a:lnTo>
                <a:cubicBezTo>
                  <a:pt x="2222204" y="2290800"/>
                  <a:pt x="2224320" y="2289606"/>
                  <a:pt x="2225134" y="2287597"/>
                </a:cubicBezTo>
                <a:lnTo>
                  <a:pt x="2230507" y="2274084"/>
                </a:lnTo>
                <a:lnTo>
                  <a:pt x="2246517" y="2268440"/>
                </a:lnTo>
                <a:cubicBezTo>
                  <a:pt x="2247222" y="2268223"/>
                  <a:pt x="2247874" y="2267789"/>
                  <a:pt x="2248362" y="2267246"/>
                </a:cubicBezTo>
                <a:lnTo>
                  <a:pt x="2258620" y="2256175"/>
                </a:lnTo>
                <a:lnTo>
                  <a:pt x="2280870" y="2244507"/>
                </a:lnTo>
                <a:cubicBezTo>
                  <a:pt x="2281359" y="2244236"/>
                  <a:pt x="2281793" y="2243910"/>
                  <a:pt x="2282173" y="2243476"/>
                </a:cubicBezTo>
                <a:lnTo>
                  <a:pt x="2303230" y="2219217"/>
                </a:lnTo>
                <a:cubicBezTo>
                  <a:pt x="2303447" y="2219000"/>
                  <a:pt x="2303772" y="2218457"/>
                  <a:pt x="2303772" y="2218457"/>
                </a:cubicBezTo>
                <a:lnTo>
                  <a:pt x="2309742" y="2207821"/>
                </a:lnTo>
                <a:cubicBezTo>
                  <a:pt x="2310122" y="2207169"/>
                  <a:pt x="2310339" y="2206518"/>
                  <a:pt x="2310339" y="2205812"/>
                </a:cubicBezTo>
                <a:lnTo>
                  <a:pt x="2311913" y="2173359"/>
                </a:lnTo>
                <a:cubicBezTo>
                  <a:pt x="2311913" y="2172925"/>
                  <a:pt x="2311859" y="2172436"/>
                  <a:pt x="2311750" y="2172002"/>
                </a:cubicBezTo>
                <a:lnTo>
                  <a:pt x="2306486" y="2152085"/>
                </a:lnTo>
                <a:cubicBezTo>
                  <a:pt x="2306323" y="2151542"/>
                  <a:pt x="2306106" y="2151054"/>
                  <a:pt x="2305780" y="2150620"/>
                </a:cubicBezTo>
                <a:lnTo>
                  <a:pt x="2266326" y="2094775"/>
                </a:lnTo>
                <a:cubicBezTo>
                  <a:pt x="2265403" y="2093527"/>
                  <a:pt x="2263938" y="2092768"/>
                  <a:pt x="2262310" y="2092876"/>
                </a:cubicBezTo>
                <a:lnTo>
                  <a:pt x="2257805" y="2093147"/>
                </a:lnTo>
                <a:lnTo>
                  <a:pt x="2229530" y="2082727"/>
                </a:lnTo>
                <a:lnTo>
                  <a:pt x="2224701" y="2072254"/>
                </a:lnTo>
                <a:cubicBezTo>
                  <a:pt x="2224266" y="2071276"/>
                  <a:pt x="2223507" y="2070462"/>
                  <a:pt x="2222529" y="2070028"/>
                </a:cubicBezTo>
                <a:lnTo>
                  <a:pt x="2217863" y="2067857"/>
                </a:lnTo>
                <a:cubicBezTo>
                  <a:pt x="2216886" y="2067423"/>
                  <a:pt x="2215800" y="2067314"/>
                  <a:pt x="2214769" y="2067586"/>
                </a:cubicBezTo>
                <a:lnTo>
                  <a:pt x="2210427" y="2068725"/>
                </a:lnTo>
                <a:lnTo>
                  <a:pt x="2199844" y="2067152"/>
                </a:lnTo>
                <a:lnTo>
                  <a:pt x="2192355" y="2065144"/>
                </a:lnTo>
                <a:lnTo>
                  <a:pt x="2184757" y="2061074"/>
                </a:lnTo>
                <a:cubicBezTo>
                  <a:pt x="2184161" y="2060748"/>
                  <a:pt x="2183563" y="2060531"/>
                  <a:pt x="2182912" y="2060531"/>
                </a:cubicBezTo>
                <a:lnTo>
                  <a:pt x="2165220" y="2059391"/>
                </a:lnTo>
                <a:cubicBezTo>
                  <a:pt x="2164841" y="2059337"/>
                  <a:pt x="2164460" y="2059391"/>
                  <a:pt x="2164080" y="2059445"/>
                </a:cubicBezTo>
                <a:lnTo>
                  <a:pt x="2144380" y="2063298"/>
                </a:lnTo>
                <a:lnTo>
                  <a:pt x="2095483" y="2064710"/>
                </a:lnTo>
                <a:cubicBezTo>
                  <a:pt x="2094940" y="2064710"/>
                  <a:pt x="2094398" y="2064818"/>
                  <a:pt x="2093909" y="2065035"/>
                </a:cubicBezTo>
                <a:lnTo>
                  <a:pt x="2076651" y="2072036"/>
                </a:lnTo>
                <a:cubicBezTo>
                  <a:pt x="2076108" y="2072254"/>
                  <a:pt x="2075620" y="2072579"/>
                  <a:pt x="2075186" y="2073013"/>
                </a:cubicBezTo>
                <a:lnTo>
                  <a:pt x="2066937" y="2081099"/>
                </a:lnTo>
                <a:cubicBezTo>
                  <a:pt x="2066502" y="2081534"/>
                  <a:pt x="2066122" y="2082022"/>
                  <a:pt x="2065906" y="2082619"/>
                </a:cubicBezTo>
                <a:lnTo>
                  <a:pt x="2058796" y="2100039"/>
                </a:lnTo>
                <a:cubicBezTo>
                  <a:pt x="2058579" y="2100528"/>
                  <a:pt x="2058470" y="2101125"/>
                  <a:pt x="2058470" y="2101668"/>
                </a:cubicBezTo>
                <a:lnTo>
                  <a:pt x="2058036" y="2129292"/>
                </a:lnTo>
                <a:lnTo>
                  <a:pt x="2054074" y="2144433"/>
                </a:lnTo>
                <a:cubicBezTo>
                  <a:pt x="2053912" y="2145030"/>
                  <a:pt x="2053858" y="2145681"/>
                  <a:pt x="2053966" y="2146332"/>
                </a:cubicBezTo>
                <a:lnTo>
                  <a:pt x="2056571" y="2161419"/>
                </a:lnTo>
                <a:lnTo>
                  <a:pt x="2048702" y="2181445"/>
                </a:lnTo>
                <a:cubicBezTo>
                  <a:pt x="2048593" y="2181825"/>
                  <a:pt x="2048430" y="2182259"/>
                  <a:pt x="2048430" y="2182693"/>
                </a:cubicBezTo>
                <a:lnTo>
                  <a:pt x="2046423" y="2206681"/>
                </a:lnTo>
                <a:lnTo>
                  <a:pt x="2035623" y="2225730"/>
                </a:lnTo>
                <a:cubicBezTo>
                  <a:pt x="2034863" y="2227087"/>
                  <a:pt x="2034863" y="2228769"/>
                  <a:pt x="2035623" y="2230126"/>
                </a:cubicBezTo>
                <a:lnTo>
                  <a:pt x="2039259" y="2236801"/>
                </a:lnTo>
                <a:lnTo>
                  <a:pt x="2038662" y="2237126"/>
                </a:lnTo>
                <a:lnTo>
                  <a:pt x="2011798" y="2240328"/>
                </a:lnTo>
                <a:cubicBezTo>
                  <a:pt x="2011093" y="2240437"/>
                  <a:pt x="2010387" y="2240654"/>
                  <a:pt x="2009790" y="2241088"/>
                </a:cubicBezTo>
                <a:lnTo>
                  <a:pt x="2002572" y="2246027"/>
                </a:lnTo>
                <a:lnTo>
                  <a:pt x="2000184" y="2244779"/>
                </a:lnTo>
                <a:cubicBezTo>
                  <a:pt x="1999208" y="2244290"/>
                  <a:pt x="1998067" y="2244181"/>
                  <a:pt x="1997036" y="2244399"/>
                </a:cubicBezTo>
                <a:lnTo>
                  <a:pt x="1991013" y="2245810"/>
                </a:lnTo>
                <a:lnTo>
                  <a:pt x="1984988" y="2244942"/>
                </a:lnTo>
                <a:cubicBezTo>
                  <a:pt x="1983849" y="2244779"/>
                  <a:pt x="1982710" y="2245050"/>
                  <a:pt x="1981787" y="2245701"/>
                </a:cubicBezTo>
                <a:lnTo>
                  <a:pt x="1972289" y="2252322"/>
                </a:lnTo>
                <a:lnTo>
                  <a:pt x="1965668" y="2245321"/>
                </a:lnTo>
                <a:cubicBezTo>
                  <a:pt x="1964691" y="2244290"/>
                  <a:pt x="1963280" y="2243802"/>
                  <a:pt x="1961869" y="2243964"/>
                </a:cubicBezTo>
                <a:cubicBezTo>
                  <a:pt x="1960458" y="2244127"/>
                  <a:pt x="1959210" y="2244942"/>
                  <a:pt x="1958505" y="2246190"/>
                </a:cubicBezTo>
                <a:lnTo>
                  <a:pt x="1954380" y="2253299"/>
                </a:lnTo>
                <a:cubicBezTo>
                  <a:pt x="1953783" y="2254330"/>
                  <a:pt x="1953620" y="2255524"/>
                  <a:pt x="1953892" y="2256664"/>
                </a:cubicBezTo>
                <a:lnTo>
                  <a:pt x="1949116" y="2258726"/>
                </a:lnTo>
                <a:cubicBezTo>
                  <a:pt x="1946891" y="2259703"/>
                  <a:pt x="1945805" y="2262199"/>
                  <a:pt x="1946673" y="2264478"/>
                </a:cubicBezTo>
                <a:lnTo>
                  <a:pt x="1947868" y="2267626"/>
                </a:lnTo>
                <a:lnTo>
                  <a:pt x="1944829" y="2271479"/>
                </a:lnTo>
                <a:lnTo>
                  <a:pt x="1939564" y="2271859"/>
                </a:lnTo>
                <a:cubicBezTo>
                  <a:pt x="1938696" y="2271914"/>
                  <a:pt x="1937828" y="2272240"/>
                  <a:pt x="1937122" y="2272782"/>
                </a:cubicBezTo>
                <a:lnTo>
                  <a:pt x="1933106" y="2275930"/>
                </a:lnTo>
                <a:cubicBezTo>
                  <a:pt x="1932455" y="2276418"/>
                  <a:pt x="1931966" y="2277069"/>
                  <a:pt x="1931695" y="2277829"/>
                </a:cubicBezTo>
                <a:lnTo>
                  <a:pt x="1928276" y="2286349"/>
                </a:lnTo>
                <a:lnTo>
                  <a:pt x="1918127" y="2291451"/>
                </a:lnTo>
                <a:cubicBezTo>
                  <a:pt x="1917151" y="2291939"/>
                  <a:pt x="1916445" y="2292754"/>
                  <a:pt x="1916011" y="2293730"/>
                </a:cubicBezTo>
                <a:cubicBezTo>
                  <a:pt x="1915848" y="2293622"/>
                  <a:pt x="1915468" y="2293405"/>
                  <a:pt x="1915468" y="2293405"/>
                </a:cubicBezTo>
                <a:lnTo>
                  <a:pt x="1895280" y="2283690"/>
                </a:lnTo>
                <a:lnTo>
                  <a:pt x="1883885" y="2276635"/>
                </a:lnTo>
                <a:lnTo>
                  <a:pt x="1875854" y="2260083"/>
                </a:lnTo>
                <a:lnTo>
                  <a:pt x="1872868" y="2242987"/>
                </a:lnTo>
                <a:cubicBezTo>
                  <a:pt x="1872651" y="2241522"/>
                  <a:pt x="1871729" y="2240328"/>
                  <a:pt x="1870426" y="2239677"/>
                </a:cubicBezTo>
                <a:lnTo>
                  <a:pt x="1866030" y="2237506"/>
                </a:lnTo>
                <a:lnTo>
                  <a:pt x="1860874" y="2227846"/>
                </a:lnTo>
                <a:lnTo>
                  <a:pt x="1858541" y="2211456"/>
                </a:lnTo>
                <a:cubicBezTo>
                  <a:pt x="1858433" y="2210806"/>
                  <a:pt x="1858215" y="2210154"/>
                  <a:pt x="1857836" y="2209612"/>
                </a:cubicBezTo>
                <a:lnTo>
                  <a:pt x="1849424" y="2196804"/>
                </a:lnTo>
                <a:cubicBezTo>
                  <a:pt x="1848121" y="2194796"/>
                  <a:pt x="1845408" y="2194144"/>
                  <a:pt x="1843345" y="2195392"/>
                </a:cubicBezTo>
                <a:lnTo>
                  <a:pt x="1843020" y="2195610"/>
                </a:lnTo>
                <a:lnTo>
                  <a:pt x="1832980" y="2168366"/>
                </a:lnTo>
                <a:cubicBezTo>
                  <a:pt x="1832382" y="2166683"/>
                  <a:pt x="1830755" y="2165544"/>
                  <a:pt x="1828964" y="2165435"/>
                </a:cubicBezTo>
                <a:lnTo>
                  <a:pt x="1819847" y="2165001"/>
                </a:lnTo>
                <a:cubicBezTo>
                  <a:pt x="1818381" y="2164947"/>
                  <a:pt x="1817024" y="2165544"/>
                  <a:pt x="1816101" y="2166683"/>
                </a:cubicBezTo>
                <a:lnTo>
                  <a:pt x="1814094" y="2169234"/>
                </a:lnTo>
                <a:cubicBezTo>
                  <a:pt x="1813225" y="2170320"/>
                  <a:pt x="1812954" y="2171731"/>
                  <a:pt x="1813225" y="2173033"/>
                </a:cubicBezTo>
                <a:lnTo>
                  <a:pt x="1817731" y="2193656"/>
                </a:lnTo>
                <a:lnTo>
                  <a:pt x="1813822" y="2185461"/>
                </a:lnTo>
                <a:cubicBezTo>
                  <a:pt x="1813496" y="2184701"/>
                  <a:pt x="1812954" y="2184050"/>
                  <a:pt x="1812248" y="2183616"/>
                </a:cubicBezTo>
                <a:lnTo>
                  <a:pt x="1805737" y="2179329"/>
                </a:lnTo>
                <a:cubicBezTo>
                  <a:pt x="1804433" y="2178460"/>
                  <a:pt x="1802805" y="2178352"/>
                  <a:pt x="1801394" y="2179003"/>
                </a:cubicBezTo>
                <a:cubicBezTo>
                  <a:pt x="1800960" y="2177700"/>
                  <a:pt x="1799875" y="2176615"/>
                  <a:pt x="1798463" y="2176181"/>
                </a:cubicBezTo>
                <a:lnTo>
                  <a:pt x="1795859" y="2175367"/>
                </a:lnTo>
                <a:lnTo>
                  <a:pt x="1791029" y="2164839"/>
                </a:lnTo>
                <a:cubicBezTo>
                  <a:pt x="1790758" y="2164296"/>
                  <a:pt x="1790323" y="2163753"/>
                  <a:pt x="1789835" y="2163319"/>
                </a:cubicBezTo>
                <a:lnTo>
                  <a:pt x="1782672" y="2157186"/>
                </a:lnTo>
                <a:cubicBezTo>
                  <a:pt x="1781640" y="2156318"/>
                  <a:pt x="1780284" y="2155938"/>
                  <a:pt x="1778927" y="2156155"/>
                </a:cubicBezTo>
                <a:lnTo>
                  <a:pt x="1769972" y="2157729"/>
                </a:lnTo>
                <a:cubicBezTo>
                  <a:pt x="1768398" y="2158055"/>
                  <a:pt x="1767096" y="2159140"/>
                  <a:pt x="1766553" y="2160606"/>
                </a:cubicBezTo>
                <a:lnTo>
                  <a:pt x="1765739" y="2162722"/>
                </a:lnTo>
                <a:lnTo>
                  <a:pt x="1749837" y="2151271"/>
                </a:lnTo>
                <a:cubicBezTo>
                  <a:pt x="1748535" y="2150348"/>
                  <a:pt x="1746907" y="2150185"/>
                  <a:pt x="1745442" y="2150782"/>
                </a:cubicBezTo>
                <a:cubicBezTo>
                  <a:pt x="1744030" y="2151379"/>
                  <a:pt x="1742999" y="2152682"/>
                  <a:pt x="1742729" y="2154255"/>
                </a:cubicBezTo>
                <a:lnTo>
                  <a:pt x="1739418" y="2175150"/>
                </a:lnTo>
                <a:lnTo>
                  <a:pt x="1727749" y="2165001"/>
                </a:lnTo>
                <a:cubicBezTo>
                  <a:pt x="1727044" y="2164350"/>
                  <a:pt x="1726067" y="2163970"/>
                  <a:pt x="1725090" y="2163916"/>
                </a:cubicBezTo>
                <a:lnTo>
                  <a:pt x="1720803" y="2163644"/>
                </a:lnTo>
                <a:lnTo>
                  <a:pt x="1701971" y="2124244"/>
                </a:lnTo>
                <a:cubicBezTo>
                  <a:pt x="1701862" y="2123973"/>
                  <a:pt x="1701537" y="2123484"/>
                  <a:pt x="1701537" y="2123484"/>
                </a:cubicBezTo>
                <a:lnTo>
                  <a:pt x="1688675" y="2106227"/>
                </a:lnTo>
                <a:cubicBezTo>
                  <a:pt x="1687371" y="2104490"/>
                  <a:pt x="1685039" y="2103947"/>
                  <a:pt x="1683085" y="2104870"/>
                </a:cubicBezTo>
                <a:lnTo>
                  <a:pt x="1674131" y="2109157"/>
                </a:lnTo>
                <a:cubicBezTo>
                  <a:pt x="1672448" y="2109971"/>
                  <a:pt x="1671417" y="2111708"/>
                  <a:pt x="1671580" y="2113607"/>
                </a:cubicBezTo>
                <a:lnTo>
                  <a:pt x="1672338" y="2122019"/>
                </a:lnTo>
                <a:lnTo>
                  <a:pt x="1669084" y="2124298"/>
                </a:lnTo>
                <a:cubicBezTo>
                  <a:pt x="1667401" y="2125438"/>
                  <a:pt x="1666749" y="2127609"/>
                  <a:pt x="1667401" y="2129509"/>
                </a:cubicBezTo>
                <a:lnTo>
                  <a:pt x="1670548" y="2138517"/>
                </a:lnTo>
                <a:lnTo>
                  <a:pt x="1668975" y="2138897"/>
                </a:lnTo>
                <a:lnTo>
                  <a:pt x="1656003" y="2127609"/>
                </a:lnTo>
                <a:cubicBezTo>
                  <a:pt x="1654321" y="2126198"/>
                  <a:pt x="1651771" y="2126144"/>
                  <a:pt x="1650089" y="2127609"/>
                </a:cubicBezTo>
                <a:lnTo>
                  <a:pt x="1647483" y="2129834"/>
                </a:lnTo>
                <a:lnTo>
                  <a:pt x="1647375" y="2127120"/>
                </a:lnTo>
                <a:cubicBezTo>
                  <a:pt x="1647266" y="2124896"/>
                  <a:pt x="1645584" y="2123104"/>
                  <a:pt x="1643413" y="2122833"/>
                </a:cubicBezTo>
                <a:lnTo>
                  <a:pt x="1639126" y="2122291"/>
                </a:lnTo>
                <a:lnTo>
                  <a:pt x="1631854" y="2112739"/>
                </a:lnTo>
                <a:cubicBezTo>
                  <a:pt x="1631039" y="2111654"/>
                  <a:pt x="1629845" y="2111002"/>
                  <a:pt x="1628489" y="2110948"/>
                </a:cubicBezTo>
                <a:cubicBezTo>
                  <a:pt x="1627186" y="2110948"/>
                  <a:pt x="1625884" y="2111437"/>
                  <a:pt x="1624962" y="2112413"/>
                </a:cubicBezTo>
                <a:lnTo>
                  <a:pt x="1622790" y="2114801"/>
                </a:lnTo>
                <a:cubicBezTo>
                  <a:pt x="1622247" y="2115344"/>
                  <a:pt x="1621868" y="2116049"/>
                  <a:pt x="1621705" y="2116755"/>
                </a:cubicBezTo>
                <a:lnTo>
                  <a:pt x="1618611" y="2128586"/>
                </a:lnTo>
                <a:cubicBezTo>
                  <a:pt x="1618503" y="2128911"/>
                  <a:pt x="1618449" y="2129237"/>
                  <a:pt x="1618449" y="2129563"/>
                </a:cubicBezTo>
                <a:lnTo>
                  <a:pt x="1618286" y="2134827"/>
                </a:lnTo>
                <a:cubicBezTo>
                  <a:pt x="1618286" y="2135044"/>
                  <a:pt x="1618286" y="2135478"/>
                  <a:pt x="1618286" y="2135478"/>
                </a:cubicBezTo>
                <a:lnTo>
                  <a:pt x="1619100" y="2142370"/>
                </a:lnTo>
                <a:lnTo>
                  <a:pt x="1616767" y="2141394"/>
                </a:lnTo>
                <a:lnTo>
                  <a:pt x="1607702" y="2126904"/>
                </a:lnTo>
                <a:lnTo>
                  <a:pt x="1610254" y="2124190"/>
                </a:lnTo>
                <a:cubicBezTo>
                  <a:pt x="1611013" y="2123376"/>
                  <a:pt x="1611447" y="2122236"/>
                  <a:pt x="1611447" y="2121042"/>
                </a:cubicBezTo>
                <a:lnTo>
                  <a:pt x="1611176" y="2106498"/>
                </a:lnTo>
                <a:cubicBezTo>
                  <a:pt x="1611176" y="2105466"/>
                  <a:pt x="1610851" y="2104490"/>
                  <a:pt x="1610199" y="2103730"/>
                </a:cubicBezTo>
                <a:lnTo>
                  <a:pt x="1603959" y="2096023"/>
                </a:lnTo>
                <a:lnTo>
                  <a:pt x="1604176" y="2089620"/>
                </a:lnTo>
                <a:cubicBezTo>
                  <a:pt x="1604176" y="2088535"/>
                  <a:pt x="1603850" y="2087503"/>
                  <a:pt x="1603145" y="2086635"/>
                </a:cubicBezTo>
                <a:lnTo>
                  <a:pt x="1597229" y="2079417"/>
                </a:lnTo>
                <a:lnTo>
                  <a:pt x="1597392" y="2076595"/>
                </a:lnTo>
                <a:cubicBezTo>
                  <a:pt x="1597500" y="2075292"/>
                  <a:pt x="1597012" y="2073990"/>
                  <a:pt x="1596035" y="2073067"/>
                </a:cubicBezTo>
                <a:lnTo>
                  <a:pt x="1588220" y="2065578"/>
                </a:lnTo>
                <a:lnTo>
                  <a:pt x="1586864" y="2048103"/>
                </a:lnTo>
                <a:cubicBezTo>
                  <a:pt x="1586809" y="2047398"/>
                  <a:pt x="1586646" y="2046746"/>
                  <a:pt x="1586267" y="2046149"/>
                </a:cubicBezTo>
                <a:lnTo>
                  <a:pt x="1580296" y="2036055"/>
                </a:lnTo>
                <a:lnTo>
                  <a:pt x="1580514" y="2029760"/>
                </a:lnTo>
                <a:cubicBezTo>
                  <a:pt x="1580569" y="2028837"/>
                  <a:pt x="1580296" y="2027914"/>
                  <a:pt x="1579808" y="2027155"/>
                </a:cubicBezTo>
                <a:lnTo>
                  <a:pt x="1566675" y="2006858"/>
                </a:lnTo>
                <a:lnTo>
                  <a:pt x="1564450" y="1992476"/>
                </a:lnTo>
                <a:cubicBezTo>
                  <a:pt x="1564341" y="1991879"/>
                  <a:pt x="1564178" y="1991336"/>
                  <a:pt x="1563853" y="1990848"/>
                </a:cubicBezTo>
                <a:lnTo>
                  <a:pt x="1560379" y="1985041"/>
                </a:lnTo>
                <a:lnTo>
                  <a:pt x="1556580" y="1971256"/>
                </a:lnTo>
                <a:lnTo>
                  <a:pt x="1557015" y="1967566"/>
                </a:lnTo>
                <a:lnTo>
                  <a:pt x="1558642" y="1966860"/>
                </a:lnTo>
                <a:cubicBezTo>
                  <a:pt x="1560109" y="1966264"/>
                  <a:pt x="1561084" y="1964907"/>
                  <a:pt x="1561303" y="1963387"/>
                </a:cubicBezTo>
                <a:lnTo>
                  <a:pt x="1563310" y="1949114"/>
                </a:lnTo>
                <a:cubicBezTo>
                  <a:pt x="1563473" y="1948192"/>
                  <a:pt x="1563310" y="1947215"/>
                  <a:pt x="1562876" y="1946400"/>
                </a:cubicBezTo>
                <a:lnTo>
                  <a:pt x="1561140" y="1943036"/>
                </a:lnTo>
                <a:lnTo>
                  <a:pt x="1562279" y="1925344"/>
                </a:lnTo>
                <a:lnTo>
                  <a:pt x="1567543" y="1917583"/>
                </a:lnTo>
                <a:cubicBezTo>
                  <a:pt x="1568141" y="1916660"/>
                  <a:pt x="1568412" y="1915575"/>
                  <a:pt x="1568303" y="1914490"/>
                </a:cubicBezTo>
                <a:lnTo>
                  <a:pt x="1566838" y="1901953"/>
                </a:lnTo>
                <a:cubicBezTo>
                  <a:pt x="1566621" y="1900162"/>
                  <a:pt x="1565372" y="1898642"/>
                  <a:pt x="1563636" y="1898155"/>
                </a:cubicBezTo>
                <a:lnTo>
                  <a:pt x="1560597" y="1897231"/>
                </a:lnTo>
                <a:lnTo>
                  <a:pt x="1562333" y="1891316"/>
                </a:lnTo>
                <a:lnTo>
                  <a:pt x="1564830" y="1890665"/>
                </a:lnTo>
                <a:cubicBezTo>
                  <a:pt x="1566946" y="1890122"/>
                  <a:pt x="1568357" y="1888169"/>
                  <a:pt x="1568194" y="1885998"/>
                </a:cubicBezTo>
                <a:lnTo>
                  <a:pt x="1567598" y="1876771"/>
                </a:lnTo>
                <a:cubicBezTo>
                  <a:pt x="1567489" y="1875415"/>
                  <a:pt x="1566783" y="1874166"/>
                  <a:pt x="1565698" y="1873407"/>
                </a:cubicBezTo>
                <a:lnTo>
                  <a:pt x="1560000" y="1869337"/>
                </a:lnTo>
                <a:lnTo>
                  <a:pt x="1560976" y="1867926"/>
                </a:lnTo>
                <a:cubicBezTo>
                  <a:pt x="1562116" y="1866298"/>
                  <a:pt x="1562062" y="1864073"/>
                  <a:pt x="1560813" y="1862499"/>
                </a:cubicBezTo>
                <a:lnTo>
                  <a:pt x="1563745" y="1860816"/>
                </a:lnTo>
                <a:cubicBezTo>
                  <a:pt x="1565210" y="1860003"/>
                  <a:pt x="1566024" y="1858428"/>
                  <a:pt x="1566024" y="1856746"/>
                </a:cubicBezTo>
                <a:lnTo>
                  <a:pt x="1565915" y="1853761"/>
                </a:lnTo>
                <a:cubicBezTo>
                  <a:pt x="1565862" y="1851590"/>
                  <a:pt x="1564287" y="1849799"/>
                  <a:pt x="1562171" y="1849420"/>
                </a:cubicBezTo>
                <a:lnTo>
                  <a:pt x="1561411" y="1849311"/>
                </a:lnTo>
                <a:lnTo>
                  <a:pt x="1562442" y="1847466"/>
                </a:lnTo>
                <a:cubicBezTo>
                  <a:pt x="1563419" y="1845729"/>
                  <a:pt x="1563148" y="1843613"/>
                  <a:pt x="1561791" y="1842147"/>
                </a:cubicBezTo>
                <a:cubicBezTo>
                  <a:pt x="1560434" y="1840736"/>
                  <a:pt x="1558319" y="1840302"/>
                  <a:pt x="1556526" y="1841171"/>
                </a:cubicBezTo>
                <a:lnTo>
                  <a:pt x="1555549" y="1841659"/>
                </a:lnTo>
                <a:lnTo>
                  <a:pt x="1555766" y="1840193"/>
                </a:lnTo>
                <a:cubicBezTo>
                  <a:pt x="1555929" y="1838891"/>
                  <a:pt x="1555549" y="1837588"/>
                  <a:pt x="1554682" y="1836612"/>
                </a:cubicBezTo>
                <a:cubicBezTo>
                  <a:pt x="1553814" y="1835581"/>
                  <a:pt x="1552564" y="1835038"/>
                  <a:pt x="1551262" y="1835038"/>
                </a:cubicBezTo>
                <a:lnTo>
                  <a:pt x="1547246" y="1835038"/>
                </a:lnTo>
                <a:cubicBezTo>
                  <a:pt x="1545943" y="1835038"/>
                  <a:pt x="1544749" y="1835581"/>
                  <a:pt x="1543882" y="1836503"/>
                </a:cubicBezTo>
                <a:lnTo>
                  <a:pt x="1540299" y="1840465"/>
                </a:lnTo>
                <a:cubicBezTo>
                  <a:pt x="1540082" y="1840682"/>
                  <a:pt x="1539757" y="1841171"/>
                  <a:pt x="1539757" y="1841171"/>
                </a:cubicBezTo>
                <a:lnTo>
                  <a:pt x="1533950" y="1850722"/>
                </a:lnTo>
                <a:cubicBezTo>
                  <a:pt x="1533786" y="1851048"/>
                  <a:pt x="1533625" y="1851373"/>
                  <a:pt x="1533516" y="1851699"/>
                </a:cubicBezTo>
                <a:cubicBezTo>
                  <a:pt x="1532484" y="1851048"/>
                  <a:pt x="1531236" y="1850777"/>
                  <a:pt x="1530043" y="1851048"/>
                </a:cubicBezTo>
                <a:lnTo>
                  <a:pt x="1523747" y="1852404"/>
                </a:lnTo>
                <a:lnTo>
                  <a:pt x="1521848" y="1848388"/>
                </a:lnTo>
                <a:cubicBezTo>
                  <a:pt x="1521359" y="1847303"/>
                  <a:pt x="1520436" y="1846435"/>
                  <a:pt x="1519298" y="1846055"/>
                </a:cubicBezTo>
                <a:lnTo>
                  <a:pt x="1513979" y="1844155"/>
                </a:lnTo>
                <a:lnTo>
                  <a:pt x="1510234" y="1836123"/>
                </a:lnTo>
                <a:cubicBezTo>
                  <a:pt x="1510125" y="1835906"/>
                  <a:pt x="1509855" y="1835472"/>
                  <a:pt x="1509855" y="1835472"/>
                </a:cubicBezTo>
                <a:lnTo>
                  <a:pt x="1503992" y="1826952"/>
                </a:lnTo>
                <a:lnTo>
                  <a:pt x="1510125" y="1818702"/>
                </a:lnTo>
                <a:lnTo>
                  <a:pt x="1512405" y="1821796"/>
                </a:lnTo>
                <a:cubicBezTo>
                  <a:pt x="1512730" y="1822230"/>
                  <a:pt x="1513109" y="1822556"/>
                  <a:pt x="1513544" y="1822827"/>
                </a:cubicBezTo>
                <a:cubicBezTo>
                  <a:pt x="1514032" y="1823424"/>
                  <a:pt x="1514684" y="1823858"/>
                  <a:pt x="1515390" y="1824129"/>
                </a:cubicBezTo>
                <a:lnTo>
                  <a:pt x="1529607" y="1829231"/>
                </a:lnTo>
                <a:cubicBezTo>
                  <a:pt x="1531290" y="1829828"/>
                  <a:pt x="1533136" y="1829394"/>
                  <a:pt x="1534384" y="1828091"/>
                </a:cubicBezTo>
                <a:lnTo>
                  <a:pt x="1545726" y="1816261"/>
                </a:lnTo>
                <a:lnTo>
                  <a:pt x="1565210" y="1812787"/>
                </a:lnTo>
                <a:lnTo>
                  <a:pt x="1576878" y="1813927"/>
                </a:lnTo>
                <a:lnTo>
                  <a:pt x="1589903" y="1828254"/>
                </a:lnTo>
                <a:cubicBezTo>
                  <a:pt x="1590011" y="1828417"/>
                  <a:pt x="1590391" y="1828634"/>
                  <a:pt x="1590391" y="1828634"/>
                </a:cubicBezTo>
                <a:lnTo>
                  <a:pt x="1590771" y="1829068"/>
                </a:lnTo>
                <a:cubicBezTo>
                  <a:pt x="1591150" y="1829502"/>
                  <a:pt x="1591639" y="1829828"/>
                  <a:pt x="1592128" y="1830100"/>
                </a:cubicBezTo>
                <a:lnTo>
                  <a:pt x="1603416" y="1835689"/>
                </a:lnTo>
                <a:cubicBezTo>
                  <a:pt x="1605315" y="1836612"/>
                  <a:pt x="1607649" y="1836123"/>
                  <a:pt x="1608951" y="1834441"/>
                </a:cubicBezTo>
                <a:lnTo>
                  <a:pt x="1616604" y="1824781"/>
                </a:lnTo>
                <a:lnTo>
                  <a:pt x="1631474" y="1830588"/>
                </a:lnTo>
                <a:cubicBezTo>
                  <a:pt x="1633481" y="1831402"/>
                  <a:pt x="1635815" y="1830642"/>
                  <a:pt x="1636955" y="1828743"/>
                </a:cubicBezTo>
                <a:lnTo>
                  <a:pt x="1643576" y="1817889"/>
                </a:lnTo>
                <a:lnTo>
                  <a:pt x="1654810" y="1811864"/>
                </a:lnTo>
                <a:lnTo>
                  <a:pt x="1666369" y="1810562"/>
                </a:lnTo>
                <a:cubicBezTo>
                  <a:pt x="1668052" y="1810399"/>
                  <a:pt x="1669517" y="1809259"/>
                  <a:pt x="1670115" y="1807631"/>
                </a:cubicBezTo>
                <a:lnTo>
                  <a:pt x="1673425" y="1798568"/>
                </a:lnTo>
                <a:lnTo>
                  <a:pt x="1682488" y="1803941"/>
                </a:lnTo>
                <a:cubicBezTo>
                  <a:pt x="1683954" y="1804809"/>
                  <a:pt x="1685798" y="1804809"/>
                  <a:pt x="1687264" y="1803832"/>
                </a:cubicBezTo>
                <a:lnTo>
                  <a:pt x="1688838" y="1802802"/>
                </a:lnTo>
                <a:lnTo>
                  <a:pt x="1699800" y="1807306"/>
                </a:lnTo>
                <a:cubicBezTo>
                  <a:pt x="1701646" y="1808066"/>
                  <a:pt x="1703762" y="1807577"/>
                  <a:pt x="1705010" y="1806058"/>
                </a:cubicBezTo>
                <a:lnTo>
                  <a:pt x="1710491" y="1799545"/>
                </a:lnTo>
                <a:lnTo>
                  <a:pt x="1718035" y="1803127"/>
                </a:lnTo>
                <a:cubicBezTo>
                  <a:pt x="1718795" y="1803507"/>
                  <a:pt x="1719664" y="1803615"/>
                  <a:pt x="1720532" y="1803507"/>
                </a:cubicBezTo>
                <a:lnTo>
                  <a:pt x="1735293" y="1801608"/>
                </a:lnTo>
                <a:lnTo>
                  <a:pt x="1747613" y="1810182"/>
                </a:lnTo>
                <a:cubicBezTo>
                  <a:pt x="1749024" y="1811159"/>
                  <a:pt x="1750815" y="1811268"/>
                  <a:pt x="1752334" y="1810453"/>
                </a:cubicBezTo>
                <a:cubicBezTo>
                  <a:pt x="1753799" y="1809640"/>
                  <a:pt x="1754721" y="1808066"/>
                  <a:pt x="1754721" y="1806383"/>
                </a:cubicBezTo>
                <a:lnTo>
                  <a:pt x="1754397" y="1784892"/>
                </a:lnTo>
                <a:cubicBezTo>
                  <a:pt x="1754397" y="1783481"/>
                  <a:pt x="1753746" y="1782233"/>
                  <a:pt x="1752659" y="1781311"/>
                </a:cubicBezTo>
                <a:lnTo>
                  <a:pt x="1752605" y="1781311"/>
                </a:lnTo>
                <a:cubicBezTo>
                  <a:pt x="1752388" y="1781039"/>
                  <a:pt x="1752116" y="1780713"/>
                  <a:pt x="1751791" y="1780496"/>
                </a:cubicBezTo>
                <a:lnTo>
                  <a:pt x="1744953" y="1775232"/>
                </a:lnTo>
                <a:lnTo>
                  <a:pt x="1734154" y="1758571"/>
                </a:lnTo>
                <a:lnTo>
                  <a:pt x="1716949" y="1720148"/>
                </a:lnTo>
                <a:lnTo>
                  <a:pt x="1716082" y="1716132"/>
                </a:lnTo>
                <a:lnTo>
                  <a:pt x="1726339" y="1709836"/>
                </a:lnTo>
                <a:cubicBezTo>
                  <a:pt x="1728076" y="1708751"/>
                  <a:pt x="1728890" y="1706635"/>
                  <a:pt x="1728292" y="1704681"/>
                </a:cubicBezTo>
                <a:lnTo>
                  <a:pt x="1723516" y="1688780"/>
                </a:lnTo>
                <a:cubicBezTo>
                  <a:pt x="1723679" y="1688943"/>
                  <a:pt x="1723788" y="1689105"/>
                  <a:pt x="1723951" y="1689214"/>
                </a:cubicBezTo>
                <a:cubicBezTo>
                  <a:pt x="1724223" y="1689593"/>
                  <a:pt x="1724548" y="1689919"/>
                  <a:pt x="1724927" y="1690191"/>
                </a:cubicBezTo>
                <a:lnTo>
                  <a:pt x="1757001" y="1713527"/>
                </a:lnTo>
                <a:cubicBezTo>
                  <a:pt x="1757436" y="1713852"/>
                  <a:pt x="1757978" y="1714069"/>
                  <a:pt x="1758521" y="1714232"/>
                </a:cubicBezTo>
                <a:lnTo>
                  <a:pt x="1772631" y="1717922"/>
                </a:lnTo>
                <a:cubicBezTo>
                  <a:pt x="1774585" y="1718465"/>
                  <a:pt x="1776648" y="1717597"/>
                  <a:pt x="1777678" y="1715861"/>
                </a:cubicBezTo>
                <a:lnTo>
                  <a:pt x="1786525" y="1700882"/>
                </a:lnTo>
                <a:cubicBezTo>
                  <a:pt x="1786796" y="1700393"/>
                  <a:pt x="1786959" y="1699905"/>
                  <a:pt x="1787067" y="1699417"/>
                </a:cubicBezTo>
                <a:lnTo>
                  <a:pt x="1788750" y="1690625"/>
                </a:lnTo>
                <a:lnTo>
                  <a:pt x="1811651" y="1679174"/>
                </a:lnTo>
                <a:cubicBezTo>
                  <a:pt x="1813225" y="1678414"/>
                  <a:pt x="1814148" y="1676786"/>
                  <a:pt x="1814148" y="1675049"/>
                </a:cubicBezTo>
                <a:lnTo>
                  <a:pt x="1813714" y="1650139"/>
                </a:lnTo>
                <a:cubicBezTo>
                  <a:pt x="1813659" y="1649813"/>
                  <a:pt x="1813659" y="1649434"/>
                  <a:pt x="1813550" y="1649108"/>
                </a:cubicBezTo>
                <a:lnTo>
                  <a:pt x="1808015" y="1627563"/>
                </a:lnTo>
                <a:cubicBezTo>
                  <a:pt x="1807744" y="1626532"/>
                  <a:pt x="1807148" y="1625609"/>
                  <a:pt x="1806278" y="1624958"/>
                </a:cubicBezTo>
                <a:lnTo>
                  <a:pt x="1806225" y="1624958"/>
                </a:lnTo>
                <a:cubicBezTo>
                  <a:pt x="1805953" y="1624686"/>
                  <a:pt x="1805737" y="1624361"/>
                  <a:pt x="1805409" y="1624143"/>
                </a:cubicBezTo>
                <a:lnTo>
                  <a:pt x="1802696" y="1622190"/>
                </a:lnTo>
                <a:lnTo>
                  <a:pt x="1801991" y="1606072"/>
                </a:lnTo>
                <a:lnTo>
                  <a:pt x="1803620" y="1603846"/>
                </a:lnTo>
                <a:lnTo>
                  <a:pt x="1815994" y="1596737"/>
                </a:lnTo>
                <a:lnTo>
                  <a:pt x="1820008" y="1600753"/>
                </a:lnTo>
                <a:lnTo>
                  <a:pt x="1821529" y="1608785"/>
                </a:lnTo>
                <a:cubicBezTo>
                  <a:pt x="1821745" y="1609871"/>
                  <a:pt x="1822343" y="1610793"/>
                  <a:pt x="1823157" y="1611445"/>
                </a:cubicBezTo>
                <a:cubicBezTo>
                  <a:pt x="1823808" y="1612421"/>
                  <a:pt x="1824786" y="1613181"/>
                  <a:pt x="1825979" y="1613398"/>
                </a:cubicBezTo>
                <a:lnTo>
                  <a:pt x="1855448" y="1619368"/>
                </a:lnTo>
                <a:cubicBezTo>
                  <a:pt x="1857130" y="1619694"/>
                  <a:pt x="1858758" y="1619151"/>
                  <a:pt x="1859843" y="1617848"/>
                </a:cubicBezTo>
                <a:cubicBezTo>
                  <a:pt x="1860874" y="1616600"/>
                  <a:pt x="1861146" y="1614809"/>
                  <a:pt x="1860549" y="1613289"/>
                </a:cubicBezTo>
                <a:lnTo>
                  <a:pt x="1859518" y="1610739"/>
                </a:lnTo>
                <a:lnTo>
                  <a:pt x="1891266" y="1601622"/>
                </a:lnTo>
                <a:lnTo>
                  <a:pt x="1893055" y="1603738"/>
                </a:lnTo>
                <a:cubicBezTo>
                  <a:pt x="1894683" y="1605583"/>
                  <a:pt x="1897450" y="1605855"/>
                  <a:pt x="1899350" y="1604281"/>
                </a:cubicBezTo>
                <a:lnTo>
                  <a:pt x="1921547" y="1586209"/>
                </a:lnTo>
                <a:cubicBezTo>
                  <a:pt x="1921980" y="1585883"/>
                  <a:pt x="1922306" y="1585449"/>
                  <a:pt x="1922578" y="1585015"/>
                </a:cubicBezTo>
                <a:lnTo>
                  <a:pt x="1929090" y="1574161"/>
                </a:lnTo>
                <a:lnTo>
                  <a:pt x="1929361" y="1573780"/>
                </a:lnTo>
                <a:lnTo>
                  <a:pt x="1971095" y="1609762"/>
                </a:lnTo>
                <a:cubicBezTo>
                  <a:pt x="1972343" y="1610847"/>
                  <a:pt x="1974026" y="1611173"/>
                  <a:pt x="1975546" y="1610630"/>
                </a:cubicBezTo>
                <a:lnTo>
                  <a:pt x="2013263" y="1597497"/>
                </a:lnTo>
                <a:lnTo>
                  <a:pt x="2052284" y="1615732"/>
                </a:lnTo>
                <a:cubicBezTo>
                  <a:pt x="2052555" y="1615894"/>
                  <a:pt x="2052881" y="1616003"/>
                  <a:pt x="2053206" y="1616057"/>
                </a:cubicBezTo>
                <a:lnTo>
                  <a:pt x="2110462" y="1628648"/>
                </a:lnTo>
                <a:lnTo>
                  <a:pt x="2136349" y="1641402"/>
                </a:lnTo>
                <a:cubicBezTo>
                  <a:pt x="2136403" y="1641456"/>
                  <a:pt x="2136457" y="1641456"/>
                  <a:pt x="2136511" y="1641456"/>
                </a:cubicBezTo>
                <a:cubicBezTo>
                  <a:pt x="2136782" y="1641564"/>
                  <a:pt x="2136999" y="1641673"/>
                  <a:pt x="2137271" y="1641727"/>
                </a:cubicBezTo>
                <a:cubicBezTo>
                  <a:pt x="2137380" y="1641727"/>
                  <a:pt x="2137543" y="1641727"/>
                  <a:pt x="2137651" y="1641727"/>
                </a:cubicBezTo>
                <a:cubicBezTo>
                  <a:pt x="2137868" y="1641781"/>
                  <a:pt x="2138031" y="1641781"/>
                  <a:pt x="2138248" y="1641781"/>
                </a:cubicBezTo>
                <a:cubicBezTo>
                  <a:pt x="2138302" y="1641781"/>
                  <a:pt x="2138302" y="1641781"/>
                  <a:pt x="2138302" y="1641781"/>
                </a:cubicBezTo>
                <a:cubicBezTo>
                  <a:pt x="2138519" y="1641781"/>
                  <a:pt x="2138682" y="1641727"/>
                  <a:pt x="2138899" y="1641727"/>
                </a:cubicBezTo>
                <a:cubicBezTo>
                  <a:pt x="2139008" y="1641727"/>
                  <a:pt x="2139062" y="1641727"/>
                  <a:pt x="2139171" y="1641727"/>
                </a:cubicBezTo>
                <a:cubicBezTo>
                  <a:pt x="2139496" y="1641673"/>
                  <a:pt x="2139821" y="1641564"/>
                  <a:pt x="2140093" y="1641456"/>
                </a:cubicBezTo>
                <a:cubicBezTo>
                  <a:pt x="2141341" y="1640913"/>
                  <a:pt x="2142264" y="1639882"/>
                  <a:pt x="2142644" y="1638634"/>
                </a:cubicBezTo>
                <a:lnTo>
                  <a:pt x="2145466" y="1629788"/>
                </a:lnTo>
                <a:lnTo>
                  <a:pt x="2166360" y="1614538"/>
                </a:lnTo>
                <a:lnTo>
                  <a:pt x="2177539" y="1607754"/>
                </a:lnTo>
                <a:lnTo>
                  <a:pt x="2201256" y="1600807"/>
                </a:lnTo>
                <a:cubicBezTo>
                  <a:pt x="2201581" y="1600699"/>
                  <a:pt x="2201853" y="1600536"/>
                  <a:pt x="2202178" y="1600374"/>
                </a:cubicBezTo>
                <a:cubicBezTo>
                  <a:pt x="2202287" y="1600319"/>
                  <a:pt x="2202395" y="1600265"/>
                  <a:pt x="2202504" y="1600210"/>
                </a:cubicBezTo>
                <a:cubicBezTo>
                  <a:pt x="2202884" y="1599993"/>
                  <a:pt x="2203264" y="1599668"/>
                  <a:pt x="2203535" y="1599288"/>
                </a:cubicBezTo>
                <a:lnTo>
                  <a:pt x="2215040" y="1584906"/>
                </a:lnTo>
                <a:cubicBezTo>
                  <a:pt x="2215529" y="1584309"/>
                  <a:pt x="2215800" y="1583658"/>
                  <a:pt x="2215963" y="1582953"/>
                </a:cubicBezTo>
                <a:lnTo>
                  <a:pt x="2223561" y="1545180"/>
                </a:lnTo>
                <a:lnTo>
                  <a:pt x="2254386" y="1527542"/>
                </a:lnTo>
                <a:cubicBezTo>
                  <a:pt x="2255146" y="1527109"/>
                  <a:pt x="2255798" y="1526457"/>
                  <a:pt x="2256177" y="1525698"/>
                </a:cubicBezTo>
                <a:lnTo>
                  <a:pt x="2262581" y="1513378"/>
                </a:lnTo>
                <a:lnTo>
                  <a:pt x="2269039" y="1508873"/>
                </a:lnTo>
                <a:lnTo>
                  <a:pt x="2272296" y="1508548"/>
                </a:lnTo>
                <a:lnTo>
                  <a:pt x="2277940" y="1512076"/>
                </a:lnTo>
                <a:lnTo>
                  <a:pt x="2295523" y="1530962"/>
                </a:lnTo>
                <a:lnTo>
                  <a:pt x="2284669" y="1541816"/>
                </a:lnTo>
                <a:cubicBezTo>
                  <a:pt x="2284072" y="1542412"/>
                  <a:pt x="2283692" y="1543118"/>
                  <a:pt x="2283475" y="1543932"/>
                </a:cubicBezTo>
                <a:lnTo>
                  <a:pt x="2282227" y="1548817"/>
                </a:lnTo>
                <a:cubicBezTo>
                  <a:pt x="2282118" y="1549142"/>
                  <a:pt x="2282118" y="1549413"/>
                  <a:pt x="2282118" y="1549739"/>
                </a:cubicBezTo>
                <a:cubicBezTo>
                  <a:pt x="2281956" y="1551801"/>
                  <a:pt x="2283313" y="1553755"/>
                  <a:pt x="2285429" y="1554352"/>
                </a:cubicBezTo>
                <a:lnTo>
                  <a:pt x="2286460" y="1554623"/>
                </a:lnTo>
                <a:lnTo>
                  <a:pt x="2287220" y="1559779"/>
                </a:lnTo>
                <a:cubicBezTo>
                  <a:pt x="2287600" y="1562221"/>
                  <a:pt x="2289933" y="1563958"/>
                  <a:pt x="2292376" y="1563578"/>
                </a:cubicBezTo>
                <a:lnTo>
                  <a:pt x="2316146" y="1560050"/>
                </a:lnTo>
                <a:cubicBezTo>
                  <a:pt x="2317069" y="1559942"/>
                  <a:pt x="2317937" y="1559508"/>
                  <a:pt x="2318588" y="1558856"/>
                </a:cubicBezTo>
                <a:lnTo>
                  <a:pt x="2325589" y="1552181"/>
                </a:lnTo>
                <a:lnTo>
                  <a:pt x="2368788" y="1531450"/>
                </a:lnTo>
                <a:cubicBezTo>
                  <a:pt x="2369656" y="1531016"/>
                  <a:pt x="2370416" y="1530310"/>
                  <a:pt x="2370850" y="1529442"/>
                </a:cubicBezTo>
                <a:lnTo>
                  <a:pt x="2390062" y="1491779"/>
                </a:lnTo>
                <a:lnTo>
                  <a:pt x="2407211" y="1499811"/>
                </a:lnTo>
                <a:cubicBezTo>
                  <a:pt x="2408351" y="1500353"/>
                  <a:pt x="2409654" y="1500353"/>
                  <a:pt x="2410793" y="1499919"/>
                </a:cubicBezTo>
                <a:lnTo>
                  <a:pt x="2421322" y="1495795"/>
                </a:lnTo>
                <a:lnTo>
                  <a:pt x="2429679" y="1504966"/>
                </a:lnTo>
                <a:cubicBezTo>
                  <a:pt x="2430005" y="1505346"/>
                  <a:pt x="2430439" y="1505671"/>
                  <a:pt x="2430873" y="1505889"/>
                </a:cubicBezTo>
                <a:cubicBezTo>
                  <a:pt x="2430927" y="1505889"/>
                  <a:pt x="2430927" y="1505889"/>
                  <a:pt x="2430927" y="1505889"/>
                </a:cubicBezTo>
                <a:cubicBezTo>
                  <a:pt x="2431362" y="1506160"/>
                  <a:pt x="2431904" y="1506323"/>
                  <a:pt x="2432447" y="1506377"/>
                </a:cubicBezTo>
                <a:lnTo>
                  <a:pt x="2440805" y="1507408"/>
                </a:lnTo>
                <a:lnTo>
                  <a:pt x="2456543" y="1518262"/>
                </a:lnTo>
                <a:cubicBezTo>
                  <a:pt x="2457683" y="1519077"/>
                  <a:pt x="2459148" y="1519293"/>
                  <a:pt x="2460504" y="1518860"/>
                </a:cubicBezTo>
                <a:lnTo>
                  <a:pt x="2478903" y="1512835"/>
                </a:lnTo>
                <a:lnTo>
                  <a:pt x="2482756" y="1517720"/>
                </a:lnTo>
                <a:cubicBezTo>
                  <a:pt x="2483569" y="1518805"/>
                  <a:pt x="2484872" y="1519456"/>
                  <a:pt x="2486175" y="1519456"/>
                </a:cubicBezTo>
                <a:cubicBezTo>
                  <a:pt x="2486609" y="1519510"/>
                  <a:pt x="2487043" y="1519456"/>
                  <a:pt x="2487477" y="1519347"/>
                </a:cubicBezTo>
                <a:lnTo>
                  <a:pt x="2501316" y="1515820"/>
                </a:lnTo>
                <a:cubicBezTo>
                  <a:pt x="2502402" y="1515549"/>
                  <a:pt x="2503379" y="1514898"/>
                  <a:pt x="2503975" y="1513920"/>
                </a:cubicBezTo>
                <a:lnTo>
                  <a:pt x="2516349" y="1495034"/>
                </a:lnTo>
                <a:close/>
                <a:moveTo>
                  <a:pt x="2389845" y="1481521"/>
                </a:moveTo>
                <a:lnTo>
                  <a:pt x="2409220" y="1490585"/>
                </a:lnTo>
                <a:lnTo>
                  <a:pt x="2420833" y="1486026"/>
                </a:lnTo>
                <a:cubicBezTo>
                  <a:pt x="2422570" y="1485374"/>
                  <a:pt x="2424578" y="1485808"/>
                  <a:pt x="2425827" y="1487220"/>
                </a:cubicBezTo>
                <a:lnTo>
                  <a:pt x="2425881" y="1487220"/>
                </a:lnTo>
                <a:lnTo>
                  <a:pt x="2435161" y="1497531"/>
                </a:lnTo>
                <a:lnTo>
                  <a:pt x="2442922" y="1498454"/>
                </a:lnTo>
                <a:lnTo>
                  <a:pt x="2435107" y="1497531"/>
                </a:lnTo>
                <a:lnTo>
                  <a:pt x="2425827" y="1487274"/>
                </a:lnTo>
                <a:cubicBezTo>
                  <a:pt x="2424578" y="1485863"/>
                  <a:pt x="2422570" y="1485374"/>
                  <a:pt x="2420833" y="1486080"/>
                </a:cubicBezTo>
                <a:lnTo>
                  <a:pt x="2409220" y="1490639"/>
                </a:lnTo>
                <a:lnTo>
                  <a:pt x="2389845" y="1481575"/>
                </a:lnTo>
                <a:cubicBezTo>
                  <a:pt x="2387621" y="1480544"/>
                  <a:pt x="2384961" y="1481467"/>
                  <a:pt x="2383876" y="1483638"/>
                </a:cubicBezTo>
                <a:lnTo>
                  <a:pt x="2363362" y="1523852"/>
                </a:lnTo>
                <a:lnTo>
                  <a:pt x="2383876" y="1483584"/>
                </a:lnTo>
                <a:cubicBezTo>
                  <a:pt x="2385016" y="1481412"/>
                  <a:pt x="2387621" y="1480490"/>
                  <a:pt x="2389845" y="1481521"/>
                </a:cubicBezTo>
                <a:close/>
                <a:moveTo>
                  <a:pt x="1026523" y="1445432"/>
                </a:moveTo>
                <a:lnTo>
                  <a:pt x="1025926" y="1447331"/>
                </a:lnTo>
                <a:lnTo>
                  <a:pt x="1025112" y="1446626"/>
                </a:lnTo>
                <a:cubicBezTo>
                  <a:pt x="1025655" y="1446300"/>
                  <a:pt x="1026143" y="1445920"/>
                  <a:pt x="1026523" y="1445432"/>
                </a:cubicBezTo>
                <a:close/>
                <a:moveTo>
                  <a:pt x="1026794" y="1438757"/>
                </a:moveTo>
                <a:lnTo>
                  <a:pt x="1028260" y="1439679"/>
                </a:lnTo>
                <a:lnTo>
                  <a:pt x="1027499" y="1442339"/>
                </a:lnTo>
                <a:cubicBezTo>
                  <a:pt x="1027499" y="1442121"/>
                  <a:pt x="1027392" y="1441633"/>
                  <a:pt x="1027392" y="1441633"/>
                </a:cubicBezTo>
                <a:lnTo>
                  <a:pt x="1027446" y="1441633"/>
                </a:lnTo>
                <a:close/>
                <a:moveTo>
                  <a:pt x="837145" y="1369922"/>
                </a:moveTo>
                <a:lnTo>
                  <a:pt x="833918" y="1373849"/>
                </a:lnTo>
                <a:lnTo>
                  <a:pt x="832018" y="1373035"/>
                </a:lnTo>
                <a:cubicBezTo>
                  <a:pt x="831964" y="1372981"/>
                  <a:pt x="831856" y="1372981"/>
                  <a:pt x="831856" y="1372981"/>
                </a:cubicBezTo>
                <a:lnTo>
                  <a:pt x="832833" y="1371733"/>
                </a:lnTo>
                <a:close/>
                <a:moveTo>
                  <a:pt x="837174" y="1369887"/>
                </a:moveTo>
                <a:lnTo>
                  <a:pt x="837228" y="1369887"/>
                </a:lnTo>
                <a:lnTo>
                  <a:pt x="837145" y="1369922"/>
                </a:lnTo>
                <a:close/>
                <a:moveTo>
                  <a:pt x="869085" y="1366632"/>
                </a:moveTo>
                <a:lnTo>
                  <a:pt x="859751" y="1376346"/>
                </a:lnTo>
                <a:lnTo>
                  <a:pt x="854269" y="1375260"/>
                </a:lnTo>
                <a:lnTo>
                  <a:pt x="850796" y="1370485"/>
                </a:lnTo>
                <a:lnTo>
                  <a:pt x="851502" y="1369453"/>
                </a:lnTo>
                <a:close/>
                <a:moveTo>
                  <a:pt x="883132" y="1359300"/>
                </a:moveTo>
                <a:lnTo>
                  <a:pt x="883195" y="1359305"/>
                </a:lnTo>
                <a:lnTo>
                  <a:pt x="883142" y="1359305"/>
                </a:lnTo>
                <a:close/>
                <a:moveTo>
                  <a:pt x="875652" y="1355506"/>
                </a:moveTo>
                <a:lnTo>
                  <a:pt x="883132" y="1359300"/>
                </a:lnTo>
                <a:lnTo>
                  <a:pt x="878800" y="1358979"/>
                </a:lnTo>
                <a:cubicBezTo>
                  <a:pt x="877551" y="1358870"/>
                  <a:pt x="876357" y="1359305"/>
                  <a:pt x="875434" y="1360119"/>
                </a:cubicBezTo>
                <a:close/>
                <a:moveTo>
                  <a:pt x="3816176" y="1284630"/>
                </a:moveTo>
                <a:lnTo>
                  <a:pt x="3816194" y="1284636"/>
                </a:lnTo>
                <a:lnTo>
                  <a:pt x="3798090" y="1287499"/>
                </a:lnTo>
                <a:lnTo>
                  <a:pt x="3798105" y="1287505"/>
                </a:lnTo>
                <a:lnTo>
                  <a:pt x="3816209" y="1284641"/>
                </a:lnTo>
                <a:lnTo>
                  <a:pt x="3816194" y="1284636"/>
                </a:lnTo>
                <a:lnTo>
                  <a:pt x="3816231" y="1284630"/>
                </a:lnTo>
                <a:close/>
                <a:moveTo>
                  <a:pt x="3923740" y="1174298"/>
                </a:moveTo>
                <a:lnTo>
                  <a:pt x="3896660" y="1179128"/>
                </a:lnTo>
                <a:lnTo>
                  <a:pt x="3897474" y="1183306"/>
                </a:lnTo>
                <a:cubicBezTo>
                  <a:pt x="3897908" y="1185315"/>
                  <a:pt x="3896877" y="1187377"/>
                  <a:pt x="3894977" y="1188246"/>
                </a:cubicBezTo>
                <a:lnTo>
                  <a:pt x="3882821" y="1193943"/>
                </a:lnTo>
                <a:lnTo>
                  <a:pt x="3884883" y="1208325"/>
                </a:lnTo>
                <a:cubicBezTo>
                  <a:pt x="3885263" y="1210767"/>
                  <a:pt x="3883581" y="1212992"/>
                  <a:pt x="3881192" y="1213426"/>
                </a:cubicBezTo>
                <a:lnTo>
                  <a:pt x="3870447" y="1215272"/>
                </a:lnTo>
                <a:lnTo>
                  <a:pt x="3876526" y="1238011"/>
                </a:lnTo>
                <a:cubicBezTo>
                  <a:pt x="3876797" y="1238825"/>
                  <a:pt x="3876797" y="1239694"/>
                  <a:pt x="3876526" y="1240507"/>
                </a:cubicBezTo>
                <a:lnTo>
                  <a:pt x="3874789" y="1246314"/>
                </a:lnTo>
                <a:cubicBezTo>
                  <a:pt x="3874354" y="1247671"/>
                  <a:pt x="3873323" y="1248757"/>
                  <a:pt x="3871967" y="1249245"/>
                </a:cubicBezTo>
                <a:lnTo>
                  <a:pt x="3862849" y="1252447"/>
                </a:lnTo>
                <a:lnTo>
                  <a:pt x="3863935" y="1263409"/>
                </a:lnTo>
                <a:cubicBezTo>
                  <a:pt x="3864152" y="1265744"/>
                  <a:pt x="3862578" y="1267860"/>
                  <a:pt x="3860299" y="1268294"/>
                </a:cubicBezTo>
                <a:lnTo>
                  <a:pt x="3839079" y="1272581"/>
                </a:lnTo>
                <a:lnTo>
                  <a:pt x="3836311" y="1274643"/>
                </a:lnTo>
                <a:lnTo>
                  <a:pt x="3836908" y="1279745"/>
                </a:lnTo>
                <a:cubicBezTo>
                  <a:pt x="3837071" y="1281482"/>
                  <a:pt x="3836311" y="1283164"/>
                  <a:pt x="3834846" y="1284086"/>
                </a:cubicBezTo>
                <a:lnTo>
                  <a:pt x="3829473" y="1287506"/>
                </a:lnTo>
                <a:lnTo>
                  <a:pt x="3827074" y="1288199"/>
                </a:lnTo>
                <a:lnTo>
                  <a:pt x="3827139" y="1288210"/>
                </a:lnTo>
                <a:cubicBezTo>
                  <a:pt x="3828008" y="1288210"/>
                  <a:pt x="3828822" y="1287994"/>
                  <a:pt x="3829581" y="1287505"/>
                </a:cubicBezTo>
                <a:lnTo>
                  <a:pt x="3834954" y="1284086"/>
                </a:lnTo>
                <a:cubicBezTo>
                  <a:pt x="3836420" y="1283109"/>
                  <a:pt x="3837234" y="1281481"/>
                  <a:pt x="3837017" y="1279745"/>
                </a:cubicBezTo>
                <a:lnTo>
                  <a:pt x="3836420" y="1274643"/>
                </a:lnTo>
                <a:lnTo>
                  <a:pt x="3839187" y="1272581"/>
                </a:lnTo>
                <a:lnTo>
                  <a:pt x="3860407" y="1268293"/>
                </a:lnTo>
                <a:cubicBezTo>
                  <a:pt x="3862686" y="1267805"/>
                  <a:pt x="3864261" y="1265743"/>
                  <a:pt x="3864043" y="1263409"/>
                </a:cubicBezTo>
                <a:lnTo>
                  <a:pt x="3862958" y="1252447"/>
                </a:lnTo>
                <a:lnTo>
                  <a:pt x="3872075" y="1249244"/>
                </a:lnTo>
                <a:cubicBezTo>
                  <a:pt x="3873432" y="1248810"/>
                  <a:pt x="3874463" y="1247670"/>
                  <a:pt x="3874897" y="1246314"/>
                </a:cubicBezTo>
                <a:lnTo>
                  <a:pt x="3876634" y="1240507"/>
                </a:lnTo>
                <a:cubicBezTo>
                  <a:pt x="3876851" y="1239693"/>
                  <a:pt x="3876851" y="1238825"/>
                  <a:pt x="3876634" y="1238010"/>
                </a:cubicBezTo>
                <a:lnTo>
                  <a:pt x="3870555" y="1215271"/>
                </a:lnTo>
                <a:lnTo>
                  <a:pt x="3881301" y="1213426"/>
                </a:lnTo>
                <a:cubicBezTo>
                  <a:pt x="3883689" y="1212992"/>
                  <a:pt x="3885317" y="1210767"/>
                  <a:pt x="3884992" y="1208324"/>
                </a:cubicBezTo>
                <a:lnTo>
                  <a:pt x="3882929" y="1193943"/>
                </a:lnTo>
                <a:lnTo>
                  <a:pt x="3895086" y="1188245"/>
                </a:lnTo>
                <a:cubicBezTo>
                  <a:pt x="3896931" y="1187376"/>
                  <a:pt x="3897962" y="1185314"/>
                  <a:pt x="3897582" y="1183306"/>
                </a:cubicBezTo>
                <a:lnTo>
                  <a:pt x="3896768" y="1179127"/>
                </a:lnTo>
                <a:lnTo>
                  <a:pt x="3923764" y="1174312"/>
                </a:lnTo>
                <a:close/>
                <a:moveTo>
                  <a:pt x="4064309" y="1148631"/>
                </a:moveTo>
                <a:lnTo>
                  <a:pt x="4064355" y="1148682"/>
                </a:lnTo>
                <a:lnTo>
                  <a:pt x="4067286" y="1150068"/>
                </a:lnTo>
                <a:lnTo>
                  <a:pt x="4067286" y="1150039"/>
                </a:lnTo>
                <a:close/>
                <a:moveTo>
                  <a:pt x="536462" y="1141817"/>
                </a:moveTo>
                <a:cubicBezTo>
                  <a:pt x="536679" y="1141817"/>
                  <a:pt x="537113" y="1141817"/>
                  <a:pt x="537113" y="1141817"/>
                </a:cubicBezTo>
                <a:lnTo>
                  <a:pt x="537113" y="1141871"/>
                </a:lnTo>
                <a:lnTo>
                  <a:pt x="539609" y="1141871"/>
                </a:lnTo>
                <a:lnTo>
                  <a:pt x="536951" y="1142631"/>
                </a:lnTo>
                <a:close/>
                <a:moveTo>
                  <a:pt x="4060339" y="1141148"/>
                </a:moveTo>
                <a:lnTo>
                  <a:pt x="4060719" y="1142287"/>
                </a:lnTo>
                <a:lnTo>
                  <a:pt x="4058168" y="1142775"/>
                </a:lnTo>
                <a:lnTo>
                  <a:pt x="4005417" y="1165668"/>
                </a:lnTo>
                <a:lnTo>
                  <a:pt x="3984306" y="1182655"/>
                </a:lnTo>
                <a:cubicBezTo>
                  <a:pt x="3984035" y="1182873"/>
                  <a:pt x="3983763" y="1183035"/>
                  <a:pt x="3983437" y="1183198"/>
                </a:cubicBezTo>
                <a:lnTo>
                  <a:pt x="3954512" y="1197199"/>
                </a:lnTo>
                <a:lnTo>
                  <a:pt x="3954083" y="1197283"/>
                </a:lnTo>
                <a:lnTo>
                  <a:pt x="3954512" y="1197199"/>
                </a:lnTo>
                <a:lnTo>
                  <a:pt x="3983438" y="1183198"/>
                </a:lnTo>
                <a:cubicBezTo>
                  <a:pt x="3983763" y="1183035"/>
                  <a:pt x="3984306" y="1182655"/>
                  <a:pt x="3984306" y="1182655"/>
                </a:cubicBezTo>
                <a:lnTo>
                  <a:pt x="4005418" y="1165668"/>
                </a:lnTo>
                <a:lnTo>
                  <a:pt x="4058168" y="1142781"/>
                </a:lnTo>
                <a:lnTo>
                  <a:pt x="4060719" y="1142293"/>
                </a:lnTo>
                <a:lnTo>
                  <a:pt x="4061967" y="1146092"/>
                </a:lnTo>
                <a:lnTo>
                  <a:pt x="4064307" y="1148630"/>
                </a:lnTo>
                <a:lnTo>
                  <a:pt x="4065983" y="1149116"/>
                </a:lnTo>
                <a:lnTo>
                  <a:pt x="4068968" y="1149279"/>
                </a:lnTo>
                <a:lnTo>
                  <a:pt x="4069130" y="1150198"/>
                </a:lnTo>
                <a:lnTo>
                  <a:pt x="4069185" y="1150201"/>
                </a:lnTo>
                <a:lnTo>
                  <a:pt x="4069239" y="1149821"/>
                </a:lnTo>
                <a:lnTo>
                  <a:pt x="4070976" y="1159427"/>
                </a:lnTo>
                <a:cubicBezTo>
                  <a:pt x="4070976" y="1159481"/>
                  <a:pt x="4071030" y="1159644"/>
                  <a:pt x="4071030" y="1159644"/>
                </a:cubicBezTo>
                <a:cubicBezTo>
                  <a:pt x="4071356" y="1161706"/>
                  <a:pt x="4073038" y="1163226"/>
                  <a:pt x="4075101" y="1163389"/>
                </a:cubicBezTo>
                <a:lnTo>
                  <a:pt x="4080745" y="1163878"/>
                </a:lnTo>
                <a:lnTo>
                  <a:pt x="4092576" y="1175708"/>
                </a:lnTo>
                <a:lnTo>
                  <a:pt x="4092449" y="1176015"/>
                </a:lnTo>
                <a:lnTo>
                  <a:pt x="4092521" y="1176089"/>
                </a:lnTo>
                <a:lnTo>
                  <a:pt x="4092448" y="1176015"/>
                </a:lnTo>
                <a:lnTo>
                  <a:pt x="4085846" y="1191881"/>
                </a:lnTo>
                <a:cubicBezTo>
                  <a:pt x="4085249" y="1193346"/>
                  <a:pt x="4085412" y="1194920"/>
                  <a:pt x="4086280" y="1196168"/>
                </a:cubicBezTo>
                <a:cubicBezTo>
                  <a:pt x="4086551" y="1196657"/>
                  <a:pt x="4086877" y="1197090"/>
                  <a:pt x="4087366" y="1197416"/>
                </a:cubicBezTo>
                <a:lnTo>
                  <a:pt x="4098003" y="1205394"/>
                </a:lnTo>
                <a:lnTo>
                  <a:pt x="4099196" y="1213806"/>
                </a:lnTo>
                <a:lnTo>
                  <a:pt x="4095506" y="1215326"/>
                </a:lnTo>
                <a:cubicBezTo>
                  <a:pt x="4093824" y="1216031"/>
                  <a:pt x="4092738" y="1217713"/>
                  <a:pt x="4092738" y="1219559"/>
                </a:cubicBezTo>
                <a:lnTo>
                  <a:pt x="4092902" y="1235514"/>
                </a:lnTo>
                <a:cubicBezTo>
                  <a:pt x="4092902" y="1235840"/>
                  <a:pt x="4092956" y="1236111"/>
                  <a:pt x="4093010" y="1236437"/>
                </a:cubicBezTo>
                <a:lnTo>
                  <a:pt x="4098871" y="1263246"/>
                </a:lnTo>
                <a:cubicBezTo>
                  <a:pt x="4098979" y="1263843"/>
                  <a:pt x="4099251" y="1264440"/>
                  <a:pt x="4099631" y="1264929"/>
                </a:cubicBezTo>
                <a:lnTo>
                  <a:pt x="4099739" y="1265091"/>
                </a:lnTo>
                <a:cubicBezTo>
                  <a:pt x="4099794" y="1265145"/>
                  <a:pt x="4099794" y="1265200"/>
                  <a:pt x="4099794" y="1265200"/>
                </a:cubicBezTo>
                <a:lnTo>
                  <a:pt x="4109779" y="1278876"/>
                </a:lnTo>
                <a:cubicBezTo>
                  <a:pt x="4110973" y="1280450"/>
                  <a:pt x="4113035" y="1281101"/>
                  <a:pt x="4114935" y="1280450"/>
                </a:cubicBezTo>
                <a:lnTo>
                  <a:pt x="4138977" y="1271983"/>
                </a:lnTo>
                <a:lnTo>
                  <a:pt x="4177997" y="1269324"/>
                </a:lnTo>
                <a:lnTo>
                  <a:pt x="4181986" y="1266197"/>
                </a:lnTo>
                <a:lnTo>
                  <a:pt x="4185269" y="1255866"/>
                </a:lnTo>
                <a:lnTo>
                  <a:pt x="4185287" y="1255873"/>
                </a:lnTo>
                <a:lnTo>
                  <a:pt x="4185324" y="1255757"/>
                </a:lnTo>
                <a:lnTo>
                  <a:pt x="4196612" y="1260044"/>
                </a:lnTo>
                <a:cubicBezTo>
                  <a:pt x="4197046" y="1260207"/>
                  <a:pt x="4197534" y="1260316"/>
                  <a:pt x="4198023" y="1260316"/>
                </a:cubicBezTo>
                <a:lnTo>
                  <a:pt x="4227926" y="1261564"/>
                </a:lnTo>
                <a:lnTo>
                  <a:pt x="4246595" y="1274697"/>
                </a:lnTo>
                <a:lnTo>
                  <a:pt x="4255929" y="1296134"/>
                </a:lnTo>
                <a:cubicBezTo>
                  <a:pt x="4256743" y="1297925"/>
                  <a:pt x="4258588" y="1299010"/>
                  <a:pt x="4260542" y="1298848"/>
                </a:cubicBezTo>
                <a:lnTo>
                  <a:pt x="4267434" y="1298196"/>
                </a:lnTo>
                <a:lnTo>
                  <a:pt x="4269606" y="1301995"/>
                </a:lnTo>
                <a:cubicBezTo>
                  <a:pt x="4270365" y="1303460"/>
                  <a:pt x="4271885" y="1304329"/>
                  <a:pt x="4273513" y="1304329"/>
                </a:cubicBezTo>
                <a:lnTo>
                  <a:pt x="4477080" y="1305306"/>
                </a:lnTo>
                <a:lnTo>
                  <a:pt x="4591157" y="1320610"/>
                </a:lnTo>
                <a:lnTo>
                  <a:pt x="4683687" y="1354908"/>
                </a:lnTo>
                <a:lnTo>
                  <a:pt x="4683585" y="1355008"/>
                </a:lnTo>
                <a:lnTo>
                  <a:pt x="4683904" y="1355126"/>
                </a:lnTo>
                <a:lnTo>
                  <a:pt x="4683742" y="1355289"/>
                </a:lnTo>
                <a:lnTo>
                  <a:pt x="4683418" y="1355168"/>
                </a:lnTo>
                <a:lnTo>
                  <a:pt x="4614547" y="1421824"/>
                </a:lnTo>
                <a:cubicBezTo>
                  <a:pt x="4613408" y="1422909"/>
                  <a:pt x="4612919" y="1424483"/>
                  <a:pt x="4613245" y="1426003"/>
                </a:cubicBezTo>
                <a:lnTo>
                  <a:pt x="4634573" y="1526185"/>
                </a:lnTo>
                <a:lnTo>
                  <a:pt x="4431331" y="1596249"/>
                </a:lnTo>
                <a:lnTo>
                  <a:pt x="4431222" y="1595869"/>
                </a:lnTo>
                <a:cubicBezTo>
                  <a:pt x="4431005" y="1594946"/>
                  <a:pt x="4430463" y="1594132"/>
                  <a:pt x="4429757" y="1593535"/>
                </a:cubicBezTo>
                <a:cubicBezTo>
                  <a:pt x="4429703" y="1593481"/>
                  <a:pt x="4429594" y="1593427"/>
                  <a:pt x="4429594" y="1593427"/>
                </a:cubicBezTo>
                <a:cubicBezTo>
                  <a:pt x="4429431" y="1593264"/>
                  <a:pt x="4428997" y="1592992"/>
                  <a:pt x="4428997" y="1592992"/>
                </a:cubicBezTo>
                <a:lnTo>
                  <a:pt x="4423136" y="1589845"/>
                </a:lnTo>
                <a:cubicBezTo>
                  <a:pt x="4421888" y="1589193"/>
                  <a:pt x="4420423" y="1589139"/>
                  <a:pt x="4419120" y="1589737"/>
                </a:cubicBezTo>
                <a:lnTo>
                  <a:pt x="4380696" y="1607157"/>
                </a:lnTo>
                <a:cubicBezTo>
                  <a:pt x="4379883" y="1607537"/>
                  <a:pt x="4379231" y="1608134"/>
                  <a:pt x="4378743" y="1608894"/>
                </a:cubicBezTo>
                <a:lnTo>
                  <a:pt x="4376355" y="1612638"/>
                </a:lnTo>
                <a:cubicBezTo>
                  <a:pt x="4375324" y="1614375"/>
                  <a:pt x="4375486" y="1616546"/>
                  <a:pt x="4376843" y="1618065"/>
                </a:cubicBezTo>
                <a:lnTo>
                  <a:pt x="4382542" y="1624415"/>
                </a:lnTo>
                <a:lnTo>
                  <a:pt x="4382445" y="1624633"/>
                </a:lnTo>
                <a:lnTo>
                  <a:pt x="4377386" y="1636083"/>
                </a:lnTo>
                <a:lnTo>
                  <a:pt x="4367835" y="1630873"/>
                </a:lnTo>
                <a:cubicBezTo>
                  <a:pt x="4367183" y="1630494"/>
                  <a:pt x="4366424" y="1630331"/>
                  <a:pt x="4365663" y="1630331"/>
                </a:cubicBezTo>
                <a:cubicBezTo>
                  <a:pt x="4364904" y="1630331"/>
                  <a:pt x="4364198" y="1630548"/>
                  <a:pt x="4363493" y="1630927"/>
                </a:cubicBezTo>
                <a:lnTo>
                  <a:pt x="4351282" y="1637765"/>
                </a:lnTo>
                <a:cubicBezTo>
                  <a:pt x="4350143" y="1638417"/>
                  <a:pt x="4349328" y="1639502"/>
                  <a:pt x="4349057" y="1640804"/>
                </a:cubicBezTo>
                <a:lnTo>
                  <a:pt x="4347321" y="1648999"/>
                </a:lnTo>
                <a:lnTo>
                  <a:pt x="4339939" y="1652364"/>
                </a:lnTo>
                <a:lnTo>
                  <a:pt x="4335869" y="1649434"/>
                </a:lnTo>
                <a:cubicBezTo>
                  <a:pt x="4335164" y="1648999"/>
                  <a:pt x="4334404" y="1648674"/>
                  <a:pt x="4333645" y="1648619"/>
                </a:cubicBezTo>
                <a:cubicBezTo>
                  <a:pt x="4332830" y="1648565"/>
                  <a:pt x="4332070" y="1648674"/>
                  <a:pt x="4331311" y="1648999"/>
                </a:cubicBezTo>
                <a:lnTo>
                  <a:pt x="4314541" y="1656651"/>
                </a:lnTo>
                <a:cubicBezTo>
                  <a:pt x="4312804" y="1657466"/>
                  <a:pt x="4311719" y="1659256"/>
                  <a:pt x="4311937" y="1661210"/>
                </a:cubicBezTo>
                <a:lnTo>
                  <a:pt x="4312012" y="1661894"/>
                </a:lnTo>
                <a:lnTo>
                  <a:pt x="4312045" y="1662187"/>
                </a:lnTo>
                <a:lnTo>
                  <a:pt x="4313022" y="1671684"/>
                </a:lnTo>
                <a:cubicBezTo>
                  <a:pt x="4313184" y="1672987"/>
                  <a:pt x="4313835" y="1674181"/>
                  <a:pt x="4314921" y="1674941"/>
                </a:cubicBezTo>
                <a:cubicBezTo>
                  <a:pt x="4315735" y="1675483"/>
                  <a:pt x="4316657" y="1675754"/>
                  <a:pt x="4317635" y="1675754"/>
                </a:cubicBezTo>
                <a:cubicBezTo>
                  <a:pt x="4317960" y="1675754"/>
                  <a:pt x="4318286" y="1675700"/>
                  <a:pt x="4318612" y="1675646"/>
                </a:cubicBezTo>
                <a:lnTo>
                  <a:pt x="4327674" y="1673475"/>
                </a:lnTo>
                <a:lnTo>
                  <a:pt x="4330171" y="1678197"/>
                </a:lnTo>
                <a:lnTo>
                  <a:pt x="4325178" y="1688019"/>
                </a:lnTo>
                <a:cubicBezTo>
                  <a:pt x="4324689" y="1688997"/>
                  <a:pt x="4324581" y="1690136"/>
                  <a:pt x="4324852" y="1691222"/>
                </a:cubicBezTo>
                <a:lnTo>
                  <a:pt x="4330008" y="1711139"/>
                </a:lnTo>
                <a:cubicBezTo>
                  <a:pt x="4330279" y="1712116"/>
                  <a:pt x="4330822" y="1712984"/>
                  <a:pt x="4331636" y="1713581"/>
                </a:cubicBezTo>
                <a:lnTo>
                  <a:pt x="4337280" y="1717868"/>
                </a:lnTo>
                <a:lnTo>
                  <a:pt x="4336412" y="1731056"/>
                </a:lnTo>
                <a:lnTo>
                  <a:pt x="4328272" y="1731273"/>
                </a:lnTo>
                <a:lnTo>
                  <a:pt x="4325667" y="1728939"/>
                </a:lnTo>
                <a:lnTo>
                  <a:pt x="4324907" y="1717814"/>
                </a:lnTo>
                <a:cubicBezTo>
                  <a:pt x="4324852" y="1717109"/>
                  <a:pt x="4324635" y="1716403"/>
                  <a:pt x="4324256" y="1715806"/>
                </a:cubicBezTo>
                <a:lnTo>
                  <a:pt x="4318829" y="1706797"/>
                </a:lnTo>
                <a:cubicBezTo>
                  <a:pt x="4318286" y="1705929"/>
                  <a:pt x="4317472" y="1705278"/>
                  <a:pt x="4316495" y="1704898"/>
                </a:cubicBezTo>
                <a:lnTo>
                  <a:pt x="4312642" y="1703487"/>
                </a:lnTo>
                <a:lnTo>
                  <a:pt x="4309819" y="1702456"/>
                </a:lnTo>
                <a:lnTo>
                  <a:pt x="4307975" y="1699036"/>
                </a:lnTo>
                <a:cubicBezTo>
                  <a:pt x="4307106" y="1697354"/>
                  <a:pt x="4305315" y="1696486"/>
                  <a:pt x="4303578" y="1696649"/>
                </a:cubicBezTo>
                <a:cubicBezTo>
                  <a:pt x="4303416" y="1696649"/>
                  <a:pt x="4303307" y="1696703"/>
                  <a:pt x="4303144" y="1696703"/>
                </a:cubicBezTo>
                <a:cubicBezTo>
                  <a:pt x="4303036" y="1696757"/>
                  <a:pt x="4302873" y="1696812"/>
                  <a:pt x="4302710" y="1696812"/>
                </a:cubicBezTo>
                <a:cubicBezTo>
                  <a:pt x="4302548" y="1696866"/>
                  <a:pt x="4302330" y="1696920"/>
                  <a:pt x="4302168" y="1697029"/>
                </a:cubicBezTo>
                <a:cubicBezTo>
                  <a:pt x="4302113" y="1697083"/>
                  <a:pt x="4301896" y="1697137"/>
                  <a:pt x="4301896" y="1697137"/>
                </a:cubicBezTo>
                <a:lnTo>
                  <a:pt x="4301516" y="1697354"/>
                </a:lnTo>
                <a:lnTo>
                  <a:pt x="4295710" y="1700447"/>
                </a:lnTo>
                <a:cubicBezTo>
                  <a:pt x="4295330" y="1700665"/>
                  <a:pt x="4295004" y="1700882"/>
                  <a:pt x="4294732" y="1701153"/>
                </a:cubicBezTo>
                <a:cubicBezTo>
                  <a:pt x="4294515" y="1701370"/>
                  <a:pt x="4294407" y="1701533"/>
                  <a:pt x="4294244" y="1701750"/>
                </a:cubicBezTo>
                <a:cubicBezTo>
                  <a:pt x="4294136" y="1701858"/>
                  <a:pt x="4294027" y="1701967"/>
                  <a:pt x="4293973" y="1702076"/>
                </a:cubicBezTo>
                <a:cubicBezTo>
                  <a:pt x="4293918" y="1702184"/>
                  <a:pt x="4293864" y="1702347"/>
                  <a:pt x="4293810" y="1702456"/>
                </a:cubicBezTo>
                <a:cubicBezTo>
                  <a:pt x="4293538" y="1702998"/>
                  <a:pt x="4293321" y="1703650"/>
                  <a:pt x="4293321" y="1704301"/>
                </a:cubicBezTo>
                <a:lnTo>
                  <a:pt x="4293274" y="1704248"/>
                </a:lnTo>
                <a:lnTo>
                  <a:pt x="4292724" y="1703650"/>
                </a:lnTo>
                <a:cubicBezTo>
                  <a:pt x="4291856" y="1702727"/>
                  <a:pt x="4290716" y="1702184"/>
                  <a:pt x="4289522" y="1702130"/>
                </a:cubicBezTo>
                <a:cubicBezTo>
                  <a:pt x="4289143" y="1702130"/>
                  <a:pt x="4288709" y="1702130"/>
                  <a:pt x="4288328" y="1702239"/>
                </a:cubicBezTo>
                <a:cubicBezTo>
                  <a:pt x="4286700" y="1702564"/>
                  <a:pt x="4285452" y="1703813"/>
                  <a:pt x="4284964" y="1705386"/>
                </a:cubicBezTo>
                <a:lnTo>
                  <a:pt x="4283987" y="1708751"/>
                </a:lnTo>
                <a:lnTo>
                  <a:pt x="4280839" y="1705820"/>
                </a:lnTo>
                <a:lnTo>
                  <a:pt x="4260759" y="1687097"/>
                </a:lnTo>
                <a:cubicBezTo>
                  <a:pt x="4260380" y="1686663"/>
                  <a:pt x="4259891" y="1686392"/>
                  <a:pt x="4259348" y="1686175"/>
                </a:cubicBezTo>
                <a:lnTo>
                  <a:pt x="4221630" y="1671359"/>
                </a:lnTo>
                <a:lnTo>
                  <a:pt x="4211265" y="1667289"/>
                </a:lnTo>
                <a:cubicBezTo>
                  <a:pt x="4210939" y="1667180"/>
                  <a:pt x="4210613" y="1667072"/>
                  <a:pt x="4210288" y="1667072"/>
                </a:cubicBezTo>
                <a:cubicBezTo>
                  <a:pt x="4210288" y="1667072"/>
                  <a:pt x="4210179" y="1667072"/>
                  <a:pt x="4210179" y="1667072"/>
                </a:cubicBezTo>
                <a:cubicBezTo>
                  <a:pt x="4209800" y="1667072"/>
                  <a:pt x="4209419" y="1667072"/>
                  <a:pt x="4209039" y="1667072"/>
                </a:cubicBezTo>
                <a:lnTo>
                  <a:pt x="4200194" y="1668211"/>
                </a:lnTo>
                <a:cubicBezTo>
                  <a:pt x="4198240" y="1668428"/>
                  <a:pt x="4196666" y="1669948"/>
                  <a:pt x="4196341" y="1671901"/>
                </a:cubicBezTo>
                <a:lnTo>
                  <a:pt x="4184401" y="1740662"/>
                </a:lnTo>
                <a:cubicBezTo>
                  <a:pt x="4184401" y="1741150"/>
                  <a:pt x="4184346" y="1741585"/>
                  <a:pt x="4184401" y="1742019"/>
                </a:cubicBezTo>
                <a:lnTo>
                  <a:pt x="4186518" y="1759114"/>
                </a:lnTo>
                <a:lnTo>
                  <a:pt x="4170074" y="1760199"/>
                </a:lnTo>
                <a:cubicBezTo>
                  <a:pt x="4168717" y="1760307"/>
                  <a:pt x="4167469" y="1761013"/>
                  <a:pt x="4166709" y="1762099"/>
                </a:cubicBezTo>
                <a:cubicBezTo>
                  <a:pt x="4165949" y="1763184"/>
                  <a:pt x="4165677" y="1764595"/>
                  <a:pt x="4166058" y="1765898"/>
                </a:cubicBezTo>
                <a:lnTo>
                  <a:pt x="4168391" y="1774364"/>
                </a:lnTo>
                <a:lnTo>
                  <a:pt x="4155149" y="1776209"/>
                </a:lnTo>
                <a:cubicBezTo>
                  <a:pt x="4152978" y="1776534"/>
                  <a:pt x="4151296" y="1778380"/>
                  <a:pt x="4151242" y="1780605"/>
                </a:cubicBezTo>
                <a:lnTo>
                  <a:pt x="4151242" y="1781636"/>
                </a:lnTo>
                <a:lnTo>
                  <a:pt x="4145598" y="1784024"/>
                </a:lnTo>
                <a:cubicBezTo>
                  <a:pt x="4144350" y="1784512"/>
                  <a:pt x="4143373" y="1785598"/>
                  <a:pt x="4142993" y="1786900"/>
                </a:cubicBezTo>
                <a:lnTo>
                  <a:pt x="4142955" y="1787033"/>
                </a:lnTo>
                <a:lnTo>
                  <a:pt x="4142776" y="1787660"/>
                </a:lnTo>
                <a:lnTo>
                  <a:pt x="4128340" y="1783427"/>
                </a:lnTo>
                <a:cubicBezTo>
                  <a:pt x="4128123" y="1783318"/>
                  <a:pt x="4127905" y="1783318"/>
                  <a:pt x="4127634" y="1783318"/>
                </a:cubicBezTo>
                <a:cubicBezTo>
                  <a:pt x="4126440" y="1783155"/>
                  <a:pt x="4125246" y="1783481"/>
                  <a:pt x="4124324" y="1784187"/>
                </a:cubicBezTo>
                <a:lnTo>
                  <a:pt x="4112493" y="1793196"/>
                </a:lnTo>
                <a:lnTo>
                  <a:pt x="4107065" y="1789668"/>
                </a:lnTo>
                <a:lnTo>
                  <a:pt x="4101638" y="1786140"/>
                </a:lnTo>
                <a:cubicBezTo>
                  <a:pt x="4101313" y="1785923"/>
                  <a:pt x="4100988" y="1785760"/>
                  <a:pt x="4100608" y="1785652"/>
                </a:cubicBezTo>
                <a:cubicBezTo>
                  <a:pt x="4100227" y="1785544"/>
                  <a:pt x="4099848" y="1785435"/>
                  <a:pt x="4099468" y="1785435"/>
                </a:cubicBezTo>
                <a:cubicBezTo>
                  <a:pt x="4098708" y="1785381"/>
                  <a:pt x="4097948" y="1785544"/>
                  <a:pt x="4097243" y="1785869"/>
                </a:cubicBezTo>
                <a:cubicBezTo>
                  <a:pt x="4095832" y="1786520"/>
                  <a:pt x="4094855" y="1787877"/>
                  <a:pt x="4094692" y="1789451"/>
                </a:cubicBezTo>
                <a:lnTo>
                  <a:pt x="4093335" y="1801770"/>
                </a:lnTo>
                <a:lnTo>
                  <a:pt x="4079605" y="1811268"/>
                </a:lnTo>
                <a:lnTo>
                  <a:pt x="4077380" y="1811485"/>
                </a:lnTo>
                <a:lnTo>
                  <a:pt x="4070650" y="1802150"/>
                </a:lnTo>
                <a:cubicBezTo>
                  <a:pt x="4069782" y="1800956"/>
                  <a:pt x="4068426" y="1800251"/>
                  <a:pt x="4066960" y="1800251"/>
                </a:cubicBezTo>
                <a:lnTo>
                  <a:pt x="4063649" y="1800251"/>
                </a:lnTo>
                <a:lnTo>
                  <a:pt x="4057246" y="1786140"/>
                </a:lnTo>
                <a:cubicBezTo>
                  <a:pt x="4057083" y="1785760"/>
                  <a:pt x="4056811" y="1785381"/>
                  <a:pt x="4056540" y="1785055"/>
                </a:cubicBezTo>
                <a:cubicBezTo>
                  <a:pt x="4056269" y="1784729"/>
                  <a:pt x="4055943" y="1784404"/>
                  <a:pt x="4055563" y="1784187"/>
                </a:cubicBezTo>
                <a:lnTo>
                  <a:pt x="4034940" y="1771325"/>
                </a:lnTo>
                <a:cubicBezTo>
                  <a:pt x="4033258" y="1770239"/>
                  <a:pt x="4031033" y="1770457"/>
                  <a:pt x="4029513" y="1771813"/>
                </a:cubicBezTo>
                <a:cubicBezTo>
                  <a:pt x="4028048" y="1773170"/>
                  <a:pt x="4027614" y="1775395"/>
                  <a:pt x="4028536" y="1777186"/>
                </a:cubicBezTo>
                <a:lnTo>
                  <a:pt x="4032770" y="1785652"/>
                </a:lnTo>
                <a:lnTo>
                  <a:pt x="4018768" y="1800251"/>
                </a:lnTo>
                <a:cubicBezTo>
                  <a:pt x="4018280" y="1800739"/>
                  <a:pt x="4017954" y="1801390"/>
                  <a:pt x="4017737" y="1802042"/>
                </a:cubicBezTo>
                <a:lnTo>
                  <a:pt x="4014209" y="1813330"/>
                </a:lnTo>
                <a:cubicBezTo>
                  <a:pt x="4014101" y="1813710"/>
                  <a:pt x="4013992" y="1814036"/>
                  <a:pt x="4013992" y="1814415"/>
                </a:cubicBezTo>
                <a:lnTo>
                  <a:pt x="4012961" y="1831619"/>
                </a:lnTo>
                <a:cubicBezTo>
                  <a:pt x="4012907" y="1832813"/>
                  <a:pt x="4013286" y="1833952"/>
                  <a:pt x="4014101" y="1834875"/>
                </a:cubicBezTo>
                <a:lnTo>
                  <a:pt x="4019093" y="1840519"/>
                </a:lnTo>
                <a:lnTo>
                  <a:pt x="4014915" y="1844643"/>
                </a:lnTo>
                <a:lnTo>
                  <a:pt x="3997766" y="1847303"/>
                </a:lnTo>
                <a:cubicBezTo>
                  <a:pt x="3996788" y="1847411"/>
                  <a:pt x="3995866" y="1847900"/>
                  <a:pt x="3995160" y="1848660"/>
                </a:cubicBezTo>
                <a:lnTo>
                  <a:pt x="3990167" y="1853978"/>
                </a:lnTo>
                <a:lnTo>
                  <a:pt x="3976763" y="1845512"/>
                </a:lnTo>
                <a:lnTo>
                  <a:pt x="3955923" y="1823912"/>
                </a:lnTo>
                <a:cubicBezTo>
                  <a:pt x="3955054" y="1823044"/>
                  <a:pt x="3953915" y="1822556"/>
                  <a:pt x="3952721" y="1822556"/>
                </a:cubicBezTo>
                <a:cubicBezTo>
                  <a:pt x="3952450" y="1822556"/>
                  <a:pt x="3952232" y="1822718"/>
                  <a:pt x="3951961" y="1822718"/>
                </a:cubicBezTo>
                <a:cubicBezTo>
                  <a:pt x="3951636" y="1822772"/>
                  <a:pt x="3951256" y="1822827"/>
                  <a:pt x="3950930" y="1822935"/>
                </a:cubicBezTo>
                <a:cubicBezTo>
                  <a:pt x="3950387" y="1823153"/>
                  <a:pt x="3949899" y="1823479"/>
                  <a:pt x="3949464" y="1823912"/>
                </a:cubicBezTo>
                <a:lnTo>
                  <a:pt x="3938937" y="1834224"/>
                </a:lnTo>
                <a:lnTo>
                  <a:pt x="3935083" y="1830913"/>
                </a:lnTo>
                <a:cubicBezTo>
                  <a:pt x="3934540" y="1830425"/>
                  <a:pt x="3933835" y="1830099"/>
                  <a:pt x="3933129" y="1829937"/>
                </a:cubicBezTo>
                <a:cubicBezTo>
                  <a:pt x="3932966" y="1829882"/>
                  <a:pt x="3932749" y="1829882"/>
                  <a:pt x="3932587" y="1829882"/>
                </a:cubicBezTo>
                <a:cubicBezTo>
                  <a:pt x="3932370" y="1829882"/>
                  <a:pt x="3932207" y="1829882"/>
                  <a:pt x="3932044" y="1829882"/>
                </a:cubicBezTo>
                <a:cubicBezTo>
                  <a:pt x="3931990" y="1829882"/>
                  <a:pt x="3931935" y="1829882"/>
                  <a:pt x="3931881" y="1829882"/>
                </a:cubicBezTo>
                <a:cubicBezTo>
                  <a:pt x="3931555" y="1829882"/>
                  <a:pt x="3931284" y="1829882"/>
                  <a:pt x="3930959" y="1829991"/>
                </a:cubicBezTo>
                <a:lnTo>
                  <a:pt x="3927702" y="1830859"/>
                </a:lnTo>
                <a:lnTo>
                  <a:pt x="3924032" y="1828552"/>
                </a:lnTo>
                <a:lnTo>
                  <a:pt x="3923904" y="1828471"/>
                </a:lnTo>
                <a:lnTo>
                  <a:pt x="3929964" y="1827876"/>
                </a:lnTo>
                <a:lnTo>
                  <a:pt x="3929982" y="1827874"/>
                </a:lnTo>
                <a:cubicBezTo>
                  <a:pt x="3931609" y="1827712"/>
                  <a:pt x="3933021" y="1826680"/>
                  <a:pt x="3933672" y="1825161"/>
                </a:cubicBezTo>
                <a:lnTo>
                  <a:pt x="3939208" y="1812299"/>
                </a:lnTo>
                <a:cubicBezTo>
                  <a:pt x="3939804" y="1810779"/>
                  <a:pt x="3939642" y="1809096"/>
                  <a:pt x="3938665" y="1807794"/>
                </a:cubicBezTo>
                <a:cubicBezTo>
                  <a:pt x="3938610" y="1807740"/>
                  <a:pt x="3938610" y="1807740"/>
                  <a:pt x="3938610" y="1807740"/>
                </a:cubicBezTo>
                <a:cubicBezTo>
                  <a:pt x="3937634" y="1806491"/>
                  <a:pt x="3936114" y="1805786"/>
                  <a:pt x="3934540" y="1806003"/>
                </a:cubicBezTo>
                <a:lnTo>
                  <a:pt x="3896931" y="1810291"/>
                </a:lnTo>
                <a:cubicBezTo>
                  <a:pt x="3896008" y="1810399"/>
                  <a:pt x="3895140" y="1810779"/>
                  <a:pt x="3894435" y="1811376"/>
                </a:cubicBezTo>
                <a:lnTo>
                  <a:pt x="3884177" y="1820385"/>
                </a:lnTo>
                <a:cubicBezTo>
                  <a:pt x="3883092" y="1821307"/>
                  <a:pt x="3882549" y="1822718"/>
                  <a:pt x="3882658" y="1824129"/>
                </a:cubicBezTo>
                <a:cubicBezTo>
                  <a:pt x="3882766" y="1825540"/>
                  <a:pt x="3883581" y="1826843"/>
                  <a:pt x="3884775" y="1827603"/>
                </a:cubicBezTo>
                <a:lnTo>
                  <a:pt x="3890202" y="1831022"/>
                </a:lnTo>
                <a:lnTo>
                  <a:pt x="3888193" y="1833681"/>
                </a:lnTo>
                <a:lnTo>
                  <a:pt x="3885425" y="1833844"/>
                </a:lnTo>
                <a:lnTo>
                  <a:pt x="3868331" y="1820982"/>
                </a:lnTo>
                <a:cubicBezTo>
                  <a:pt x="3867191" y="1820113"/>
                  <a:pt x="3865617" y="1819842"/>
                  <a:pt x="3864206" y="1820331"/>
                </a:cubicBezTo>
                <a:lnTo>
                  <a:pt x="3853352" y="1823967"/>
                </a:lnTo>
                <a:lnTo>
                  <a:pt x="3849770" y="1819137"/>
                </a:lnTo>
                <a:cubicBezTo>
                  <a:pt x="3848576" y="1817508"/>
                  <a:pt x="3846460" y="1816858"/>
                  <a:pt x="3844560" y="1817563"/>
                </a:cubicBezTo>
                <a:lnTo>
                  <a:pt x="3833327" y="1821687"/>
                </a:lnTo>
                <a:cubicBezTo>
                  <a:pt x="3832566" y="1821959"/>
                  <a:pt x="3831861" y="1822447"/>
                  <a:pt x="3831373" y="1823098"/>
                </a:cubicBezTo>
                <a:lnTo>
                  <a:pt x="3824209" y="1832107"/>
                </a:lnTo>
                <a:lnTo>
                  <a:pt x="3822581" y="1831782"/>
                </a:lnTo>
                <a:cubicBezTo>
                  <a:pt x="3822201" y="1831728"/>
                  <a:pt x="3821821" y="1831782"/>
                  <a:pt x="3821441" y="1831782"/>
                </a:cubicBezTo>
                <a:cubicBezTo>
                  <a:pt x="3821332" y="1831782"/>
                  <a:pt x="3821170" y="1831782"/>
                  <a:pt x="3821007" y="1831782"/>
                </a:cubicBezTo>
                <a:cubicBezTo>
                  <a:pt x="3819921" y="1831999"/>
                  <a:pt x="3818999" y="1832596"/>
                  <a:pt x="3818294" y="1833410"/>
                </a:cubicBezTo>
                <a:lnTo>
                  <a:pt x="3818284" y="1833427"/>
                </a:lnTo>
                <a:lnTo>
                  <a:pt x="3817533" y="1834712"/>
                </a:lnTo>
                <a:lnTo>
                  <a:pt x="3807982" y="1860925"/>
                </a:lnTo>
                <a:cubicBezTo>
                  <a:pt x="3807873" y="1861196"/>
                  <a:pt x="3807765" y="1861468"/>
                  <a:pt x="3807765" y="1861793"/>
                </a:cubicBezTo>
                <a:lnTo>
                  <a:pt x="3806734" y="1861196"/>
                </a:lnTo>
                <a:lnTo>
                  <a:pt x="3803478" y="1839868"/>
                </a:lnTo>
                <a:cubicBezTo>
                  <a:pt x="3803315" y="1838891"/>
                  <a:pt x="3802881" y="1837968"/>
                  <a:pt x="3802175" y="1837317"/>
                </a:cubicBezTo>
                <a:cubicBezTo>
                  <a:pt x="3801958" y="1837101"/>
                  <a:pt x="3801687" y="1836883"/>
                  <a:pt x="3801415" y="1836720"/>
                </a:cubicBezTo>
                <a:lnTo>
                  <a:pt x="3784863" y="1826192"/>
                </a:lnTo>
                <a:cubicBezTo>
                  <a:pt x="3784212" y="1825758"/>
                  <a:pt x="3783506" y="1825486"/>
                  <a:pt x="3782747" y="1825486"/>
                </a:cubicBezTo>
                <a:lnTo>
                  <a:pt x="3768744" y="1824509"/>
                </a:lnTo>
                <a:cubicBezTo>
                  <a:pt x="3768636" y="1824509"/>
                  <a:pt x="3768527" y="1824509"/>
                  <a:pt x="3768419" y="1824509"/>
                </a:cubicBezTo>
                <a:cubicBezTo>
                  <a:pt x="3766683" y="1824509"/>
                  <a:pt x="3765109" y="1825486"/>
                  <a:pt x="3764348" y="1827006"/>
                </a:cubicBezTo>
                <a:lnTo>
                  <a:pt x="3764303" y="1827097"/>
                </a:lnTo>
                <a:lnTo>
                  <a:pt x="3758054" y="1839705"/>
                </a:lnTo>
                <a:lnTo>
                  <a:pt x="3738245" y="1845729"/>
                </a:lnTo>
                <a:cubicBezTo>
                  <a:pt x="3737702" y="1845892"/>
                  <a:pt x="3737268" y="1846109"/>
                  <a:pt x="3736834" y="1846435"/>
                </a:cubicBezTo>
                <a:lnTo>
                  <a:pt x="3667097" y="1898588"/>
                </a:lnTo>
                <a:lnTo>
                  <a:pt x="3662266" y="1895658"/>
                </a:lnTo>
                <a:lnTo>
                  <a:pt x="3654831" y="1891153"/>
                </a:lnTo>
                <a:cubicBezTo>
                  <a:pt x="3654071" y="1890665"/>
                  <a:pt x="3653149" y="1890502"/>
                  <a:pt x="3652281" y="1890502"/>
                </a:cubicBezTo>
                <a:cubicBezTo>
                  <a:pt x="3651412" y="1890556"/>
                  <a:pt x="3650544" y="1890828"/>
                  <a:pt x="3649784" y="1891371"/>
                </a:cubicBezTo>
                <a:lnTo>
                  <a:pt x="3638984" y="1899348"/>
                </a:lnTo>
                <a:lnTo>
                  <a:pt x="3624223" y="1883881"/>
                </a:lnTo>
                <a:cubicBezTo>
                  <a:pt x="3623355" y="1882959"/>
                  <a:pt x="3622215" y="1882470"/>
                  <a:pt x="3620858" y="1882470"/>
                </a:cubicBezTo>
                <a:cubicBezTo>
                  <a:pt x="3620315" y="1882470"/>
                  <a:pt x="3619827" y="1882579"/>
                  <a:pt x="3619339" y="1882796"/>
                </a:cubicBezTo>
                <a:cubicBezTo>
                  <a:pt x="3619230" y="1882850"/>
                  <a:pt x="3619176" y="1882904"/>
                  <a:pt x="3619067" y="1882904"/>
                </a:cubicBezTo>
                <a:cubicBezTo>
                  <a:pt x="3618850" y="1883013"/>
                  <a:pt x="3618633" y="1883121"/>
                  <a:pt x="3618416" y="1883284"/>
                </a:cubicBezTo>
                <a:cubicBezTo>
                  <a:pt x="3618362" y="1883339"/>
                  <a:pt x="3618253" y="1883393"/>
                  <a:pt x="3618253" y="1883393"/>
                </a:cubicBezTo>
                <a:cubicBezTo>
                  <a:pt x="3617982" y="1883609"/>
                  <a:pt x="3617547" y="1884044"/>
                  <a:pt x="3617547" y="1884044"/>
                </a:cubicBezTo>
                <a:lnTo>
                  <a:pt x="3612935" y="1889362"/>
                </a:lnTo>
                <a:lnTo>
                  <a:pt x="3609407" y="1893433"/>
                </a:lnTo>
                <a:cubicBezTo>
                  <a:pt x="3608756" y="1894193"/>
                  <a:pt x="3608376" y="1895115"/>
                  <a:pt x="3608321" y="1896092"/>
                </a:cubicBezTo>
                <a:cubicBezTo>
                  <a:pt x="3608267" y="1896418"/>
                  <a:pt x="3608321" y="1896743"/>
                  <a:pt x="3608321" y="1897069"/>
                </a:cubicBezTo>
                <a:cubicBezTo>
                  <a:pt x="3608430" y="1898100"/>
                  <a:pt x="3608919" y="1898968"/>
                  <a:pt x="3609624" y="1899674"/>
                </a:cubicBezTo>
                <a:lnTo>
                  <a:pt x="3607779" y="1900976"/>
                </a:lnTo>
                <a:cubicBezTo>
                  <a:pt x="3606314" y="1902062"/>
                  <a:pt x="3605608" y="1903907"/>
                  <a:pt x="3606043" y="1905697"/>
                </a:cubicBezTo>
                <a:lnTo>
                  <a:pt x="3606043" y="1905806"/>
                </a:lnTo>
                <a:cubicBezTo>
                  <a:pt x="3604577" y="1906620"/>
                  <a:pt x="3603709" y="1908140"/>
                  <a:pt x="3603709" y="1909822"/>
                </a:cubicBezTo>
                <a:lnTo>
                  <a:pt x="3603709" y="1911668"/>
                </a:lnTo>
                <a:lnTo>
                  <a:pt x="3603544" y="1911766"/>
                </a:lnTo>
                <a:lnTo>
                  <a:pt x="3600344" y="1913675"/>
                </a:lnTo>
                <a:cubicBezTo>
                  <a:pt x="3599421" y="1915032"/>
                  <a:pt x="3599313" y="1916769"/>
                  <a:pt x="3600073" y="1918234"/>
                </a:cubicBezTo>
                <a:lnTo>
                  <a:pt x="3563386" y="1878888"/>
                </a:lnTo>
                <a:cubicBezTo>
                  <a:pt x="3563006" y="1878508"/>
                  <a:pt x="3562572" y="1878182"/>
                  <a:pt x="3562137" y="1877966"/>
                </a:cubicBezTo>
                <a:cubicBezTo>
                  <a:pt x="3562084" y="1877911"/>
                  <a:pt x="3562029" y="1877857"/>
                  <a:pt x="3561975" y="1877857"/>
                </a:cubicBezTo>
                <a:cubicBezTo>
                  <a:pt x="3561541" y="1877640"/>
                  <a:pt x="3561053" y="1877477"/>
                  <a:pt x="3560564" y="1877477"/>
                </a:cubicBezTo>
                <a:cubicBezTo>
                  <a:pt x="3560455" y="1877477"/>
                  <a:pt x="3560401" y="1877477"/>
                  <a:pt x="3560292" y="1877477"/>
                </a:cubicBezTo>
                <a:cubicBezTo>
                  <a:pt x="3560238" y="1877477"/>
                  <a:pt x="3560130" y="1877477"/>
                  <a:pt x="3560076" y="1877477"/>
                </a:cubicBezTo>
                <a:cubicBezTo>
                  <a:pt x="3559750" y="1877477"/>
                  <a:pt x="3559478" y="1877586"/>
                  <a:pt x="3559207" y="1877640"/>
                </a:cubicBezTo>
                <a:cubicBezTo>
                  <a:pt x="3559044" y="1877694"/>
                  <a:pt x="3558827" y="1877694"/>
                  <a:pt x="3558665" y="1877749"/>
                </a:cubicBezTo>
                <a:cubicBezTo>
                  <a:pt x="3558122" y="1877911"/>
                  <a:pt x="3557633" y="1878128"/>
                  <a:pt x="3557199" y="1878508"/>
                </a:cubicBezTo>
                <a:lnTo>
                  <a:pt x="3550199" y="1884098"/>
                </a:lnTo>
                <a:lnTo>
                  <a:pt x="3508790" y="1848497"/>
                </a:lnTo>
                <a:lnTo>
                  <a:pt x="3505045" y="1795149"/>
                </a:lnTo>
                <a:cubicBezTo>
                  <a:pt x="3504937" y="1793467"/>
                  <a:pt x="3503960" y="1792056"/>
                  <a:pt x="3502440" y="1791350"/>
                </a:cubicBezTo>
                <a:cubicBezTo>
                  <a:pt x="3501735" y="1790971"/>
                  <a:pt x="3500921" y="1790916"/>
                  <a:pt x="3500107" y="1790971"/>
                </a:cubicBezTo>
                <a:cubicBezTo>
                  <a:pt x="3499293" y="1791079"/>
                  <a:pt x="3498533" y="1791350"/>
                  <a:pt x="3497881" y="1791839"/>
                </a:cubicBezTo>
                <a:lnTo>
                  <a:pt x="3481058" y="1804213"/>
                </a:lnTo>
                <a:lnTo>
                  <a:pt x="3468087" y="1791839"/>
                </a:lnTo>
                <a:cubicBezTo>
                  <a:pt x="3467219" y="1791079"/>
                  <a:pt x="3466134" y="1790591"/>
                  <a:pt x="3465048" y="1790591"/>
                </a:cubicBezTo>
                <a:cubicBezTo>
                  <a:pt x="3464669" y="1790591"/>
                  <a:pt x="3464288" y="1790591"/>
                  <a:pt x="3463908" y="1790699"/>
                </a:cubicBezTo>
                <a:lnTo>
                  <a:pt x="3460978" y="1791350"/>
                </a:lnTo>
                <a:lnTo>
                  <a:pt x="3461086" y="1781039"/>
                </a:lnTo>
                <a:cubicBezTo>
                  <a:pt x="3461086" y="1779356"/>
                  <a:pt x="3460218" y="1777837"/>
                  <a:pt x="3458753" y="1777023"/>
                </a:cubicBezTo>
                <a:lnTo>
                  <a:pt x="3453071" y="1773860"/>
                </a:lnTo>
                <a:lnTo>
                  <a:pt x="3453000" y="1773821"/>
                </a:lnTo>
                <a:lnTo>
                  <a:pt x="3454760" y="1771315"/>
                </a:lnTo>
                <a:lnTo>
                  <a:pt x="3454791" y="1771270"/>
                </a:lnTo>
                <a:lnTo>
                  <a:pt x="3455307" y="1767348"/>
                </a:lnTo>
                <a:lnTo>
                  <a:pt x="3455334" y="1767146"/>
                </a:lnTo>
                <a:lnTo>
                  <a:pt x="3456636" y="1766440"/>
                </a:lnTo>
                <a:lnTo>
                  <a:pt x="3458790" y="1763709"/>
                </a:lnTo>
                <a:lnTo>
                  <a:pt x="3458861" y="1763618"/>
                </a:lnTo>
                <a:cubicBezTo>
                  <a:pt x="3459187" y="1762425"/>
                  <a:pt x="3459024" y="1761176"/>
                  <a:pt x="3458373" y="1760090"/>
                </a:cubicBezTo>
                <a:lnTo>
                  <a:pt x="3451372" y="1748586"/>
                </a:lnTo>
                <a:lnTo>
                  <a:pt x="3451969" y="1743322"/>
                </a:lnTo>
                <a:cubicBezTo>
                  <a:pt x="3452132" y="1742127"/>
                  <a:pt x="3451752" y="1740987"/>
                  <a:pt x="3451101" y="1740065"/>
                </a:cubicBezTo>
                <a:cubicBezTo>
                  <a:pt x="3450504" y="1739197"/>
                  <a:pt x="3449527" y="1738545"/>
                  <a:pt x="3448388" y="1738328"/>
                </a:cubicBezTo>
                <a:lnTo>
                  <a:pt x="3425810" y="1733933"/>
                </a:lnTo>
                <a:lnTo>
                  <a:pt x="3391024" y="1713852"/>
                </a:lnTo>
                <a:cubicBezTo>
                  <a:pt x="3390480" y="1713527"/>
                  <a:pt x="3389829" y="1713310"/>
                  <a:pt x="3389178" y="1713256"/>
                </a:cubicBezTo>
                <a:lnTo>
                  <a:pt x="3374797" y="1711953"/>
                </a:lnTo>
                <a:cubicBezTo>
                  <a:pt x="3374145" y="1711899"/>
                  <a:pt x="3373495" y="1711953"/>
                  <a:pt x="3372897" y="1712170"/>
                </a:cubicBezTo>
                <a:cubicBezTo>
                  <a:pt x="3372897" y="1712170"/>
                  <a:pt x="3342777" y="1722698"/>
                  <a:pt x="3342777" y="1722698"/>
                </a:cubicBezTo>
                <a:lnTo>
                  <a:pt x="3341855" y="1722698"/>
                </a:lnTo>
                <a:lnTo>
                  <a:pt x="3323945" y="1721830"/>
                </a:lnTo>
                <a:lnTo>
                  <a:pt x="3293988" y="1715263"/>
                </a:lnTo>
                <a:lnTo>
                  <a:pt x="3285576" y="1713419"/>
                </a:lnTo>
                <a:lnTo>
                  <a:pt x="3282939" y="1708557"/>
                </a:lnTo>
                <a:lnTo>
                  <a:pt x="3282808" y="1708317"/>
                </a:lnTo>
                <a:lnTo>
                  <a:pt x="3286608" y="1707666"/>
                </a:lnTo>
                <a:cubicBezTo>
                  <a:pt x="3287965" y="1707394"/>
                  <a:pt x="3289158" y="1706580"/>
                  <a:pt x="3289809" y="1705332"/>
                </a:cubicBezTo>
                <a:lnTo>
                  <a:pt x="3294803" y="1695997"/>
                </a:lnTo>
                <a:lnTo>
                  <a:pt x="3306361" y="1695781"/>
                </a:lnTo>
                <a:cubicBezTo>
                  <a:pt x="3306742" y="1695726"/>
                  <a:pt x="3307176" y="1695672"/>
                  <a:pt x="3307555" y="1695563"/>
                </a:cubicBezTo>
                <a:cubicBezTo>
                  <a:pt x="3308641" y="1695238"/>
                  <a:pt x="3309564" y="1694532"/>
                  <a:pt x="3310160" y="1693501"/>
                </a:cubicBezTo>
                <a:lnTo>
                  <a:pt x="3319007" y="1678143"/>
                </a:lnTo>
                <a:lnTo>
                  <a:pt x="3319493" y="1675519"/>
                </a:lnTo>
                <a:lnTo>
                  <a:pt x="3319549" y="1675212"/>
                </a:lnTo>
                <a:lnTo>
                  <a:pt x="3314828" y="1643735"/>
                </a:lnTo>
                <a:cubicBezTo>
                  <a:pt x="3314556" y="1641781"/>
                  <a:pt x="3313037" y="1640262"/>
                  <a:pt x="3311138" y="1639936"/>
                </a:cubicBezTo>
                <a:lnTo>
                  <a:pt x="3299922" y="1637960"/>
                </a:lnTo>
                <a:lnTo>
                  <a:pt x="3299741" y="1637928"/>
                </a:lnTo>
                <a:lnTo>
                  <a:pt x="3304517" y="1631959"/>
                </a:lnTo>
                <a:cubicBezTo>
                  <a:pt x="3304951" y="1631416"/>
                  <a:pt x="3305222" y="1630873"/>
                  <a:pt x="3305385" y="1630222"/>
                </a:cubicBezTo>
                <a:lnTo>
                  <a:pt x="3308235" y="1618769"/>
                </a:lnTo>
                <a:lnTo>
                  <a:pt x="3308262" y="1618662"/>
                </a:lnTo>
                <a:cubicBezTo>
                  <a:pt x="3308316" y="1618391"/>
                  <a:pt x="3308370" y="1618065"/>
                  <a:pt x="3308370" y="1617794"/>
                </a:cubicBezTo>
                <a:lnTo>
                  <a:pt x="3309944" y="1587294"/>
                </a:lnTo>
                <a:cubicBezTo>
                  <a:pt x="3309998" y="1586317"/>
                  <a:pt x="3309727" y="1585395"/>
                  <a:pt x="3309184" y="1584580"/>
                </a:cubicBezTo>
                <a:lnTo>
                  <a:pt x="3306036" y="1579859"/>
                </a:lnTo>
                <a:lnTo>
                  <a:pt x="3306742" y="1578557"/>
                </a:lnTo>
                <a:lnTo>
                  <a:pt x="3311355" y="1570253"/>
                </a:lnTo>
                <a:cubicBezTo>
                  <a:pt x="3311517" y="1569873"/>
                  <a:pt x="3311680" y="1569493"/>
                  <a:pt x="3311788" y="1569059"/>
                </a:cubicBezTo>
                <a:lnTo>
                  <a:pt x="3316890" y="1546645"/>
                </a:lnTo>
                <a:lnTo>
                  <a:pt x="3321829" y="1547785"/>
                </a:lnTo>
                <a:cubicBezTo>
                  <a:pt x="3321938" y="1547785"/>
                  <a:pt x="3322046" y="1547785"/>
                  <a:pt x="3322155" y="1547785"/>
                </a:cubicBezTo>
                <a:cubicBezTo>
                  <a:pt x="3322969" y="1547894"/>
                  <a:pt x="3323782" y="1547839"/>
                  <a:pt x="3324543" y="1547514"/>
                </a:cubicBezTo>
                <a:cubicBezTo>
                  <a:pt x="3324814" y="1547406"/>
                  <a:pt x="3325085" y="1547243"/>
                  <a:pt x="3325356" y="1547080"/>
                </a:cubicBezTo>
                <a:cubicBezTo>
                  <a:pt x="3326387" y="1546374"/>
                  <a:pt x="3327093" y="1545288"/>
                  <a:pt x="3327310" y="1544040"/>
                </a:cubicBezTo>
                <a:lnTo>
                  <a:pt x="3328450" y="1537257"/>
                </a:lnTo>
                <a:lnTo>
                  <a:pt x="3332303" y="1536714"/>
                </a:lnTo>
                <a:cubicBezTo>
                  <a:pt x="3333171" y="1536606"/>
                  <a:pt x="3334040" y="1536226"/>
                  <a:pt x="3334691" y="1535629"/>
                </a:cubicBezTo>
                <a:lnTo>
                  <a:pt x="3352328" y="1519999"/>
                </a:lnTo>
                <a:cubicBezTo>
                  <a:pt x="3353034" y="1519347"/>
                  <a:pt x="3353523" y="1518534"/>
                  <a:pt x="3353739" y="1517557"/>
                </a:cubicBezTo>
                <a:lnTo>
                  <a:pt x="3354844" y="1512299"/>
                </a:lnTo>
                <a:lnTo>
                  <a:pt x="3354879" y="1512130"/>
                </a:lnTo>
                <a:cubicBezTo>
                  <a:pt x="3355205" y="1510502"/>
                  <a:pt x="3354608" y="1508819"/>
                  <a:pt x="3353414" y="1507788"/>
                </a:cubicBezTo>
                <a:lnTo>
                  <a:pt x="3354825" y="1504858"/>
                </a:lnTo>
                <a:lnTo>
                  <a:pt x="3354212" y="1500210"/>
                </a:lnTo>
                <a:lnTo>
                  <a:pt x="3354174" y="1499919"/>
                </a:lnTo>
                <a:lnTo>
                  <a:pt x="3348284" y="1493066"/>
                </a:lnTo>
                <a:lnTo>
                  <a:pt x="3348204" y="1492973"/>
                </a:lnTo>
                <a:lnTo>
                  <a:pt x="3347824" y="1488359"/>
                </a:lnTo>
                <a:lnTo>
                  <a:pt x="3355422" y="1486514"/>
                </a:lnTo>
                <a:lnTo>
                  <a:pt x="3368990" y="1491073"/>
                </a:lnTo>
                <a:cubicBezTo>
                  <a:pt x="3369587" y="1491290"/>
                  <a:pt x="3370238" y="1491344"/>
                  <a:pt x="3370889" y="1491290"/>
                </a:cubicBezTo>
                <a:cubicBezTo>
                  <a:pt x="3371540" y="1491236"/>
                  <a:pt x="3372192" y="1491018"/>
                  <a:pt x="3372734" y="1490693"/>
                </a:cubicBezTo>
                <a:cubicBezTo>
                  <a:pt x="3373874" y="1490042"/>
                  <a:pt x="3374688" y="1488956"/>
                  <a:pt x="3374905" y="1487654"/>
                </a:cubicBezTo>
                <a:lnTo>
                  <a:pt x="3375882" y="1482607"/>
                </a:lnTo>
                <a:lnTo>
                  <a:pt x="3388093" y="1473815"/>
                </a:lnTo>
                <a:lnTo>
                  <a:pt x="3389227" y="1467993"/>
                </a:lnTo>
                <a:lnTo>
                  <a:pt x="3386573" y="1463884"/>
                </a:lnTo>
                <a:lnTo>
                  <a:pt x="3386627" y="1463938"/>
                </a:lnTo>
                <a:lnTo>
                  <a:pt x="3386632" y="1463891"/>
                </a:lnTo>
                <a:lnTo>
                  <a:pt x="3389239" y="1467929"/>
                </a:lnTo>
                <a:lnTo>
                  <a:pt x="3389287" y="1467682"/>
                </a:lnTo>
                <a:lnTo>
                  <a:pt x="3386660" y="1463613"/>
                </a:lnTo>
                <a:lnTo>
                  <a:pt x="3386632" y="1463891"/>
                </a:lnTo>
                <a:lnTo>
                  <a:pt x="3386627" y="1463884"/>
                </a:lnTo>
                <a:lnTo>
                  <a:pt x="3386656" y="1463606"/>
                </a:lnTo>
                <a:lnTo>
                  <a:pt x="3386519" y="1463395"/>
                </a:lnTo>
                <a:lnTo>
                  <a:pt x="3387442" y="1454332"/>
                </a:lnTo>
                <a:lnTo>
                  <a:pt x="3395582" y="1453192"/>
                </a:lnTo>
                <a:lnTo>
                  <a:pt x="3412894" y="1465077"/>
                </a:lnTo>
                <a:lnTo>
                  <a:pt x="3419950" y="1484832"/>
                </a:lnTo>
                <a:cubicBezTo>
                  <a:pt x="3420438" y="1486189"/>
                  <a:pt x="3421523" y="1487220"/>
                  <a:pt x="3422880" y="1487654"/>
                </a:cubicBezTo>
                <a:cubicBezTo>
                  <a:pt x="3423531" y="1487871"/>
                  <a:pt x="3424237" y="1487925"/>
                  <a:pt x="3424942" y="1487817"/>
                </a:cubicBezTo>
                <a:cubicBezTo>
                  <a:pt x="3424997" y="1487817"/>
                  <a:pt x="3425051" y="1487817"/>
                  <a:pt x="3425051" y="1487817"/>
                </a:cubicBezTo>
                <a:cubicBezTo>
                  <a:pt x="3425323" y="1487763"/>
                  <a:pt x="3425648" y="1487654"/>
                  <a:pt x="3425919" y="1487546"/>
                </a:cubicBezTo>
                <a:cubicBezTo>
                  <a:pt x="3426245" y="1487437"/>
                  <a:pt x="3426571" y="1487274"/>
                  <a:pt x="3426842" y="1487057"/>
                </a:cubicBezTo>
                <a:lnTo>
                  <a:pt x="3459892" y="1463287"/>
                </a:lnTo>
                <a:cubicBezTo>
                  <a:pt x="3461032" y="1462472"/>
                  <a:pt x="3461738" y="1461224"/>
                  <a:pt x="3461792" y="1459813"/>
                </a:cubicBezTo>
                <a:lnTo>
                  <a:pt x="3462932" y="1431321"/>
                </a:lnTo>
                <a:cubicBezTo>
                  <a:pt x="3462932" y="1430453"/>
                  <a:pt x="3462715" y="1429584"/>
                  <a:pt x="3462280" y="1428825"/>
                </a:cubicBezTo>
                <a:lnTo>
                  <a:pt x="3457417" y="1420631"/>
                </a:lnTo>
                <a:lnTo>
                  <a:pt x="3457288" y="1420413"/>
                </a:lnTo>
                <a:lnTo>
                  <a:pt x="3458318" y="1412489"/>
                </a:lnTo>
                <a:lnTo>
                  <a:pt x="3458065" y="1410457"/>
                </a:lnTo>
                <a:lnTo>
                  <a:pt x="3458047" y="1410319"/>
                </a:lnTo>
                <a:lnTo>
                  <a:pt x="3451831" y="1393850"/>
                </a:lnTo>
                <a:lnTo>
                  <a:pt x="3451697" y="1393495"/>
                </a:lnTo>
                <a:lnTo>
                  <a:pt x="3458861" y="1386331"/>
                </a:lnTo>
                <a:cubicBezTo>
                  <a:pt x="3458861" y="1386331"/>
                  <a:pt x="3458970" y="1386440"/>
                  <a:pt x="3458970" y="1386440"/>
                </a:cubicBezTo>
                <a:lnTo>
                  <a:pt x="3459078" y="1386440"/>
                </a:lnTo>
                <a:cubicBezTo>
                  <a:pt x="3459729" y="1386711"/>
                  <a:pt x="3460381" y="1386765"/>
                  <a:pt x="3461086" y="1386711"/>
                </a:cubicBezTo>
                <a:cubicBezTo>
                  <a:pt x="3461520" y="1386657"/>
                  <a:pt x="3461955" y="1386494"/>
                  <a:pt x="3462389" y="1386331"/>
                </a:cubicBezTo>
                <a:cubicBezTo>
                  <a:pt x="3462606" y="1386277"/>
                  <a:pt x="3462823" y="1386168"/>
                  <a:pt x="3463040" y="1386060"/>
                </a:cubicBezTo>
                <a:cubicBezTo>
                  <a:pt x="3463637" y="1385680"/>
                  <a:pt x="3464071" y="1385192"/>
                  <a:pt x="3464451" y="1384649"/>
                </a:cubicBezTo>
                <a:cubicBezTo>
                  <a:pt x="3464505" y="1384540"/>
                  <a:pt x="3464560" y="1384486"/>
                  <a:pt x="3464560" y="1384378"/>
                </a:cubicBezTo>
                <a:cubicBezTo>
                  <a:pt x="3464831" y="1383835"/>
                  <a:pt x="3465048" y="1383292"/>
                  <a:pt x="3465156" y="1382695"/>
                </a:cubicBezTo>
                <a:lnTo>
                  <a:pt x="3465156" y="1382315"/>
                </a:lnTo>
                <a:lnTo>
                  <a:pt x="3471127" y="1387851"/>
                </a:lnTo>
                <a:cubicBezTo>
                  <a:pt x="3471886" y="1388556"/>
                  <a:pt x="3472863" y="1388990"/>
                  <a:pt x="3473894" y="1389044"/>
                </a:cubicBezTo>
                <a:cubicBezTo>
                  <a:pt x="3474220" y="1389099"/>
                  <a:pt x="3474600" y="1389044"/>
                  <a:pt x="3474925" y="1389044"/>
                </a:cubicBezTo>
                <a:lnTo>
                  <a:pt x="3489198" y="1386765"/>
                </a:lnTo>
                <a:cubicBezTo>
                  <a:pt x="3490175" y="1386657"/>
                  <a:pt x="3491098" y="1386168"/>
                  <a:pt x="3491804" y="1385409"/>
                </a:cubicBezTo>
                <a:lnTo>
                  <a:pt x="3498967" y="1377702"/>
                </a:lnTo>
                <a:cubicBezTo>
                  <a:pt x="3500053" y="1376562"/>
                  <a:pt x="3500432" y="1374989"/>
                  <a:pt x="3500053" y="1373524"/>
                </a:cubicBezTo>
                <a:lnTo>
                  <a:pt x="3497881" y="1364840"/>
                </a:lnTo>
                <a:lnTo>
                  <a:pt x="3499130" y="1361692"/>
                </a:lnTo>
                <a:lnTo>
                  <a:pt x="3504720" y="1364677"/>
                </a:lnTo>
                <a:cubicBezTo>
                  <a:pt x="3505154" y="1364949"/>
                  <a:pt x="3505642" y="1365112"/>
                  <a:pt x="3506131" y="1365166"/>
                </a:cubicBezTo>
                <a:cubicBezTo>
                  <a:pt x="3506674" y="1365275"/>
                  <a:pt x="3507162" y="1365275"/>
                  <a:pt x="3507650" y="1365166"/>
                </a:cubicBezTo>
                <a:lnTo>
                  <a:pt x="3515899" y="1363755"/>
                </a:lnTo>
                <a:cubicBezTo>
                  <a:pt x="3516713" y="1363592"/>
                  <a:pt x="3517473" y="1363212"/>
                  <a:pt x="3518124" y="1362670"/>
                </a:cubicBezTo>
                <a:lnTo>
                  <a:pt x="3523714" y="1357730"/>
                </a:lnTo>
                <a:cubicBezTo>
                  <a:pt x="3524257" y="1358002"/>
                  <a:pt x="3524854" y="1358219"/>
                  <a:pt x="3525451" y="1358219"/>
                </a:cubicBezTo>
                <a:cubicBezTo>
                  <a:pt x="3526102" y="1358274"/>
                  <a:pt x="3526699" y="1358165"/>
                  <a:pt x="3527296" y="1357948"/>
                </a:cubicBezTo>
                <a:lnTo>
                  <a:pt x="3538422" y="1353932"/>
                </a:lnTo>
                <a:lnTo>
                  <a:pt x="3552532" y="1355506"/>
                </a:lnTo>
                <a:cubicBezTo>
                  <a:pt x="3553889" y="1355614"/>
                  <a:pt x="3555300" y="1355126"/>
                  <a:pt x="3556276" y="1354149"/>
                </a:cubicBezTo>
                <a:lnTo>
                  <a:pt x="3558610" y="1351761"/>
                </a:lnTo>
                <a:lnTo>
                  <a:pt x="3588784" y="1350947"/>
                </a:lnTo>
                <a:cubicBezTo>
                  <a:pt x="3589762" y="1350947"/>
                  <a:pt x="3590738" y="1350567"/>
                  <a:pt x="3591498" y="1349970"/>
                </a:cubicBezTo>
                <a:lnTo>
                  <a:pt x="3596328" y="1346117"/>
                </a:lnTo>
                <a:cubicBezTo>
                  <a:pt x="3597576" y="1345140"/>
                  <a:pt x="3598173" y="1343512"/>
                  <a:pt x="3597956" y="1341938"/>
                </a:cubicBezTo>
                <a:lnTo>
                  <a:pt x="3593133" y="1309531"/>
                </a:lnTo>
                <a:lnTo>
                  <a:pt x="3593126" y="1309485"/>
                </a:lnTo>
                <a:cubicBezTo>
                  <a:pt x="3592909" y="1308291"/>
                  <a:pt x="3592312" y="1307259"/>
                  <a:pt x="3591389" y="1306554"/>
                </a:cubicBezTo>
                <a:lnTo>
                  <a:pt x="3586952" y="1303107"/>
                </a:lnTo>
                <a:lnTo>
                  <a:pt x="3586777" y="1302972"/>
                </a:lnTo>
                <a:lnTo>
                  <a:pt x="3589598" y="1299499"/>
                </a:lnTo>
                <a:lnTo>
                  <a:pt x="3591552" y="1297111"/>
                </a:lnTo>
                <a:cubicBezTo>
                  <a:pt x="3592095" y="1296405"/>
                  <a:pt x="3592475" y="1295537"/>
                  <a:pt x="3592529" y="1294615"/>
                </a:cubicBezTo>
                <a:lnTo>
                  <a:pt x="3593289" y="1285388"/>
                </a:lnTo>
                <a:lnTo>
                  <a:pt x="3594917" y="1285280"/>
                </a:lnTo>
                <a:cubicBezTo>
                  <a:pt x="3596328" y="1285172"/>
                  <a:pt x="3597631" y="1284466"/>
                  <a:pt x="3598390" y="1283272"/>
                </a:cubicBezTo>
                <a:lnTo>
                  <a:pt x="3602081" y="1277682"/>
                </a:lnTo>
                <a:cubicBezTo>
                  <a:pt x="3602894" y="1278659"/>
                  <a:pt x="3604089" y="1279256"/>
                  <a:pt x="3605391" y="1279310"/>
                </a:cubicBezTo>
                <a:lnTo>
                  <a:pt x="3613477" y="1279636"/>
                </a:lnTo>
                <a:cubicBezTo>
                  <a:pt x="3615214" y="1279745"/>
                  <a:pt x="3616680" y="1278876"/>
                  <a:pt x="3617547" y="1277465"/>
                </a:cubicBezTo>
                <a:lnTo>
                  <a:pt x="3621238" y="1271333"/>
                </a:lnTo>
                <a:lnTo>
                  <a:pt x="3621558" y="1267386"/>
                </a:lnTo>
                <a:lnTo>
                  <a:pt x="3621563" y="1267317"/>
                </a:lnTo>
                <a:lnTo>
                  <a:pt x="3621163" y="1266337"/>
                </a:lnTo>
                <a:lnTo>
                  <a:pt x="3621130" y="1266340"/>
                </a:lnTo>
                <a:lnTo>
                  <a:pt x="3620641" y="1265146"/>
                </a:lnTo>
                <a:lnTo>
                  <a:pt x="3687393" y="1258634"/>
                </a:lnTo>
                <a:cubicBezTo>
                  <a:pt x="3687774" y="1258634"/>
                  <a:pt x="3688153" y="1258525"/>
                  <a:pt x="3688479" y="1258417"/>
                </a:cubicBezTo>
                <a:lnTo>
                  <a:pt x="3706714" y="1251904"/>
                </a:lnTo>
                <a:cubicBezTo>
                  <a:pt x="3708342" y="1251307"/>
                  <a:pt x="3709482" y="1249842"/>
                  <a:pt x="3709699" y="1248160"/>
                </a:cubicBezTo>
                <a:lnTo>
                  <a:pt x="3712141" y="1227646"/>
                </a:lnTo>
                <a:lnTo>
                  <a:pt x="3714529" y="1226994"/>
                </a:lnTo>
                <a:lnTo>
                  <a:pt x="3715582" y="1228047"/>
                </a:lnTo>
                <a:lnTo>
                  <a:pt x="3715668" y="1228025"/>
                </a:lnTo>
                <a:lnTo>
                  <a:pt x="3719142" y="1231552"/>
                </a:lnTo>
                <a:cubicBezTo>
                  <a:pt x="3719630" y="1232041"/>
                  <a:pt x="3720227" y="1232420"/>
                  <a:pt x="3720824" y="1232638"/>
                </a:cubicBezTo>
                <a:lnTo>
                  <a:pt x="3721509" y="1232869"/>
                </a:lnTo>
                <a:lnTo>
                  <a:pt x="3722995" y="1233018"/>
                </a:lnTo>
                <a:cubicBezTo>
                  <a:pt x="3724460" y="1232855"/>
                  <a:pt x="3725709" y="1231933"/>
                  <a:pt x="3726359" y="1230684"/>
                </a:cubicBezTo>
                <a:lnTo>
                  <a:pt x="3731624" y="1220807"/>
                </a:lnTo>
                <a:lnTo>
                  <a:pt x="3742912" y="1216628"/>
                </a:lnTo>
                <a:lnTo>
                  <a:pt x="3760930" y="1215868"/>
                </a:lnTo>
                <a:lnTo>
                  <a:pt x="3761175" y="1216846"/>
                </a:lnTo>
                <a:lnTo>
                  <a:pt x="3761201" y="1216845"/>
                </a:lnTo>
                <a:lnTo>
                  <a:pt x="3764511" y="1229382"/>
                </a:lnTo>
                <a:lnTo>
                  <a:pt x="3760170" y="1232095"/>
                </a:lnTo>
                <a:cubicBezTo>
                  <a:pt x="3758108" y="1233398"/>
                  <a:pt x="3757402" y="1236057"/>
                  <a:pt x="3758596" y="1238173"/>
                </a:cubicBezTo>
                <a:lnTo>
                  <a:pt x="3761852" y="1243980"/>
                </a:lnTo>
                <a:cubicBezTo>
                  <a:pt x="3762395" y="1244903"/>
                  <a:pt x="3763209" y="1245609"/>
                  <a:pt x="3764186" y="1245988"/>
                </a:cubicBezTo>
                <a:lnTo>
                  <a:pt x="3764530" y="1246176"/>
                </a:lnTo>
                <a:lnTo>
                  <a:pt x="3764945" y="1246314"/>
                </a:lnTo>
                <a:lnTo>
                  <a:pt x="3768744" y="1247020"/>
                </a:lnTo>
                <a:lnTo>
                  <a:pt x="3769019" y="1247707"/>
                </a:lnTo>
                <a:lnTo>
                  <a:pt x="3769125" y="1247725"/>
                </a:lnTo>
                <a:lnTo>
                  <a:pt x="3773683" y="1259502"/>
                </a:lnTo>
                <a:cubicBezTo>
                  <a:pt x="3774063" y="1260479"/>
                  <a:pt x="3774715" y="1261238"/>
                  <a:pt x="3775583" y="1261781"/>
                </a:cubicBezTo>
                <a:lnTo>
                  <a:pt x="3776722" y="1262432"/>
                </a:lnTo>
                <a:cubicBezTo>
                  <a:pt x="3776885" y="1262540"/>
                  <a:pt x="3777156" y="1262812"/>
                  <a:pt x="3777156" y="1262812"/>
                </a:cubicBezTo>
                <a:lnTo>
                  <a:pt x="3777765" y="1263184"/>
                </a:lnTo>
                <a:lnTo>
                  <a:pt x="3780738" y="1264929"/>
                </a:lnTo>
                <a:lnTo>
                  <a:pt x="3780738" y="1265004"/>
                </a:lnTo>
                <a:lnTo>
                  <a:pt x="3780793" y="1265037"/>
                </a:lnTo>
                <a:lnTo>
                  <a:pt x="3782855" y="1276868"/>
                </a:lnTo>
                <a:cubicBezTo>
                  <a:pt x="3783072" y="1278062"/>
                  <a:pt x="3783778" y="1279093"/>
                  <a:pt x="3784754" y="1279799"/>
                </a:cubicBezTo>
                <a:cubicBezTo>
                  <a:pt x="3785025" y="1279961"/>
                  <a:pt x="3785297" y="1280124"/>
                  <a:pt x="3785569" y="1280232"/>
                </a:cubicBezTo>
                <a:lnTo>
                  <a:pt x="3785642" y="1280300"/>
                </a:lnTo>
                <a:lnTo>
                  <a:pt x="3788120" y="1280558"/>
                </a:lnTo>
                <a:lnTo>
                  <a:pt x="3790399" y="1280124"/>
                </a:lnTo>
                <a:lnTo>
                  <a:pt x="3790820" y="1281439"/>
                </a:lnTo>
                <a:lnTo>
                  <a:pt x="3790887" y="1281426"/>
                </a:lnTo>
                <a:lnTo>
                  <a:pt x="3791538" y="1283326"/>
                </a:lnTo>
                <a:cubicBezTo>
                  <a:pt x="3791918" y="1284520"/>
                  <a:pt x="3792840" y="1285443"/>
                  <a:pt x="3793926" y="1285931"/>
                </a:cubicBezTo>
                <a:lnTo>
                  <a:pt x="3793972" y="1285948"/>
                </a:lnTo>
                <a:lnTo>
                  <a:pt x="3796477" y="1286366"/>
                </a:lnTo>
                <a:lnTo>
                  <a:pt x="3814657" y="1283490"/>
                </a:lnTo>
                <a:lnTo>
                  <a:pt x="3824100" y="1286800"/>
                </a:lnTo>
                <a:cubicBezTo>
                  <a:pt x="3825403" y="1287234"/>
                  <a:pt x="3826868" y="1287071"/>
                  <a:pt x="3828008" y="1286366"/>
                </a:cubicBezTo>
                <a:lnTo>
                  <a:pt x="3833381" y="1283055"/>
                </a:lnTo>
                <a:cubicBezTo>
                  <a:pt x="3834900" y="1282133"/>
                  <a:pt x="3835714" y="1280451"/>
                  <a:pt x="3835497" y="1278714"/>
                </a:cubicBezTo>
                <a:lnTo>
                  <a:pt x="3834900" y="1273612"/>
                </a:lnTo>
                <a:lnTo>
                  <a:pt x="3837668" y="1271550"/>
                </a:lnTo>
                <a:lnTo>
                  <a:pt x="3858888" y="1267263"/>
                </a:lnTo>
                <a:cubicBezTo>
                  <a:pt x="3861112" y="1266774"/>
                  <a:pt x="3862686" y="1264712"/>
                  <a:pt x="3862469" y="1262378"/>
                </a:cubicBezTo>
                <a:lnTo>
                  <a:pt x="3861384" y="1251416"/>
                </a:lnTo>
                <a:lnTo>
                  <a:pt x="3870501" y="1248214"/>
                </a:lnTo>
                <a:cubicBezTo>
                  <a:pt x="3871858" y="1247780"/>
                  <a:pt x="3872889" y="1246640"/>
                  <a:pt x="3873323" y="1245284"/>
                </a:cubicBezTo>
                <a:lnTo>
                  <a:pt x="3875060" y="1239476"/>
                </a:lnTo>
                <a:cubicBezTo>
                  <a:pt x="3875277" y="1238717"/>
                  <a:pt x="3875277" y="1237848"/>
                  <a:pt x="3875060" y="1237034"/>
                </a:cubicBezTo>
                <a:lnTo>
                  <a:pt x="3869036" y="1214295"/>
                </a:lnTo>
                <a:lnTo>
                  <a:pt x="3879782" y="1212396"/>
                </a:lnTo>
                <a:cubicBezTo>
                  <a:pt x="3882170" y="1211961"/>
                  <a:pt x="3883798" y="1209736"/>
                  <a:pt x="3883472" y="1207294"/>
                </a:cubicBezTo>
                <a:lnTo>
                  <a:pt x="3881409" y="1192912"/>
                </a:lnTo>
                <a:lnTo>
                  <a:pt x="3893566" y="1187214"/>
                </a:lnTo>
                <a:cubicBezTo>
                  <a:pt x="3895412" y="1186346"/>
                  <a:pt x="3896442" y="1184284"/>
                  <a:pt x="3896063" y="1182276"/>
                </a:cubicBezTo>
                <a:lnTo>
                  <a:pt x="3895248" y="1178097"/>
                </a:lnTo>
                <a:lnTo>
                  <a:pt x="3922221" y="1173267"/>
                </a:lnTo>
                <a:lnTo>
                  <a:pt x="3923831" y="1174301"/>
                </a:lnTo>
                <a:lnTo>
                  <a:pt x="3923849" y="1174297"/>
                </a:lnTo>
                <a:lnTo>
                  <a:pt x="3929765" y="1178042"/>
                </a:lnTo>
                <a:lnTo>
                  <a:pt x="3931393" y="1184555"/>
                </a:lnTo>
                <a:lnTo>
                  <a:pt x="3928571" y="1188679"/>
                </a:lnTo>
                <a:cubicBezTo>
                  <a:pt x="3927648" y="1190036"/>
                  <a:pt x="3927539" y="1191772"/>
                  <a:pt x="3928245" y="1193237"/>
                </a:cubicBezTo>
                <a:cubicBezTo>
                  <a:pt x="3928733" y="1194160"/>
                  <a:pt x="3929548" y="1194866"/>
                  <a:pt x="3930470" y="1195300"/>
                </a:cubicBezTo>
                <a:cubicBezTo>
                  <a:pt x="3931230" y="1196059"/>
                  <a:pt x="3932315" y="1196603"/>
                  <a:pt x="3933455" y="1196657"/>
                </a:cubicBezTo>
                <a:lnTo>
                  <a:pt x="3952287" y="1197633"/>
                </a:lnTo>
                <a:lnTo>
                  <a:pt x="3952341" y="1197580"/>
                </a:lnTo>
                <a:lnTo>
                  <a:pt x="3933509" y="1196603"/>
                </a:lnTo>
                <a:cubicBezTo>
                  <a:pt x="3932370" y="1196549"/>
                  <a:pt x="3931284" y="1196060"/>
                  <a:pt x="3930524" y="1195246"/>
                </a:cubicBezTo>
                <a:cubicBezTo>
                  <a:pt x="3931013" y="1195463"/>
                  <a:pt x="3931555" y="1195680"/>
                  <a:pt x="3932098" y="1195680"/>
                </a:cubicBezTo>
                <a:lnTo>
                  <a:pt x="3950930" y="1196657"/>
                </a:lnTo>
                <a:cubicBezTo>
                  <a:pt x="3951690" y="1196711"/>
                  <a:pt x="3952395" y="1196549"/>
                  <a:pt x="3953101" y="1196223"/>
                </a:cubicBezTo>
                <a:lnTo>
                  <a:pt x="3982135" y="1182275"/>
                </a:lnTo>
                <a:cubicBezTo>
                  <a:pt x="3982407" y="1182166"/>
                  <a:pt x="3982732" y="1181949"/>
                  <a:pt x="3983004" y="1181733"/>
                </a:cubicBezTo>
                <a:lnTo>
                  <a:pt x="4004115" y="1164692"/>
                </a:lnTo>
                <a:lnTo>
                  <a:pt x="4056811" y="1141799"/>
                </a:lnTo>
                <a:close/>
                <a:moveTo>
                  <a:pt x="2886093" y="1122804"/>
                </a:moveTo>
                <a:lnTo>
                  <a:pt x="2905902" y="1153132"/>
                </a:lnTo>
                <a:lnTo>
                  <a:pt x="2898738" y="1207619"/>
                </a:lnTo>
                <a:lnTo>
                  <a:pt x="2905847" y="1153132"/>
                </a:lnTo>
                <a:close/>
                <a:moveTo>
                  <a:pt x="560124" y="1111914"/>
                </a:moveTo>
                <a:lnTo>
                  <a:pt x="560124" y="1112022"/>
                </a:lnTo>
                <a:lnTo>
                  <a:pt x="560092" y="1111946"/>
                </a:lnTo>
                <a:close/>
                <a:moveTo>
                  <a:pt x="554697" y="1103610"/>
                </a:moveTo>
                <a:lnTo>
                  <a:pt x="558605" y="1106378"/>
                </a:lnTo>
                <a:lnTo>
                  <a:pt x="559310" y="1110122"/>
                </a:lnTo>
                <a:lnTo>
                  <a:pt x="560092" y="1111946"/>
                </a:lnTo>
                <a:lnTo>
                  <a:pt x="560016" y="1112022"/>
                </a:lnTo>
                <a:lnTo>
                  <a:pt x="553557" y="1107410"/>
                </a:lnTo>
                <a:lnTo>
                  <a:pt x="554317" y="1105510"/>
                </a:lnTo>
                <a:cubicBezTo>
                  <a:pt x="554425" y="1105238"/>
                  <a:pt x="554588" y="1104859"/>
                  <a:pt x="554588" y="1104532"/>
                </a:cubicBezTo>
                <a:close/>
                <a:moveTo>
                  <a:pt x="1900381" y="1088117"/>
                </a:moveTo>
                <a:lnTo>
                  <a:pt x="1900381" y="1088121"/>
                </a:lnTo>
                <a:lnTo>
                  <a:pt x="1900383" y="1088122"/>
                </a:lnTo>
                <a:close/>
                <a:moveTo>
                  <a:pt x="1500573" y="1082933"/>
                </a:moveTo>
                <a:cubicBezTo>
                  <a:pt x="1500845" y="1083530"/>
                  <a:pt x="1501226" y="1084128"/>
                  <a:pt x="1501766" y="1084562"/>
                </a:cubicBezTo>
                <a:lnTo>
                  <a:pt x="1516476" y="1097424"/>
                </a:lnTo>
                <a:cubicBezTo>
                  <a:pt x="1517234" y="1098021"/>
                  <a:pt x="1518104" y="1098400"/>
                  <a:pt x="1519081" y="1098509"/>
                </a:cubicBezTo>
                <a:cubicBezTo>
                  <a:pt x="1518537" y="1099432"/>
                  <a:pt x="1518266" y="1100462"/>
                  <a:pt x="1518429" y="1101548"/>
                </a:cubicBezTo>
                <a:cubicBezTo>
                  <a:pt x="1518592" y="1102851"/>
                  <a:pt x="1519351" y="1104045"/>
                  <a:pt x="1520436" y="1104750"/>
                </a:cubicBezTo>
                <a:lnTo>
                  <a:pt x="1524128" y="1107137"/>
                </a:lnTo>
                <a:lnTo>
                  <a:pt x="1524616" y="1110448"/>
                </a:lnTo>
                <a:cubicBezTo>
                  <a:pt x="1524778" y="1111642"/>
                  <a:pt x="1525430" y="1112727"/>
                  <a:pt x="1526407" y="1113433"/>
                </a:cubicBezTo>
                <a:cubicBezTo>
                  <a:pt x="1527383" y="1114194"/>
                  <a:pt x="1528632" y="1114464"/>
                  <a:pt x="1529825" y="1114248"/>
                </a:cubicBezTo>
                <a:lnTo>
                  <a:pt x="1533462" y="1113596"/>
                </a:lnTo>
                <a:lnTo>
                  <a:pt x="1532105" y="1115115"/>
                </a:lnTo>
                <a:cubicBezTo>
                  <a:pt x="1530694" y="1116798"/>
                  <a:pt x="1530640" y="1119241"/>
                  <a:pt x="1531996" y="1120923"/>
                </a:cubicBezTo>
                <a:lnTo>
                  <a:pt x="1534819" y="1124450"/>
                </a:lnTo>
                <a:cubicBezTo>
                  <a:pt x="1534819" y="1124450"/>
                  <a:pt x="1534710" y="1127435"/>
                  <a:pt x="1534710" y="1127435"/>
                </a:cubicBezTo>
                <a:lnTo>
                  <a:pt x="1531563" y="1127435"/>
                </a:lnTo>
                <a:cubicBezTo>
                  <a:pt x="1529989" y="1127435"/>
                  <a:pt x="1528468" y="1128249"/>
                  <a:pt x="1527600" y="1129606"/>
                </a:cubicBezTo>
                <a:cubicBezTo>
                  <a:pt x="1526786" y="1130963"/>
                  <a:pt x="1526732" y="1132699"/>
                  <a:pt x="1527492" y="1134110"/>
                </a:cubicBezTo>
                <a:lnTo>
                  <a:pt x="1530857" y="1140351"/>
                </a:lnTo>
                <a:lnTo>
                  <a:pt x="1529935" y="1143282"/>
                </a:lnTo>
                <a:lnTo>
                  <a:pt x="1526027" y="1142686"/>
                </a:lnTo>
                <a:lnTo>
                  <a:pt x="1511862" y="1124287"/>
                </a:lnTo>
                <a:cubicBezTo>
                  <a:pt x="1511700" y="1124016"/>
                  <a:pt x="1511482" y="1123799"/>
                  <a:pt x="1511211" y="1123582"/>
                </a:cubicBezTo>
                <a:cubicBezTo>
                  <a:pt x="1511591" y="1122930"/>
                  <a:pt x="1511862" y="1122171"/>
                  <a:pt x="1511862" y="1121357"/>
                </a:cubicBezTo>
                <a:lnTo>
                  <a:pt x="1512024" y="1111968"/>
                </a:lnTo>
                <a:lnTo>
                  <a:pt x="1512188" y="1112077"/>
                </a:lnTo>
                <a:cubicBezTo>
                  <a:pt x="1512188" y="1111045"/>
                  <a:pt x="1511862" y="1110015"/>
                  <a:pt x="1511211" y="1109200"/>
                </a:cubicBezTo>
                <a:lnTo>
                  <a:pt x="1504480" y="1100572"/>
                </a:lnTo>
                <a:lnTo>
                  <a:pt x="1498512" y="1084019"/>
                </a:lnTo>
                <a:close/>
                <a:moveTo>
                  <a:pt x="1468608" y="1081251"/>
                </a:moveTo>
                <a:lnTo>
                  <a:pt x="1468824" y="1084833"/>
                </a:lnTo>
                <a:cubicBezTo>
                  <a:pt x="1468933" y="1086515"/>
                  <a:pt x="1470019" y="1088034"/>
                  <a:pt x="1471594" y="1088687"/>
                </a:cubicBezTo>
                <a:lnTo>
                  <a:pt x="1476694" y="1090803"/>
                </a:lnTo>
                <a:cubicBezTo>
                  <a:pt x="1477944" y="1091291"/>
                  <a:pt x="1479299" y="1091237"/>
                  <a:pt x="1480493" y="1090639"/>
                </a:cubicBezTo>
                <a:lnTo>
                  <a:pt x="1482448" y="1089663"/>
                </a:lnTo>
                <a:lnTo>
                  <a:pt x="1486029" y="1102958"/>
                </a:lnTo>
                <a:cubicBezTo>
                  <a:pt x="1486246" y="1103610"/>
                  <a:pt x="1486573" y="1104207"/>
                  <a:pt x="1487005" y="1104750"/>
                </a:cubicBezTo>
                <a:lnTo>
                  <a:pt x="1503450" y="1123582"/>
                </a:lnTo>
                <a:lnTo>
                  <a:pt x="1503069" y="1123418"/>
                </a:lnTo>
                <a:cubicBezTo>
                  <a:pt x="1501984" y="1122876"/>
                  <a:pt x="1500682" y="1122822"/>
                  <a:pt x="1499543" y="1123256"/>
                </a:cubicBezTo>
                <a:cubicBezTo>
                  <a:pt x="1498348" y="1123691"/>
                  <a:pt x="1497427" y="1124558"/>
                  <a:pt x="1496883" y="1125698"/>
                </a:cubicBezTo>
                <a:lnTo>
                  <a:pt x="1496883" y="1125807"/>
                </a:lnTo>
                <a:lnTo>
                  <a:pt x="1492758" y="1121954"/>
                </a:lnTo>
                <a:cubicBezTo>
                  <a:pt x="1491401" y="1120650"/>
                  <a:pt x="1489339" y="1120325"/>
                  <a:pt x="1487658" y="1121193"/>
                </a:cubicBezTo>
                <a:cubicBezTo>
                  <a:pt x="1485975" y="1122008"/>
                  <a:pt x="1484944" y="1123799"/>
                  <a:pt x="1485162" y="1125698"/>
                </a:cubicBezTo>
                <a:lnTo>
                  <a:pt x="1485379" y="1127978"/>
                </a:lnTo>
                <a:lnTo>
                  <a:pt x="1476965" y="1122333"/>
                </a:lnTo>
                <a:cubicBezTo>
                  <a:pt x="1476206" y="1121844"/>
                  <a:pt x="1475339" y="1121573"/>
                  <a:pt x="1474469" y="1121573"/>
                </a:cubicBezTo>
                <a:cubicBezTo>
                  <a:pt x="1473276" y="1121573"/>
                  <a:pt x="1472082" y="1122008"/>
                  <a:pt x="1471212" y="1122930"/>
                </a:cubicBezTo>
                <a:cubicBezTo>
                  <a:pt x="1470997" y="1122062"/>
                  <a:pt x="1470507" y="1121248"/>
                  <a:pt x="1469803" y="1120650"/>
                </a:cubicBezTo>
                <a:lnTo>
                  <a:pt x="1465081" y="1116581"/>
                </a:lnTo>
                <a:lnTo>
                  <a:pt x="1467143" y="1081684"/>
                </a:lnTo>
                <a:close/>
                <a:moveTo>
                  <a:pt x="2867044" y="1040957"/>
                </a:moveTo>
                <a:lnTo>
                  <a:pt x="2867089" y="1041002"/>
                </a:lnTo>
                <a:lnTo>
                  <a:pt x="2867044" y="1041011"/>
                </a:lnTo>
                <a:close/>
                <a:moveTo>
                  <a:pt x="2869758" y="1040415"/>
                </a:moveTo>
                <a:cubicBezTo>
                  <a:pt x="2868835" y="1040361"/>
                  <a:pt x="2867912" y="1040577"/>
                  <a:pt x="2867152" y="1041066"/>
                </a:cubicBezTo>
                <a:lnTo>
                  <a:pt x="2867089" y="1041002"/>
                </a:lnTo>
                <a:close/>
                <a:moveTo>
                  <a:pt x="1988951" y="1026901"/>
                </a:moveTo>
                <a:lnTo>
                  <a:pt x="2008325" y="1052463"/>
                </a:lnTo>
                <a:lnTo>
                  <a:pt x="2008217" y="1052463"/>
                </a:lnTo>
                <a:close/>
                <a:moveTo>
                  <a:pt x="1125513" y="1010312"/>
                </a:moveTo>
                <a:lnTo>
                  <a:pt x="1136367" y="1013461"/>
                </a:lnTo>
                <a:lnTo>
                  <a:pt x="1142065" y="1019647"/>
                </a:lnTo>
                <a:cubicBezTo>
                  <a:pt x="1142337" y="1019918"/>
                  <a:pt x="1142607" y="1020135"/>
                  <a:pt x="1142933" y="1020353"/>
                </a:cubicBezTo>
                <a:lnTo>
                  <a:pt x="1147166" y="1023067"/>
                </a:lnTo>
                <a:cubicBezTo>
                  <a:pt x="1147438" y="1023229"/>
                  <a:pt x="1147710" y="1023392"/>
                  <a:pt x="1148034" y="1023500"/>
                </a:cubicBezTo>
                <a:lnTo>
                  <a:pt x="1168657" y="1031207"/>
                </a:lnTo>
                <a:cubicBezTo>
                  <a:pt x="1169309" y="1031478"/>
                  <a:pt x="1170069" y="1031587"/>
                  <a:pt x="1170774" y="1031478"/>
                </a:cubicBezTo>
                <a:lnTo>
                  <a:pt x="1173759" y="1031153"/>
                </a:lnTo>
                <a:cubicBezTo>
                  <a:pt x="1175713" y="1030881"/>
                  <a:pt x="1177287" y="1029416"/>
                  <a:pt x="1177666" y="1027463"/>
                </a:cubicBezTo>
                <a:lnTo>
                  <a:pt x="1177938" y="1025889"/>
                </a:lnTo>
                <a:lnTo>
                  <a:pt x="1190745" y="1030068"/>
                </a:lnTo>
                <a:lnTo>
                  <a:pt x="1189008" y="1036905"/>
                </a:lnTo>
                <a:cubicBezTo>
                  <a:pt x="1188629" y="1038262"/>
                  <a:pt x="1188954" y="1039672"/>
                  <a:pt x="1189769" y="1040759"/>
                </a:cubicBezTo>
                <a:cubicBezTo>
                  <a:pt x="1190636" y="1041844"/>
                  <a:pt x="1191938" y="1042550"/>
                  <a:pt x="1193296" y="1042550"/>
                </a:cubicBezTo>
                <a:lnTo>
                  <a:pt x="1200133" y="1042658"/>
                </a:lnTo>
                <a:lnTo>
                  <a:pt x="1205127" y="1048411"/>
                </a:lnTo>
                <a:lnTo>
                  <a:pt x="1204910" y="1054327"/>
                </a:lnTo>
                <a:cubicBezTo>
                  <a:pt x="1204856" y="1055684"/>
                  <a:pt x="1205454" y="1057039"/>
                  <a:pt x="1206484" y="1057908"/>
                </a:cubicBezTo>
                <a:cubicBezTo>
                  <a:pt x="1207570" y="1058830"/>
                  <a:pt x="1208926" y="1059156"/>
                  <a:pt x="1210283" y="1058939"/>
                </a:cubicBezTo>
                <a:lnTo>
                  <a:pt x="1217392" y="1057637"/>
                </a:lnTo>
                <a:cubicBezTo>
                  <a:pt x="1219183" y="1057311"/>
                  <a:pt x="1220594" y="1055955"/>
                  <a:pt x="1220973" y="1054164"/>
                </a:cubicBezTo>
                <a:lnTo>
                  <a:pt x="1221571" y="1051396"/>
                </a:lnTo>
                <a:lnTo>
                  <a:pt x="1225803" y="1052807"/>
                </a:lnTo>
                <a:cubicBezTo>
                  <a:pt x="1226998" y="1053187"/>
                  <a:pt x="1228246" y="1053078"/>
                  <a:pt x="1229332" y="1052535"/>
                </a:cubicBezTo>
                <a:cubicBezTo>
                  <a:pt x="1230417" y="1051939"/>
                  <a:pt x="1231230" y="1051016"/>
                  <a:pt x="1231612" y="1049822"/>
                </a:cubicBezTo>
                <a:lnTo>
                  <a:pt x="1235790" y="1036309"/>
                </a:lnTo>
                <a:lnTo>
                  <a:pt x="1238449" y="1034082"/>
                </a:lnTo>
                <a:lnTo>
                  <a:pt x="1243170" y="1043527"/>
                </a:lnTo>
                <a:cubicBezTo>
                  <a:pt x="1243713" y="1044666"/>
                  <a:pt x="1244744" y="1045480"/>
                  <a:pt x="1245938" y="1045860"/>
                </a:cubicBezTo>
                <a:cubicBezTo>
                  <a:pt x="1247132" y="1046240"/>
                  <a:pt x="1248435" y="1046076"/>
                  <a:pt x="1249521" y="1045426"/>
                </a:cubicBezTo>
                <a:lnTo>
                  <a:pt x="1253645" y="1042983"/>
                </a:lnTo>
                <a:cubicBezTo>
                  <a:pt x="1254839" y="1042279"/>
                  <a:pt x="1255598" y="1041139"/>
                  <a:pt x="1255817" y="1039782"/>
                </a:cubicBezTo>
                <a:lnTo>
                  <a:pt x="1256359" y="1036200"/>
                </a:lnTo>
                <a:lnTo>
                  <a:pt x="1256467" y="1036309"/>
                </a:lnTo>
                <a:cubicBezTo>
                  <a:pt x="1257661" y="1037393"/>
                  <a:pt x="1259289" y="1037827"/>
                  <a:pt x="1260808" y="1037393"/>
                </a:cubicBezTo>
                <a:cubicBezTo>
                  <a:pt x="1262002" y="1037068"/>
                  <a:pt x="1262979" y="1036253"/>
                  <a:pt x="1263576" y="1035169"/>
                </a:cubicBezTo>
                <a:lnTo>
                  <a:pt x="1268624" y="1039999"/>
                </a:lnTo>
                <a:lnTo>
                  <a:pt x="1272314" y="1051179"/>
                </a:lnTo>
                <a:cubicBezTo>
                  <a:pt x="1272802" y="1052753"/>
                  <a:pt x="1274213" y="1053946"/>
                  <a:pt x="1275842" y="1054219"/>
                </a:cubicBezTo>
                <a:lnTo>
                  <a:pt x="1280779" y="1055032"/>
                </a:lnTo>
                <a:lnTo>
                  <a:pt x="1280399" y="1057745"/>
                </a:lnTo>
                <a:cubicBezTo>
                  <a:pt x="1280128" y="1059591"/>
                  <a:pt x="1280996" y="1061382"/>
                  <a:pt x="1282570" y="1062304"/>
                </a:cubicBezTo>
                <a:lnTo>
                  <a:pt x="1286152" y="1064420"/>
                </a:lnTo>
                <a:lnTo>
                  <a:pt x="1285393" y="1071910"/>
                </a:lnTo>
                <a:cubicBezTo>
                  <a:pt x="1285230" y="1073104"/>
                  <a:pt x="1285610" y="1074298"/>
                  <a:pt x="1286369" y="1075220"/>
                </a:cubicBezTo>
                <a:lnTo>
                  <a:pt x="1304333" y="1097091"/>
                </a:lnTo>
                <a:lnTo>
                  <a:pt x="1296030" y="1120862"/>
                </a:lnTo>
                <a:lnTo>
                  <a:pt x="1294944" y="1120753"/>
                </a:lnTo>
                <a:lnTo>
                  <a:pt x="1285936" y="1113481"/>
                </a:lnTo>
                <a:lnTo>
                  <a:pt x="1280779" y="1108325"/>
                </a:lnTo>
                <a:cubicBezTo>
                  <a:pt x="1279910" y="1107512"/>
                  <a:pt x="1278826" y="1107131"/>
                  <a:pt x="1277524" y="1107023"/>
                </a:cubicBezTo>
                <a:cubicBezTo>
                  <a:pt x="1276330" y="1107023"/>
                  <a:pt x="1275190" y="1107512"/>
                  <a:pt x="1274321" y="1108379"/>
                </a:cubicBezTo>
                <a:lnTo>
                  <a:pt x="1270360" y="1112450"/>
                </a:lnTo>
                <a:lnTo>
                  <a:pt x="1267267" y="1111636"/>
                </a:lnTo>
                <a:lnTo>
                  <a:pt x="1267755" y="1103550"/>
                </a:lnTo>
                <a:cubicBezTo>
                  <a:pt x="1267863" y="1101704"/>
                  <a:pt x="1266832" y="1100022"/>
                  <a:pt x="1265205" y="1099208"/>
                </a:cubicBezTo>
                <a:cubicBezTo>
                  <a:pt x="1263522" y="1098394"/>
                  <a:pt x="1261568" y="1098665"/>
                  <a:pt x="1260212" y="1099913"/>
                </a:cubicBezTo>
                <a:lnTo>
                  <a:pt x="1256792" y="1103007"/>
                </a:lnTo>
                <a:cubicBezTo>
                  <a:pt x="1255977" y="1103767"/>
                  <a:pt x="1255436" y="1104798"/>
                  <a:pt x="1255327" y="1105883"/>
                </a:cubicBezTo>
                <a:lnTo>
                  <a:pt x="1254025" y="1117822"/>
                </a:lnTo>
                <a:cubicBezTo>
                  <a:pt x="1253916" y="1118799"/>
                  <a:pt x="1254133" y="1119831"/>
                  <a:pt x="1254676" y="1120699"/>
                </a:cubicBezTo>
                <a:lnTo>
                  <a:pt x="1256575" y="1123793"/>
                </a:lnTo>
                <a:lnTo>
                  <a:pt x="1255924" y="1124986"/>
                </a:lnTo>
                <a:lnTo>
                  <a:pt x="1255002" y="1124010"/>
                </a:lnTo>
                <a:cubicBezTo>
                  <a:pt x="1254133" y="1123141"/>
                  <a:pt x="1252939" y="1122653"/>
                  <a:pt x="1251745" y="1122653"/>
                </a:cubicBezTo>
                <a:cubicBezTo>
                  <a:pt x="1250497" y="1122653"/>
                  <a:pt x="1249357" y="1123141"/>
                  <a:pt x="1248489" y="1124010"/>
                </a:cubicBezTo>
                <a:cubicBezTo>
                  <a:pt x="1248489" y="1124010"/>
                  <a:pt x="1248272" y="1124172"/>
                  <a:pt x="1248272" y="1124172"/>
                </a:cubicBezTo>
                <a:lnTo>
                  <a:pt x="1248272" y="1124010"/>
                </a:lnTo>
                <a:cubicBezTo>
                  <a:pt x="1247621" y="1122544"/>
                  <a:pt x="1246318" y="1121513"/>
                  <a:pt x="1244744" y="1121296"/>
                </a:cubicBezTo>
                <a:cubicBezTo>
                  <a:pt x="1243985" y="1121188"/>
                  <a:pt x="1243224" y="1121242"/>
                  <a:pt x="1242520" y="1121513"/>
                </a:cubicBezTo>
                <a:cubicBezTo>
                  <a:pt x="1241976" y="1120753"/>
                  <a:pt x="1241217" y="1120102"/>
                  <a:pt x="1240295" y="1119777"/>
                </a:cubicBezTo>
                <a:cubicBezTo>
                  <a:pt x="1238611" y="1119125"/>
                  <a:pt x="1236658" y="1119614"/>
                  <a:pt x="1235410" y="1120970"/>
                </a:cubicBezTo>
                <a:lnTo>
                  <a:pt x="1231340" y="1125475"/>
                </a:lnTo>
                <a:lnTo>
                  <a:pt x="1227377" y="1124335"/>
                </a:lnTo>
                <a:cubicBezTo>
                  <a:pt x="1225966" y="1123955"/>
                  <a:pt x="1224501" y="1124226"/>
                  <a:pt x="1223362" y="1125095"/>
                </a:cubicBezTo>
                <a:cubicBezTo>
                  <a:pt x="1222222" y="1125963"/>
                  <a:pt x="1221571" y="1127374"/>
                  <a:pt x="1221571" y="1128784"/>
                </a:cubicBezTo>
                <a:lnTo>
                  <a:pt x="1221841" y="1143003"/>
                </a:lnTo>
                <a:cubicBezTo>
                  <a:pt x="1221841" y="1143221"/>
                  <a:pt x="1221896" y="1143654"/>
                  <a:pt x="1221896" y="1143654"/>
                </a:cubicBezTo>
                <a:lnTo>
                  <a:pt x="1203607" y="1122056"/>
                </a:lnTo>
                <a:cubicBezTo>
                  <a:pt x="1203282" y="1121730"/>
                  <a:pt x="1202956" y="1121404"/>
                  <a:pt x="1202576" y="1121188"/>
                </a:cubicBezTo>
                <a:lnTo>
                  <a:pt x="1186622" y="1111039"/>
                </a:lnTo>
                <a:cubicBezTo>
                  <a:pt x="1186024" y="1110713"/>
                  <a:pt x="1185373" y="1110442"/>
                  <a:pt x="1184721" y="1110388"/>
                </a:cubicBezTo>
                <a:lnTo>
                  <a:pt x="1180705" y="1109899"/>
                </a:lnTo>
                <a:lnTo>
                  <a:pt x="1170285" y="1106751"/>
                </a:lnTo>
                <a:cubicBezTo>
                  <a:pt x="1168224" y="1106100"/>
                  <a:pt x="1165944" y="1107077"/>
                  <a:pt x="1164967" y="1109031"/>
                </a:cubicBezTo>
                <a:lnTo>
                  <a:pt x="1162525" y="1113861"/>
                </a:lnTo>
                <a:cubicBezTo>
                  <a:pt x="1162254" y="1114404"/>
                  <a:pt x="1162037" y="1115055"/>
                  <a:pt x="1162037" y="1115652"/>
                </a:cubicBezTo>
                <a:lnTo>
                  <a:pt x="1161006" y="1132747"/>
                </a:lnTo>
                <a:cubicBezTo>
                  <a:pt x="1160951" y="1133452"/>
                  <a:pt x="1161114" y="1134212"/>
                  <a:pt x="1161385" y="1134864"/>
                </a:cubicBezTo>
                <a:lnTo>
                  <a:pt x="1162851" y="1138173"/>
                </a:lnTo>
                <a:cubicBezTo>
                  <a:pt x="1162417" y="1138011"/>
                  <a:pt x="1161928" y="1137902"/>
                  <a:pt x="1161440" y="1137794"/>
                </a:cubicBezTo>
                <a:lnTo>
                  <a:pt x="1159757" y="1137794"/>
                </a:lnTo>
                <a:lnTo>
                  <a:pt x="1154167" y="1129491"/>
                </a:lnTo>
                <a:cubicBezTo>
                  <a:pt x="1153733" y="1128784"/>
                  <a:pt x="1153027" y="1128188"/>
                  <a:pt x="1152268" y="1127863"/>
                </a:cubicBezTo>
                <a:lnTo>
                  <a:pt x="1146136" y="1125149"/>
                </a:lnTo>
                <a:cubicBezTo>
                  <a:pt x="1144670" y="1124498"/>
                  <a:pt x="1142987" y="1124661"/>
                  <a:pt x="1141684" y="1125583"/>
                </a:cubicBezTo>
                <a:cubicBezTo>
                  <a:pt x="1140384" y="1126506"/>
                  <a:pt x="1139677" y="1128026"/>
                  <a:pt x="1139785" y="1129599"/>
                </a:cubicBezTo>
                <a:lnTo>
                  <a:pt x="1140165" y="1134592"/>
                </a:lnTo>
                <a:cubicBezTo>
                  <a:pt x="1139079" y="1134104"/>
                  <a:pt x="1137778" y="1134104"/>
                  <a:pt x="1136638" y="1134538"/>
                </a:cubicBezTo>
                <a:lnTo>
                  <a:pt x="1133382" y="1135840"/>
                </a:lnTo>
                <a:cubicBezTo>
                  <a:pt x="1131916" y="1136437"/>
                  <a:pt x="1130831" y="1137794"/>
                  <a:pt x="1130613" y="1139422"/>
                </a:cubicBezTo>
                <a:lnTo>
                  <a:pt x="1129529" y="1147182"/>
                </a:lnTo>
                <a:lnTo>
                  <a:pt x="1128877" y="1147345"/>
                </a:lnTo>
                <a:lnTo>
                  <a:pt x="1127955" y="1146857"/>
                </a:lnTo>
                <a:lnTo>
                  <a:pt x="1117644" y="1125583"/>
                </a:lnTo>
                <a:lnTo>
                  <a:pt x="1118512" y="1124552"/>
                </a:lnTo>
                <a:lnTo>
                  <a:pt x="1126869" y="1126723"/>
                </a:lnTo>
                <a:cubicBezTo>
                  <a:pt x="1128172" y="1127102"/>
                  <a:pt x="1129637" y="1126831"/>
                  <a:pt x="1130723" y="1125963"/>
                </a:cubicBezTo>
                <a:cubicBezTo>
                  <a:pt x="1131808" y="1125149"/>
                  <a:pt x="1132514" y="1123847"/>
                  <a:pt x="1132514" y="1122436"/>
                </a:cubicBezTo>
                <a:lnTo>
                  <a:pt x="1132676" y="1111853"/>
                </a:lnTo>
                <a:cubicBezTo>
                  <a:pt x="1132731" y="1109573"/>
                  <a:pt x="1130994" y="1107566"/>
                  <a:pt x="1128715" y="1107294"/>
                </a:cubicBezTo>
                <a:lnTo>
                  <a:pt x="1125676" y="1106914"/>
                </a:lnTo>
                <a:lnTo>
                  <a:pt x="1120086" y="1105069"/>
                </a:lnTo>
                <a:lnTo>
                  <a:pt x="1109991" y="1091718"/>
                </a:lnTo>
                <a:lnTo>
                  <a:pt x="1108146" y="1081462"/>
                </a:lnTo>
                <a:cubicBezTo>
                  <a:pt x="1107821" y="1079779"/>
                  <a:pt x="1106681" y="1078423"/>
                  <a:pt x="1105053" y="1077934"/>
                </a:cubicBezTo>
                <a:lnTo>
                  <a:pt x="1096804" y="1075329"/>
                </a:lnTo>
                <a:lnTo>
                  <a:pt x="1096423" y="1072290"/>
                </a:lnTo>
                <a:cubicBezTo>
                  <a:pt x="1096315" y="1071313"/>
                  <a:pt x="1095827" y="1070336"/>
                  <a:pt x="1095121" y="1069631"/>
                </a:cubicBezTo>
                <a:lnTo>
                  <a:pt x="1095067" y="1069577"/>
                </a:lnTo>
                <a:lnTo>
                  <a:pt x="1089423" y="1063932"/>
                </a:lnTo>
                <a:lnTo>
                  <a:pt x="1087089" y="1045101"/>
                </a:lnTo>
                <a:lnTo>
                  <a:pt x="1088718" y="1040650"/>
                </a:lnTo>
                <a:lnTo>
                  <a:pt x="1090128" y="1040759"/>
                </a:lnTo>
                <a:cubicBezTo>
                  <a:pt x="1091811" y="1040868"/>
                  <a:pt x="1093438" y="1040053"/>
                  <a:pt x="1094307" y="1038588"/>
                </a:cubicBezTo>
                <a:lnTo>
                  <a:pt x="1097835" y="1032781"/>
                </a:lnTo>
                <a:cubicBezTo>
                  <a:pt x="1098323" y="1032021"/>
                  <a:pt x="1098540" y="1031099"/>
                  <a:pt x="1098486" y="1030176"/>
                </a:cubicBezTo>
                <a:lnTo>
                  <a:pt x="1098378" y="1028332"/>
                </a:lnTo>
                <a:lnTo>
                  <a:pt x="1101037" y="1029796"/>
                </a:lnTo>
                <a:cubicBezTo>
                  <a:pt x="1102068" y="1030339"/>
                  <a:pt x="1103262" y="1030501"/>
                  <a:pt x="1104401" y="1030176"/>
                </a:cubicBezTo>
                <a:lnTo>
                  <a:pt x="1108634" y="1029036"/>
                </a:lnTo>
                <a:cubicBezTo>
                  <a:pt x="1109232" y="1028874"/>
                  <a:pt x="1109774" y="1028602"/>
                  <a:pt x="1110263" y="1028222"/>
                </a:cubicBezTo>
                <a:lnTo>
                  <a:pt x="1119976" y="1020570"/>
                </a:lnTo>
                <a:cubicBezTo>
                  <a:pt x="1120466" y="1020135"/>
                  <a:pt x="1120900" y="1019593"/>
                  <a:pt x="1121225" y="1018995"/>
                </a:cubicBezTo>
                <a:close/>
                <a:moveTo>
                  <a:pt x="1959916" y="995046"/>
                </a:moveTo>
                <a:cubicBezTo>
                  <a:pt x="1961164" y="996891"/>
                  <a:pt x="1960947" y="999333"/>
                  <a:pt x="1959373" y="1000852"/>
                </a:cubicBezTo>
                <a:lnTo>
                  <a:pt x="1895280" y="1064240"/>
                </a:lnTo>
                <a:lnTo>
                  <a:pt x="1895280" y="1064186"/>
                </a:lnTo>
                <a:lnTo>
                  <a:pt x="1894303" y="1079761"/>
                </a:lnTo>
                <a:cubicBezTo>
                  <a:pt x="1894303" y="1079761"/>
                  <a:pt x="1899024" y="1096151"/>
                  <a:pt x="1899024" y="1096151"/>
                </a:cubicBezTo>
                <a:lnTo>
                  <a:pt x="1894249" y="1079598"/>
                </a:lnTo>
                <a:lnTo>
                  <a:pt x="1895226" y="1064023"/>
                </a:lnTo>
                <a:lnTo>
                  <a:pt x="1959319" y="1000635"/>
                </a:lnTo>
                <a:cubicBezTo>
                  <a:pt x="1960839" y="999170"/>
                  <a:pt x="1961055" y="996782"/>
                  <a:pt x="1959916" y="995046"/>
                </a:cubicBezTo>
                <a:close/>
                <a:moveTo>
                  <a:pt x="1946837" y="975725"/>
                </a:moveTo>
                <a:cubicBezTo>
                  <a:pt x="1947000" y="976105"/>
                  <a:pt x="1947109" y="976484"/>
                  <a:pt x="1947163" y="976865"/>
                </a:cubicBezTo>
                <a:cubicBezTo>
                  <a:pt x="1947163" y="976865"/>
                  <a:pt x="1948682" y="986905"/>
                  <a:pt x="1948682" y="986905"/>
                </a:cubicBezTo>
                <a:lnTo>
                  <a:pt x="1948628" y="986905"/>
                </a:lnTo>
                <a:lnTo>
                  <a:pt x="1947054" y="976702"/>
                </a:lnTo>
                <a:cubicBezTo>
                  <a:pt x="1947000" y="976376"/>
                  <a:pt x="1946892" y="976105"/>
                  <a:pt x="1946783" y="975779"/>
                </a:cubicBezTo>
                <a:close/>
                <a:moveTo>
                  <a:pt x="1922470" y="955537"/>
                </a:moveTo>
                <a:cubicBezTo>
                  <a:pt x="1922687" y="956080"/>
                  <a:pt x="1922849" y="956622"/>
                  <a:pt x="1922849" y="957165"/>
                </a:cubicBezTo>
                <a:cubicBezTo>
                  <a:pt x="1922849" y="957165"/>
                  <a:pt x="1922958" y="960312"/>
                  <a:pt x="1922958" y="960312"/>
                </a:cubicBezTo>
                <a:lnTo>
                  <a:pt x="1922849" y="960312"/>
                </a:lnTo>
                <a:lnTo>
                  <a:pt x="1922741" y="957002"/>
                </a:lnTo>
                <a:cubicBezTo>
                  <a:pt x="1922741" y="956459"/>
                  <a:pt x="1922633" y="955971"/>
                  <a:pt x="1922470" y="955537"/>
                </a:cubicBezTo>
                <a:close/>
                <a:moveTo>
                  <a:pt x="654338" y="947577"/>
                </a:moveTo>
                <a:lnTo>
                  <a:pt x="667038" y="957237"/>
                </a:lnTo>
                <a:cubicBezTo>
                  <a:pt x="668230" y="958159"/>
                  <a:pt x="669804" y="958431"/>
                  <a:pt x="671215" y="957943"/>
                </a:cubicBezTo>
                <a:lnTo>
                  <a:pt x="699436" y="948500"/>
                </a:lnTo>
                <a:lnTo>
                  <a:pt x="730152" y="971131"/>
                </a:lnTo>
                <a:lnTo>
                  <a:pt x="730696" y="972270"/>
                </a:lnTo>
                <a:lnTo>
                  <a:pt x="725648" y="975527"/>
                </a:lnTo>
                <a:cubicBezTo>
                  <a:pt x="724508" y="976286"/>
                  <a:pt x="723750" y="977480"/>
                  <a:pt x="723586" y="978837"/>
                </a:cubicBezTo>
                <a:lnTo>
                  <a:pt x="719896" y="1011615"/>
                </a:lnTo>
                <a:cubicBezTo>
                  <a:pt x="719787" y="1012321"/>
                  <a:pt x="719896" y="1013026"/>
                  <a:pt x="720167" y="1013731"/>
                </a:cubicBezTo>
                <a:lnTo>
                  <a:pt x="725540" y="1027626"/>
                </a:lnTo>
                <a:lnTo>
                  <a:pt x="723640" y="1036470"/>
                </a:lnTo>
                <a:cubicBezTo>
                  <a:pt x="723314" y="1037881"/>
                  <a:pt x="723695" y="1039292"/>
                  <a:pt x="724617" y="1040378"/>
                </a:cubicBezTo>
                <a:lnTo>
                  <a:pt x="727657" y="1043961"/>
                </a:lnTo>
                <a:lnTo>
                  <a:pt x="726028" y="1050744"/>
                </a:lnTo>
                <a:cubicBezTo>
                  <a:pt x="725756" y="1051938"/>
                  <a:pt x="725973" y="1053295"/>
                  <a:pt x="726680" y="1054326"/>
                </a:cubicBezTo>
                <a:lnTo>
                  <a:pt x="740031" y="1074026"/>
                </a:lnTo>
                <a:cubicBezTo>
                  <a:pt x="740627" y="1074949"/>
                  <a:pt x="741549" y="1075600"/>
                  <a:pt x="742636" y="1075871"/>
                </a:cubicBezTo>
                <a:lnTo>
                  <a:pt x="763692" y="1081407"/>
                </a:lnTo>
                <a:cubicBezTo>
                  <a:pt x="764723" y="1081678"/>
                  <a:pt x="765808" y="1081570"/>
                  <a:pt x="766785" y="1081081"/>
                </a:cubicBezTo>
                <a:lnTo>
                  <a:pt x="778724" y="1075329"/>
                </a:lnTo>
                <a:lnTo>
                  <a:pt x="779321" y="1076252"/>
                </a:lnTo>
                <a:cubicBezTo>
                  <a:pt x="779918" y="1077282"/>
                  <a:pt x="780950" y="1077988"/>
                  <a:pt x="782090" y="1078260"/>
                </a:cubicBezTo>
                <a:lnTo>
                  <a:pt x="796416" y="1081733"/>
                </a:lnTo>
                <a:lnTo>
                  <a:pt x="804232" y="1087702"/>
                </a:lnTo>
                <a:cubicBezTo>
                  <a:pt x="805046" y="1088354"/>
                  <a:pt x="806076" y="1088625"/>
                  <a:pt x="807162" y="1088625"/>
                </a:cubicBezTo>
                <a:lnTo>
                  <a:pt x="814108" y="1088354"/>
                </a:lnTo>
                <a:lnTo>
                  <a:pt x="822303" y="1092912"/>
                </a:lnTo>
                <a:cubicBezTo>
                  <a:pt x="823389" y="1093509"/>
                  <a:pt x="824746" y="1093672"/>
                  <a:pt x="825940" y="1093238"/>
                </a:cubicBezTo>
                <a:lnTo>
                  <a:pt x="833972" y="1090524"/>
                </a:lnTo>
                <a:lnTo>
                  <a:pt x="843958" y="1096874"/>
                </a:lnTo>
                <a:cubicBezTo>
                  <a:pt x="845640" y="1097905"/>
                  <a:pt x="847757" y="1097797"/>
                  <a:pt x="849276" y="1096548"/>
                </a:cubicBezTo>
                <a:lnTo>
                  <a:pt x="852804" y="1093672"/>
                </a:lnTo>
                <a:cubicBezTo>
                  <a:pt x="853727" y="1092912"/>
                  <a:pt x="854324" y="1091772"/>
                  <a:pt x="854432" y="1090524"/>
                </a:cubicBezTo>
                <a:cubicBezTo>
                  <a:pt x="854541" y="1089276"/>
                  <a:pt x="854106" y="1088082"/>
                  <a:pt x="853292" y="1087160"/>
                </a:cubicBezTo>
                <a:lnTo>
                  <a:pt x="852315" y="1086074"/>
                </a:lnTo>
                <a:lnTo>
                  <a:pt x="853509" y="1084826"/>
                </a:lnTo>
                <a:lnTo>
                  <a:pt x="861216" y="1091881"/>
                </a:lnTo>
                <a:cubicBezTo>
                  <a:pt x="862084" y="1092695"/>
                  <a:pt x="863115" y="1093075"/>
                  <a:pt x="864363" y="1093075"/>
                </a:cubicBezTo>
                <a:cubicBezTo>
                  <a:pt x="864363" y="1093075"/>
                  <a:pt x="866968" y="1093021"/>
                  <a:pt x="866968" y="1093021"/>
                </a:cubicBezTo>
                <a:lnTo>
                  <a:pt x="866968" y="1093238"/>
                </a:lnTo>
                <a:cubicBezTo>
                  <a:pt x="866643" y="1094757"/>
                  <a:pt x="867130" y="1096331"/>
                  <a:pt x="868271" y="1097416"/>
                </a:cubicBezTo>
                <a:lnTo>
                  <a:pt x="876955" y="1105828"/>
                </a:lnTo>
                <a:lnTo>
                  <a:pt x="876519" y="1114132"/>
                </a:lnTo>
                <a:cubicBezTo>
                  <a:pt x="876411" y="1116140"/>
                  <a:pt x="877660" y="1117985"/>
                  <a:pt x="879614" y="1118637"/>
                </a:cubicBezTo>
                <a:lnTo>
                  <a:pt x="886126" y="1120753"/>
                </a:lnTo>
                <a:lnTo>
                  <a:pt x="888243" y="1125149"/>
                </a:lnTo>
                <a:cubicBezTo>
                  <a:pt x="888893" y="1126506"/>
                  <a:pt x="890141" y="1127428"/>
                  <a:pt x="891662" y="1127645"/>
                </a:cubicBezTo>
                <a:cubicBezTo>
                  <a:pt x="893181" y="1127862"/>
                  <a:pt x="894701" y="1127319"/>
                  <a:pt x="895678" y="1126180"/>
                </a:cubicBezTo>
                <a:lnTo>
                  <a:pt x="900128" y="1121187"/>
                </a:lnTo>
                <a:lnTo>
                  <a:pt x="900237" y="1121350"/>
                </a:lnTo>
                <a:cubicBezTo>
                  <a:pt x="900779" y="1121947"/>
                  <a:pt x="901431" y="1122381"/>
                  <a:pt x="902136" y="1122653"/>
                </a:cubicBezTo>
                <a:cubicBezTo>
                  <a:pt x="902081" y="1123792"/>
                  <a:pt x="902407" y="1124986"/>
                  <a:pt x="903166" y="1125908"/>
                </a:cubicBezTo>
                <a:cubicBezTo>
                  <a:pt x="904197" y="1127211"/>
                  <a:pt x="905935" y="1127808"/>
                  <a:pt x="907562" y="1127482"/>
                </a:cubicBezTo>
                <a:lnTo>
                  <a:pt x="913152" y="1126343"/>
                </a:lnTo>
                <a:lnTo>
                  <a:pt x="914997" y="1127862"/>
                </a:lnTo>
                <a:cubicBezTo>
                  <a:pt x="916625" y="1129219"/>
                  <a:pt x="918959" y="1129273"/>
                  <a:pt x="920642" y="1127971"/>
                </a:cubicBezTo>
                <a:lnTo>
                  <a:pt x="926557" y="1123466"/>
                </a:lnTo>
                <a:lnTo>
                  <a:pt x="924114" y="1127482"/>
                </a:lnTo>
                <a:cubicBezTo>
                  <a:pt x="923410" y="1128676"/>
                  <a:pt x="923300" y="1130141"/>
                  <a:pt x="923789" y="1131444"/>
                </a:cubicBezTo>
                <a:lnTo>
                  <a:pt x="928782" y="1144524"/>
                </a:lnTo>
                <a:cubicBezTo>
                  <a:pt x="929162" y="1145392"/>
                  <a:pt x="929704" y="1146097"/>
                  <a:pt x="930464" y="1146640"/>
                </a:cubicBezTo>
                <a:lnTo>
                  <a:pt x="941861" y="1154489"/>
                </a:lnTo>
                <a:lnTo>
                  <a:pt x="934698" y="1153891"/>
                </a:lnTo>
                <a:cubicBezTo>
                  <a:pt x="932418" y="1153674"/>
                  <a:pt x="930356" y="1155248"/>
                  <a:pt x="929922" y="1157473"/>
                </a:cubicBezTo>
                <a:lnTo>
                  <a:pt x="928348" y="1165180"/>
                </a:lnTo>
                <a:cubicBezTo>
                  <a:pt x="927914" y="1167405"/>
                  <a:pt x="929162" y="1169576"/>
                  <a:pt x="931278" y="1170335"/>
                </a:cubicBezTo>
                <a:lnTo>
                  <a:pt x="931984" y="1170607"/>
                </a:lnTo>
                <a:lnTo>
                  <a:pt x="933558" y="1179887"/>
                </a:lnTo>
                <a:cubicBezTo>
                  <a:pt x="933666" y="1180701"/>
                  <a:pt x="934046" y="1181407"/>
                  <a:pt x="934590" y="1182058"/>
                </a:cubicBezTo>
                <a:lnTo>
                  <a:pt x="952661" y="1203060"/>
                </a:lnTo>
                <a:lnTo>
                  <a:pt x="959391" y="1220481"/>
                </a:lnTo>
                <a:cubicBezTo>
                  <a:pt x="959716" y="1221350"/>
                  <a:pt x="960368" y="1222109"/>
                  <a:pt x="961182" y="1222652"/>
                </a:cubicBezTo>
                <a:lnTo>
                  <a:pt x="971167" y="1228947"/>
                </a:lnTo>
                <a:cubicBezTo>
                  <a:pt x="972252" y="1229653"/>
                  <a:pt x="973556" y="1229815"/>
                  <a:pt x="974804" y="1229490"/>
                </a:cubicBezTo>
                <a:lnTo>
                  <a:pt x="982998" y="1227156"/>
                </a:lnTo>
                <a:lnTo>
                  <a:pt x="985386" y="1234429"/>
                </a:lnTo>
                <a:cubicBezTo>
                  <a:pt x="985604" y="1235080"/>
                  <a:pt x="985928" y="1235677"/>
                  <a:pt x="986417" y="1236166"/>
                </a:cubicBezTo>
                <a:lnTo>
                  <a:pt x="1000962" y="1251144"/>
                </a:lnTo>
                <a:lnTo>
                  <a:pt x="1002753" y="1255540"/>
                </a:lnTo>
                <a:lnTo>
                  <a:pt x="1001450" y="1256951"/>
                </a:lnTo>
                <a:cubicBezTo>
                  <a:pt x="1000093" y="1258470"/>
                  <a:pt x="999876" y="1260696"/>
                  <a:pt x="1000962" y="1262432"/>
                </a:cubicBezTo>
                <a:lnTo>
                  <a:pt x="1005412" y="1269487"/>
                </a:lnTo>
                <a:lnTo>
                  <a:pt x="1001938" y="1274968"/>
                </a:lnTo>
                <a:cubicBezTo>
                  <a:pt x="1000798" y="1276705"/>
                  <a:pt x="1001071" y="1278984"/>
                  <a:pt x="1002482" y="1280504"/>
                </a:cubicBezTo>
                <a:lnTo>
                  <a:pt x="1022181" y="1301127"/>
                </a:lnTo>
                <a:lnTo>
                  <a:pt x="1023647" y="1305740"/>
                </a:lnTo>
                <a:lnTo>
                  <a:pt x="1021476" y="1308942"/>
                </a:lnTo>
                <a:cubicBezTo>
                  <a:pt x="1020553" y="1310353"/>
                  <a:pt x="1020445" y="1312198"/>
                  <a:pt x="1021259" y="1313664"/>
                </a:cubicBezTo>
                <a:lnTo>
                  <a:pt x="1038626" y="1345465"/>
                </a:lnTo>
                <a:lnTo>
                  <a:pt x="1032493" y="1352684"/>
                </a:lnTo>
                <a:lnTo>
                  <a:pt x="1011979" y="1360878"/>
                </a:lnTo>
                <a:lnTo>
                  <a:pt x="1008234" y="1330921"/>
                </a:lnTo>
                <a:cubicBezTo>
                  <a:pt x="1008018" y="1329456"/>
                  <a:pt x="1007094" y="1328099"/>
                  <a:pt x="1005738" y="1327448"/>
                </a:cubicBezTo>
                <a:cubicBezTo>
                  <a:pt x="1004380" y="1326797"/>
                  <a:pt x="1002753" y="1326851"/>
                  <a:pt x="1001450" y="1327611"/>
                </a:cubicBezTo>
                <a:lnTo>
                  <a:pt x="994178" y="1331898"/>
                </a:lnTo>
                <a:cubicBezTo>
                  <a:pt x="992984" y="1332604"/>
                  <a:pt x="992169" y="1333852"/>
                  <a:pt x="992007" y="1335263"/>
                </a:cubicBezTo>
                <a:lnTo>
                  <a:pt x="991574" y="1338953"/>
                </a:lnTo>
                <a:lnTo>
                  <a:pt x="988370" y="1340799"/>
                </a:lnTo>
                <a:lnTo>
                  <a:pt x="988100" y="1339984"/>
                </a:lnTo>
                <a:cubicBezTo>
                  <a:pt x="987828" y="1339116"/>
                  <a:pt x="987286" y="1338302"/>
                  <a:pt x="986580" y="1337759"/>
                </a:cubicBezTo>
                <a:lnTo>
                  <a:pt x="975455" y="1329076"/>
                </a:lnTo>
                <a:cubicBezTo>
                  <a:pt x="975238" y="1328913"/>
                  <a:pt x="974748" y="1328642"/>
                  <a:pt x="974748" y="1328642"/>
                </a:cubicBezTo>
                <a:lnTo>
                  <a:pt x="961887" y="1321913"/>
                </a:lnTo>
                <a:cubicBezTo>
                  <a:pt x="961290" y="1321641"/>
                  <a:pt x="960693" y="1321424"/>
                  <a:pt x="960042" y="1321424"/>
                </a:cubicBezTo>
                <a:lnTo>
                  <a:pt x="951522" y="1320881"/>
                </a:lnTo>
                <a:cubicBezTo>
                  <a:pt x="949405" y="1320773"/>
                  <a:pt x="947396" y="1322184"/>
                  <a:pt x="946854" y="1324246"/>
                </a:cubicBezTo>
                <a:lnTo>
                  <a:pt x="946203" y="1326688"/>
                </a:lnTo>
                <a:lnTo>
                  <a:pt x="940288" y="1327665"/>
                </a:lnTo>
                <a:cubicBezTo>
                  <a:pt x="938714" y="1327936"/>
                  <a:pt x="937357" y="1329076"/>
                  <a:pt x="936814" y="1330595"/>
                </a:cubicBezTo>
                <a:lnTo>
                  <a:pt x="934698" y="1336402"/>
                </a:lnTo>
                <a:cubicBezTo>
                  <a:pt x="934210" y="1337705"/>
                  <a:pt x="934373" y="1339116"/>
                  <a:pt x="935077" y="1340310"/>
                </a:cubicBezTo>
                <a:lnTo>
                  <a:pt x="945334" y="1357080"/>
                </a:lnTo>
                <a:lnTo>
                  <a:pt x="944846" y="1358273"/>
                </a:lnTo>
                <a:lnTo>
                  <a:pt x="933720" y="1353552"/>
                </a:lnTo>
                <a:lnTo>
                  <a:pt x="929867" y="1346985"/>
                </a:lnTo>
                <a:lnTo>
                  <a:pt x="931170" y="1343186"/>
                </a:lnTo>
                <a:cubicBezTo>
                  <a:pt x="931550" y="1341992"/>
                  <a:pt x="931442" y="1340690"/>
                  <a:pt x="930898" y="1339605"/>
                </a:cubicBezTo>
                <a:lnTo>
                  <a:pt x="929325" y="1336511"/>
                </a:lnTo>
                <a:cubicBezTo>
                  <a:pt x="928728" y="1335317"/>
                  <a:pt x="927698" y="1334503"/>
                  <a:pt x="926449" y="1334178"/>
                </a:cubicBezTo>
                <a:cubicBezTo>
                  <a:pt x="925852" y="1334069"/>
                  <a:pt x="925309" y="1334015"/>
                  <a:pt x="924711" y="1334069"/>
                </a:cubicBezTo>
                <a:lnTo>
                  <a:pt x="923952" y="1331843"/>
                </a:lnTo>
                <a:cubicBezTo>
                  <a:pt x="923410" y="1330216"/>
                  <a:pt x="922052" y="1329076"/>
                  <a:pt x="920371" y="1328805"/>
                </a:cubicBezTo>
                <a:cubicBezTo>
                  <a:pt x="918688" y="1328534"/>
                  <a:pt x="917005" y="1329238"/>
                  <a:pt x="916029" y="1330595"/>
                </a:cubicBezTo>
                <a:lnTo>
                  <a:pt x="910655" y="1337759"/>
                </a:lnTo>
                <a:cubicBezTo>
                  <a:pt x="910059" y="1338519"/>
                  <a:pt x="909788" y="1339550"/>
                  <a:pt x="909788" y="1340527"/>
                </a:cubicBezTo>
                <a:lnTo>
                  <a:pt x="909897" y="1344760"/>
                </a:lnTo>
                <a:cubicBezTo>
                  <a:pt x="909951" y="1346876"/>
                  <a:pt x="911416" y="1348668"/>
                  <a:pt x="913424" y="1349102"/>
                </a:cubicBezTo>
                <a:lnTo>
                  <a:pt x="916029" y="1349698"/>
                </a:lnTo>
                <a:lnTo>
                  <a:pt x="914292" y="1356808"/>
                </a:lnTo>
                <a:lnTo>
                  <a:pt x="910276" y="1359848"/>
                </a:lnTo>
                <a:cubicBezTo>
                  <a:pt x="910168" y="1359956"/>
                  <a:pt x="909897" y="1360173"/>
                  <a:pt x="909897" y="1360173"/>
                </a:cubicBezTo>
                <a:lnTo>
                  <a:pt x="909082" y="1357730"/>
                </a:lnTo>
                <a:cubicBezTo>
                  <a:pt x="908540" y="1355994"/>
                  <a:pt x="906966" y="1354746"/>
                  <a:pt x="905120" y="1354637"/>
                </a:cubicBezTo>
                <a:lnTo>
                  <a:pt x="892639" y="1353714"/>
                </a:lnTo>
                <a:lnTo>
                  <a:pt x="873264" y="1343892"/>
                </a:lnTo>
                <a:cubicBezTo>
                  <a:pt x="871907" y="1343186"/>
                  <a:pt x="870279" y="1343241"/>
                  <a:pt x="868976" y="1344000"/>
                </a:cubicBezTo>
                <a:cubicBezTo>
                  <a:pt x="867619" y="1344760"/>
                  <a:pt x="866751" y="1346171"/>
                  <a:pt x="866697" y="1347691"/>
                </a:cubicBezTo>
                <a:lnTo>
                  <a:pt x="866208" y="1357513"/>
                </a:lnTo>
                <a:lnTo>
                  <a:pt x="847920" y="1360444"/>
                </a:lnTo>
                <a:cubicBezTo>
                  <a:pt x="846725" y="1360661"/>
                  <a:pt x="845640" y="1361313"/>
                  <a:pt x="844935" y="1362344"/>
                </a:cubicBezTo>
                <a:lnTo>
                  <a:pt x="843686" y="1360661"/>
                </a:lnTo>
                <a:cubicBezTo>
                  <a:pt x="842438" y="1358979"/>
                  <a:pt x="840212" y="1358382"/>
                  <a:pt x="838313" y="1359196"/>
                </a:cubicBezTo>
                <a:lnTo>
                  <a:pt x="828057" y="1363483"/>
                </a:lnTo>
                <a:cubicBezTo>
                  <a:pt x="827351" y="1363755"/>
                  <a:pt x="826755" y="1364243"/>
                  <a:pt x="826265" y="1364840"/>
                </a:cubicBezTo>
                <a:lnTo>
                  <a:pt x="822521" y="1369562"/>
                </a:lnTo>
                <a:lnTo>
                  <a:pt x="816280" y="1371678"/>
                </a:lnTo>
                <a:cubicBezTo>
                  <a:pt x="815412" y="1372004"/>
                  <a:pt x="814707" y="1372492"/>
                  <a:pt x="814164" y="1373198"/>
                </a:cubicBezTo>
                <a:lnTo>
                  <a:pt x="813783" y="1372058"/>
                </a:lnTo>
                <a:cubicBezTo>
                  <a:pt x="813350" y="1370593"/>
                  <a:pt x="812209" y="1369508"/>
                  <a:pt x="810798" y="1369073"/>
                </a:cubicBezTo>
                <a:cubicBezTo>
                  <a:pt x="809388" y="1368639"/>
                  <a:pt x="807813" y="1368965"/>
                  <a:pt x="806674" y="1369887"/>
                </a:cubicBezTo>
                <a:lnTo>
                  <a:pt x="805263" y="1371027"/>
                </a:lnTo>
                <a:cubicBezTo>
                  <a:pt x="804503" y="1370484"/>
                  <a:pt x="803526" y="1370213"/>
                  <a:pt x="802549" y="1370213"/>
                </a:cubicBezTo>
                <a:lnTo>
                  <a:pt x="796579" y="1370376"/>
                </a:lnTo>
                <a:cubicBezTo>
                  <a:pt x="795278" y="1370430"/>
                  <a:pt x="794029" y="1371027"/>
                  <a:pt x="793215" y="1372058"/>
                </a:cubicBezTo>
                <a:lnTo>
                  <a:pt x="790936" y="1374880"/>
                </a:lnTo>
                <a:cubicBezTo>
                  <a:pt x="790067" y="1374717"/>
                  <a:pt x="789145" y="1374826"/>
                  <a:pt x="788330" y="1375206"/>
                </a:cubicBezTo>
                <a:lnTo>
                  <a:pt x="784043" y="1377159"/>
                </a:lnTo>
                <a:cubicBezTo>
                  <a:pt x="783283" y="1377485"/>
                  <a:pt x="782632" y="1378082"/>
                  <a:pt x="782144" y="1378788"/>
                </a:cubicBezTo>
                <a:lnTo>
                  <a:pt x="778724" y="1383943"/>
                </a:lnTo>
                <a:cubicBezTo>
                  <a:pt x="778073" y="1385028"/>
                  <a:pt x="777802" y="1386277"/>
                  <a:pt x="778128" y="1387525"/>
                </a:cubicBezTo>
                <a:lnTo>
                  <a:pt x="779267" y="1392138"/>
                </a:lnTo>
                <a:lnTo>
                  <a:pt x="774817" y="1396588"/>
                </a:lnTo>
                <a:lnTo>
                  <a:pt x="766080" y="1392084"/>
                </a:lnTo>
                <a:cubicBezTo>
                  <a:pt x="764560" y="1391324"/>
                  <a:pt x="762715" y="1391433"/>
                  <a:pt x="761358" y="1392410"/>
                </a:cubicBezTo>
                <a:cubicBezTo>
                  <a:pt x="760001" y="1393386"/>
                  <a:pt x="759296" y="1395069"/>
                  <a:pt x="759513" y="1396751"/>
                </a:cubicBezTo>
                <a:lnTo>
                  <a:pt x="760490" y="1403481"/>
                </a:lnTo>
                <a:lnTo>
                  <a:pt x="755334" y="1406194"/>
                </a:lnTo>
                <a:cubicBezTo>
                  <a:pt x="754303" y="1406736"/>
                  <a:pt x="753543" y="1407605"/>
                  <a:pt x="753164" y="1408691"/>
                </a:cubicBezTo>
                <a:lnTo>
                  <a:pt x="749147" y="1419925"/>
                </a:lnTo>
                <a:cubicBezTo>
                  <a:pt x="748821" y="1420793"/>
                  <a:pt x="748768" y="1421661"/>
                  <a:pt x="748984" y="1422530"/>
                </a:cubicBezTo>
                <a:lnTo>
                  <a:pt x="750504" y="1428770"/>
                </a:lnTo>
                <a:lnTo>
                  <a:pt x="743503" y="1440981"/>
                </a:lnTo>
                <a:cubicBezTo>
                  <a:pt x="742743" y="1442392"/>
                  <a:pt x="742743" y="1444075"/>
                  <a:pt x="743503" y="1445432"/>
                </a:cubicBezTo>
                <a:lnTo>
                  <a:pt x="744914" y="1447982"/>
                </a:lnTo>
                <a:cubicBezTo>
                  <a:pt x="745511" y="1449122"/>
                  <a:pt x="746596" y="1449936"/>
                  <a:pt x="747844" y="1450207"/>
                </a:cubicBezTo>
                <a:lnTo>
                  <a:pt x="753326" y="1451509"/>
                </a:lnTo>
                <a:lnTo>
                  <a:pt x="753760" y="1451944"/>
                </a:lnTo>
                <a:lnTo>
                  <a:pt x="749582" y="1455960"/>
                </a:lnTo>
                <a:cubicBezTo>
                  <a:pt x="748659" y="1456882"/>
                  <a:pt x="748171" y="1458185"/>
                  <a:pt x="748225" y="1459487"/>
                </a:cubicBezTo>
                <a:cubicBezTo>
                  <a:pt x="746542" y="1460030"/>
                  <a:pt x="745349" y="1461550"/>
                  <a:pt x="745185" y="1463395"/>
                </a:cubicBezTo>
                <a:lnTo>
                  <a:pt x="744534" y="1471210"/>
                </a:lnTo>
                <a:lnTo>
                  <a:pt x="718485" y="1522604"/>
                </a:lnTo>
                <a:cubicBezTo>
                  <a:pt x="718322" y="1522875"/>
                  <a:pt x="718213" y="1523147"/>
                  <a:pt x="718160" y="1523418"/>
                </a:cubicBezTo>
                <a:lnTo>
                  <a:pt x="706763" y="1563958"/>
                </a:lnTo>
                <a:cubicBezTo>
                  <a:pt x="706220" y="1563958"/>
                  <a:pt x="705677" y="1564121"/>
                  <a:pt x="705134" y="1564337"/>
                </a:cubicBezTo>
                <a:lnTo>
                  <a:pt x="686248" y="1572967"/>
                </a:lnTo>
                <a:lnTo>
                  <a:pt x="663618" y="1571610"/>
                </a:lnTo>
                <a:cubicBezTo>
                  <a:pt x="662912" y="1571610"/>
                  <a:pt x="662206" y="1571718"/>
                  <a:pt x="661555" y="1571990"/>
                </a:cubicBezTo>
                <a:lnTo>
                  <a:pt x="643049" y="1579913"/>
                </a:lnTo>
                <a:lnTo>
                  <a:pt x="626660" y="1582518"/>
                </a:lnTo>
                <a:lnTo>
                  <a:pt x="597027" y="1570959"/>
                </a:lnTo>
                <a:cubicBezTo>
                  <a:pt x="596539" y="1570742"/>
                  <a:pt x="595942" y="1570633"/>
                  <a:pt x="595399" y="1570633"/>
                </a:cubicBezTo>
                <a:cubicBezTo>
                  <a:pt x="594423" y="1570633"/>
                  <a:pt x="593500" y="1570959"/>
                  <a:pt x="592740" y="1571501"/>
                </a:cubicBezTo>
                <a:lnTo>
                  <a:pt x="591112" y="1572695"/>
                </a:lnTo>
                <a:cubicBezTo>
                  <a:pt x="590732" y="1572261"/>
                  <a:pt x="590244" y="1571827"/>
                  <a:pt x="589701" y="1571555"/>
                </a:cubicBezTo>
                <a:lnTo>
                  <a:pt x="561535" y="1556848"/>
                </a:lnTo>
                <a:cubicBezTo>
                  <a:pt x="561915" y="1556034"/>
                  <a:pt x="562078" y="1555057"/>
                  <a:pt x="561915" y="1554135"/>
                </a:cubicBezTo>
                <a:lnTo>
                  <a:pt x="560342" y="1544692"/>
                </a:lnTo>
                <a:cubicBezTo>
                  <a:pt x="559961" y="1542684"/>
                  <a:pt x="558333" y="1541110"/>
                  <a:pt x="556271" y="1540947"/>
                </a:cubicBezTo>
                <a:lnTo>
                  <a:pt x="553340" y="1540676"/>
                </a:lnTo>
                <a:cubicBezTo>
                  <a:pt x="553666" y="1540133"/>
                  <a:pt x="553883" y="1539482"/>
                  <a:pt x="553883" y="1538830"/>
                </a:cubicBezTo>
                <a:cubicBezTo>
                  <a:pt x="553937" y="1537963"/>
                  <a:pt x="553720" y="1537148"/>
                  <a:pt x="553340" y="1536389"/>
                </a:cubicBezTo>
                <a:cubicBezTo>
                  <a:pt x="553829" y="1536063"/>
                  <a:pt x="554262" y="1535629"/>
                  <a:pt x="554588" y="1535086"/>
                </a:cubicBezTo>
                <a:lnTo>
                  <a:pt x="557030" y="1531233"/>
                </a:lnTo>
                <a:lnTo>
                  <a:pt x="569512" y="1532536"/>
                </a:lnTo>
                <a:cubicBezTo>
                  <a:pt x="570381" y="1532644"/>
                  <a:pt x="571195" y="1532481"/>
                  <a:pt x="571955" y="1532101"/>
                </a:cubicBezTo>
                <a:lnTo>
                  <a:pt x="577545" y="1529388"/>
                </a:lnTo>
                <a:cubicBezTo>
                  <a:pt x="578901" y="1528736"/>
                  <a:pt x="579824" y="1527434"/>
                  <a:pt x="580041" y="1525915"/>
                </a:cubicBezTo>
                <a:lnTo>
                  <a:pt x="581181" y="1517394"/>
                </a:lnTo>
                <a:cubicBezTo>
                  <a:pt x="581344" y="1516255"/>
                  <a:pt x="581072" y="1515060"/>
                  <a:pt x="580366" y="1514137"/>
                </a:cubicBezTo>
                <a:lnTo>
                  <a:pt x="570110" y="1500190"/>
                </a:lnTo>
                <a:cubicBezTo>
                  <a:pt x="569567" y="1499430"/>
                  <a:pt x="568807" y="1498833"/>
                  <a:pt x="567884" y="1498562"/>
                </a:cubicBezTo>
                <a:cubicBezTo>
                  <a:pt x="567884" y="1498562"/>
                  <a:pt x="565768" y="1497802"/>
                  <a:pt x="565768" y="1497802"/>
                </a:cubicBezTo>
                <a:cubicBezTo>
                  <a:pt x="566744" y="1496337"/>
                  <a:pt x="566799" y="1494492"/>
                  <a:pt x="565877" y="1492972"/>
                </a:cubicBezTo>
                <a:lnTo>
                  <a:pt x="560178" y="1483529"/>
                </a:lnTo>
                <a:cubicBezTo>
                  <a:pt x="559635" y="1482607"/>
                  <a:pt x="558712" y="1481901"/>
                  <a:pt x="557682" y="1481575"/>
                </a:cubicBezTo>
                <a:lnTo>
                  <a:pt x="549269" y="1478916"/>
                </a:lnTo>
                <a:lnTo>
                  <a:pt x="549813" y="1477776"/>
                </a:lnTo>
                <a:lnTo>
                  <a:pt x="554642" y="1476257"/>
                </a:lnTo>
                <a:cubicBezTo>
                  <a:pt x="556216" y="1475769"/>
                  <a:pt x="557410" y="1474466"/>
                  <a:pt x="557736" y="1472838"/>
                </a:cubicBezTo>
                <a:lnTo>
                  <a:pt x="560449" y="1459433"/>
                </a:lnTo>
                <a:cubicBezTo>
                  <a:pt x="560558" y="1458891"/>
                  <a:pt x="560558" y="1458293"/>
                  <a:pt x="560449" y="1457697"/>
                </a:cubicBezTo>
                <a:lnTo>
                  <a:pt x="558333" y="1446843"/>
                </a:lnTo>
                <a:cubicBezTo>
                  <a:pt x="558170" y="1446245"/>
                  <a:pt x="557953" y="1445649"/>
                  <a:pt x="557573" y="1445106"/>
                </a:cubicBezTo>
                <a:lnTo>
                  <a:pt x="551712" y="1436802"/>
                </a:lnTo>
                <a:cubicBezTo>
                  <a:pt x="551115" y="1435934"/>
                  <a:pt x="550192" y="1435283"/>
                  <a:pt x="549161" y="1435011"/>
                </a:cubicBezTo>
                <a:lnTo>
                  <a:pt x="539989" y="1432624"/>
                </a:lnTo>
                <a:lnTo>
                  <a:pt x="532283" y="1424320"/>
                </a:lnTo>
                <a:cubicBezTo>
                  <a:pt x="531687" y="1423615"/>
                  <a:pt x="530872" y="1423180"/>
                  <a:pt x="529949" y="1422963"/>
                </a:cubicBezTo>
                <a:lnTo>
                  <a:pt x="530546" y="1420576"/>
                </a:lnTo>
                <a:lnTo>
                  <a:pt x="541726" y="1413195"/>
                </a:lnTo>
                <a:cubicBezTo>
                  <a:pt x="542704" y="1412544"/>
                  <a:pt x="543354" y="1411567"/>
                  <a:pt x="543625" y="1410427"/>
                </a:cubicBezTo>
                <a:lnTo>
                  <a:pt x="544765" y="1405326"/>
                </a:lnTo>
                <a:cubicBezTo>
                  <a:pt x="545146" y="1403589"/>
                  <a:pt x="544494" y="1401798"/>
                  <a:pt x="543083" y="1400713"/>
                </a:cubicBezTo>
                <a:lnTo>
                  <a:pt x="539555" y="1398054"/>
                </a:lnTo>
                <a:cubicBezTo>
                  <a:pt x="540098" y="1396805"/>
                  <a:pt x="540098" y="1395394"/>
                  <a:pt x="539447" y="1394146"/>
                </a:cubicBezTo>
                <a:cubicBezTo>
                  <a:pt x="539284" y="1393821"/>
                  <a:pt x="539067" y="1393549"/>
                  <a:pt x="538850" y="1393278"/>
                </a:cubicBezTo>
                <a:cubicBezTo>
                  <a:pt x="539393" y="1392681"/>
                  <a:pt x="539718" y="1391975"/>
                  <a:pt x="539881" y="1391161"/>
                </a:cubicBezTo>
                <a:lnTo>
                  <a:pt x="540749" y="1386331"/>
                </a:lnTo>
                <a:cubicBezTo>
                  <a:pt x="540966" y="1384974"/>
                  <a:pt x="540587" y="1383563"/>
                  <a:pt x="539664" y="1382532"/>
                </a:cubicBezTo>
                <a:cubicBezTo>
                  <a:pt x="539176" y="1381989"/>
                  <a:pt x="538634" y="1381610"/>
                  <a:pt x="537981" y="1381338"/>
                </a:cubicBezTo>
                <a:lnTo>
                  <a:pt x="540370" y="1363212"/>
                </a:lnTo>
                <a:cubicBezTo>
                  <a:pt x="540424" y="1362832"/>
                  <a:pt x="540424" y="1362398"/>
                  <a:pt x="540370" y="1362018"/>
                </a:cubicBezTo>
                <a:lnTo>
                  <a:pt x="537222" y="1338899"/>
                </a:lnTo>
                <a:cubicBezTo>
                  <a:pt x="537167" y="1338465"/>
                  <a:pt x="537060" y="1338085"/>
                  <a:pt x="536896" y="1337705"/>
                </a:cubicBezTo>
                <a:lnTo>
                  <a:pt x="533152" y="1329021"/>
                </a:lnTo>
                <a:cubicBezTo>
                  <a:pt x="532771" y="1328153"/>
                  <a:pt x="532120" y="1327394"/>
                  <a:pt x="531252" y="1326905"/>
                </a:cubicBezTo>
                <a:lnTo>
                  <a:pt x="526259" y="1324083"/>
                </a:lnTo>
                <a:lnTo>
                  <a:pt x="526476" y="1321587"/>
                </a:lnTo>
                <a:cubicBezTo>
                  <a:pt x="526694" y="1319416"/>
                  <a:pt x="525283" y="1317408"/>
                  <a:pt x="523220" y="1316811"/>
                </a:cubicBezTo>
                <a:lnTo>
                  <a:pt x="522135" y="1316486"/>
                </a:lnTo>
                <a:lnTo>
                  <a:pt x="523003" y="1313501"/>
                </a:lnTo>
                <a:cubicBezTo>
                  <a:pt x="523328" y="1312469"/>
                  <a:pt x="523220" y="1311329"/>
                  <a:pt x="522786" y="1310353"/>
                </a:cubicBezTo>
                <a:lnTo>
                  <a:pt x="514646" y="1292389"/>
                </a:lnTo>
                <a:cubicBezTo>
                  <a:pt x="514483" y="1292010"/>
                  <a:pt x="514265" y="1291684"/>
                  <a:pt x="513994" y="1291358"/>
                </a:cubicBezTo>
                <a:lnTo>
                  <a:pt x="487185" y="1258742"/>
                </a:lnTo>
                <a:cubicBezTo>
                  <a:pt x="486696" y="1258199"/>
                  <a:pt x="486154" y="1257765"/>
                  <a:pt x="485502" y="1257494"/>
                </a:cubicBezTo>
                <a:lnTo>
                  <a:pt x="459615" y="1246096"/>
                </a:lnTo>
                <a:cubicBezTo>
                  <a:pt x="458747" y="1245717"/>
                  <a:pt x="457770" y="1245609"/>
                  <a:pt x="456855" y="1245826"/>
                </a:cubicBezTo>
                <a:lnTo>
                  <a:pt x="425977" y="1252555"/>
                </a:lnTo>
                <a:cubicBezTo>
                  <a:pt x="425047" y="1252772"/>
                  <a:pt x="424184" y="1253260"/>
                  <a:pt x="423534" y="1254020"/>
                </a:cubicBezTo>
                <a:lnTo>
                  <a:pt x="417836" y="1260587"/>
                </a:lnTo>
                <a:cubicBezTo>
                  <a:pt x="417236" y="1261238"/>
                  <a:pt x="416851" y="1262053"/>
                  <a:pt x="416745" y="1262921"/>
                </a:cubicBezTo>
                <a:cubicBezTo>
                  <a:pt x="415712" y="1263029"/>
                  <a:pt x="414685" y="1263518"/>
                  <a:pt x="413922" y="1264332"/>
                </a:cubicBezTo>
                <a:lnTo>
                  <a:pt x="413438" y="1264874"/>
                </a:lnTo>
                <a:cubicBezTo>
                  <a:pt x="413000" y="1264060"/>
                  <a:pt x="412349" y="1263355"/>
                  <a:pt x="411486" y="1262921"/>
                </a:cubicBezTo>
                <a:lnTo>
                  <a:pt x="393410" y="1253912"/>
                </a:lnTo>
                <a:cubicBezTo>
                  <a:pt x="392162" y="1253369"/>
                  <a:pt x="390692" y="1253315"/>
                  <a:pt x="389453" y="1253912"/>
                </a:cubicBezTo>
                <a:lnTo>
                  <a:pt x="374305" y="1261021"/>
                </a:lnTo>
                <a:cubicBezTo>
                  <a:pt x="372946" y="1261672"/>
                  <a:pt x="371975" y="1262975"/>
                  <a:pt x="371753" y="1264494"/>
                </a:cubicBezTo>
                <a:lnTo>
                  <a:pt x="371156" y="1268945"/>
                </a:lnTo>
                <a:lnTo>
                  <a:pt x="369426" y="1270247"/>
                </a:lnTo>
                <a:lnTo>
                  <a:pt x="350486" y="1269053"/>
                </a:lnTo>
                <a:cubicBezTo>
                  <a:pt x="349343" y="1268999"/>
                  <a:pt x="348255" y="1269324"/>
                  <a:pt x="347390" y="1270030"/>
                </a:cubicBezTo>
                <a:lnTo>
                  <a:pt x="343424" y="1273178"/>
                </a:lnTo>
                <a:lnTo>
                  <a:pt x="337511" y="1271983"/>
                </a:lnTo>
                <a:cubicBezTo>
                  <a:pt x="336476" y="1271767"/>
                  <a:pt x="335398" y="1271983"/>
                  <a:pt x="334469" y="1272472"/>
                </a:cubicBezTo>
                <a:lnTo>
                  <a:pt x="328880" y="1275566"/>
                </a:lnTo>
                <a:lnTo>
                  <a:pt x="319384" y="1273829"/>
                </a:lnTo>
                <a:lnTo>
                  <a:pt x="318948" y="1272472"/>
                </a:lnTo>
                <a:cubicBezTo>
                  <a:pt x="318242" y="1270464"/>
                  <a:pt x="316235" y="1269216"/>
                  <a:pt x="314176" y="1269433"/>
                </a:cubicBezTo>
                <a:lnTo>
                  <a:pt x="301094" y="1270844"/>
                </a:lnTo>
                <a:lnTo>
                  <a:pt x="298439" y="1265362"/>
                </a:lnTo>
                <a:cubicBezTo>
                  <a:pt x="298217" y="1264820"/>
                  <a:pt x="297839" y="1264332"/>
                  <a:pt x="297404" y="1263951"/>
                </a:cubicBezTo>
                <a:lnTo>
                  <a:pt x="293116" y="1260098"/>
                </a:lnTo>
                <a:cubicBezTo>
                  <a:pt x="292142" y="1259230"/>
                  <a:pt x="290894" y="1258796"/>
                  <a:pt x="289592" y="1258959"/>
                </a:cubicBezTo>
                <a:lnTo>
                  <a:pt x="287149" y="1259230"/>
                </a:lnTo>
                <a:lnTo>
                  <a:pt x="283673" y="1253423"/>
                </a:lnTo>
                <a:cubicBezTo>
                  <a:pt x="282858" y="1252066"/>
                  <a:pt x="281398" y="1251253"/>
                  <a:pt x="279819" y="1251253"/>
                </a:cubicBezTo>
                <a:lnTo>
                  <a:pt x="275261" y="1251253"/>
                </a:lnTo>
                <a:lnTo>
                  <a:pt x="272552" y="1234592"/>
                </a:lnTo>
                <a:cubicBezTo>
                  <a:pt x="272275" y="1232963"/>
                  <a:pt x="271197" y="1231607"/>
                  <a:pt x="269670" y="1231064"/>
                </a:cubicBezTo>
                <a:lnTo>
                  <a:pt x="229348" y="1215923"/>
                </a:lnTo>
                <a:cubicBezTo>
                  <a:pt x="228969" y="1215760"/>
                  <a:pt x="228540" y="1215651"/>
                  <a:pt x="228154" y="1215651"/>
                </a:cubicBezTo>
                <a:lnTo>
                  <a:pt x="213284" y="1214295"/>
                </a:lnTo>
                <a:lnTo>
                  <a:pt x="210412" y="1209356"/>
                </a:lnTo>
                <a:cubicBezTo>
                  <a:pt x="209759" y="1208270"/>
                  <a:pt x="208727" y="1207511"/>
                  <a:pt x="207532" y="1207239"/>
                </a:cubicBezTo>
                <a:cubicBezTo>
                  <a:pt x="206338" y="1206968"/>
                  <a:pt x="205036" y="1207185"/>
                  <a:pt x="204009" y="1207836"/>
                </a:cubicBezTo>
                <a:lnTo>
                  <a:pt x="203902" y="1207565"/>
                </a:lnTo>
                <a:lnTo>
                  <a:pt x="200421" y="1209844"/>
                </a:lnTo>
                <a:lnTo>
                  <a:pt x="194399" y="1203060"/>
                </a:lnTo>
                <a:lnTo>
                  <a:pt x="196948" y="1201323"/>
                </a:lnTo>
                <a:cubicBezTo>
                  <a:pt x="197872" y="1200727"/>
                  <a:pt x="198523" y="1199804"/>
                  <a:pt x="198794" y="1198719"/>
                </a:cubicBezTo>
                <a:lnTo>
                  <a:pt x="201780" y="1186997"/>
                </a:lnTo>
                <a:cubicBezTo>
                  <a:pt x="202215" y="1185314"/>
                  <a:pt x="201618" y="1183469"/>
                  <a:pt x="200263" y="1182383"/>
                </a:cubicBezTo>
                <a:lnTo>
                  <a:pt x="199227" y="1181570"/>
                </a:lnTo>
                <a:lnTo>
                  <a:pt x="200263" y="1181081"/>
                </a:lnTo>
                <a:lnTo>
                  <a:pt x="208948" y="1183143"/>
                </a:lnTo>
                <a:cubicBezTo>
                  <a:pt x="210304" y="1183469"/>
                  <a:pt x="211711" y="1183198"/>
                  <a:pt x="212802" y="1182329"/>
                </a:cubicBezTo>
                <a:lnTo>
                  <a:pt x="217356" y="1178747"/>
                </a:lnTo>
                <a:lnTo>
                  <a:pt x="224029" y="1176577"/>
                </a:lnTo>
                <a:lnTo>
                  <a:pt x="224409" y="1177554"/>
                </a:lnTo>
                <a:cubicBezTo>
                  <a:pt x="224900" y="1178693"/>
                  <a:pt x="225767" y="1179561"/>
                  <a:pt x="226852" y="1180050"/>
                </a:cubicBezTo>
                <a:lnTo>
                  <a:pt x="240372" y="1185857"/>
                </a:lnTo>
                <a:cubicBezTo>
                  <a:pt x="241076" y="1186182"/>
                  <a:pt x="241834" y="1186236"/>
                  <a:pt x="242590" y="1186182"/>
                </a:cubicBezTo>
                <a:lnTo>
                  <a:pt x="263653" y="1184066"/>
                </a:lnTo>
                <a:lnTo>
                  <a:pt x="270376" y="1189493"/>
                </a:lnTo>
                <a:cubicBezTo>
                  <a:pt x="270973" y="1190036"/>
                  <a:pt x="271787" y="1190361"/>
                  <a:pt x="272605" y="1190469"/>
                </a:cubicBezTo>
                <a:lnTo>
                  <a:pt x="324270" y="1197199"/>
                </a:lnTo>
                <a:cubicBezTo>
                  <a:pt x="325028" y="1197307"/>
                  <a:pt x="325786" y="1197199"/>
                  <a:pt x="326491" y="1196928"/>
                </a:cubicBezTo>
                <a:lnTo>
                  <a:pt x="337297" y="1192695"/>
                </a:lnTo>
                <a:lnTo>
                  <a:pt x="352650" y="1194323"/>
                </a:lnTo>
                <a:cubicBezTo>
                  <a:pt x="353952" y="1194431"/>
                  <a:pt x="355254" y="1193997"/>
                  <a:pt x="356236" y="1193129"/>
                </a:cubicBezTo>
                <a:lnTo>
                  <a:pt x="366652" y="1183360"/>
                </a:lnTo>
                <a:lnTo>
                  <a:pt x="371270" y="1183360"/>
                </a:lnTo>
                <a:cubicBezTo>
                  <a:pt x="372186" y="1183360"/>
                  <a:pt x="373055" y="1183089"/>
                  <a:pt x="373821" y="1182546"/>
                </a:cubicBezTo>
                <a:lnTo>
                  <a:pt x="383967" y="1175599"/>
                </a:lnTo>
                <a:lnTo>
                  <a:pt x="399322" y="1180972"/>
                </a:lnTo>
                <a:cubicBezTo>
                  <a:pt x="400628" y="1181461"/>
                  <a:pt x="402043" y="1181298"/>
                  <a:pt x="403228" y="1180538"/>
                </a:cubicBezTo>
                <a:lnTo>
                  <a:pt x="414464" y="1173429"/>
                </a:lnTo>
                <a:lnTo>
                  <a:pt x="445460" y="1189058"/>
                </a:lnTo>
                <a:lnTo>
                  <a:pt x="450282" y="1192803"/>
                </a:lnTo>
                <a:cubicBezTo>
                  <a:pt x="450665" y="1193074"/>
                  <a:pt x="451042" y="1193292"/>
                  <a:pt x="451476" y="1193454"/>
                </a:cubicBezTo>
                <a:lnTo>
                  <a:pt x="464283" y="1198285"/>
                </a:lnTo>
                <a:cubicBezTo>
                  <a:pt x="465043" y="1198501"/>
                  <a:pt x="465856" y="1198610"/>
                  <a:pt x="466616" y="1198501"/>
                </a:cubicBezTo>
                <a:lnTo>
                  <a:pt x="484688" y="1195625"/>
                </a:lnTo>
                <a:cubicBezTo>
                  <a:pt x="485719" y="1195463"/>
                  <a:pt x="486641" y="1194974"/>
                  <a:pt x="487347" y="1194214"/>
                </a:cubicBezTo>
                <a:lnTo>
                  <a:pt x="502597" y="1177282"/>
                </a:lnTo>
                <a:cubicBezTo>
                  <a:pt x="502923" y="1176902"/>
                  <a:pt x="503140" y="1176522"/>
                  <a:pt x="503358" y="1176088"/>
                </a:cubicBezTo>
                <a:lnTo>
                  <a:pt x="510087" y="1161110"/>
                </a:lnTo>
                <a:cubicBezTo>
                  <a:pt x="510304" y="1160675"/>
                  <a:pt x="510467" y="1160187"/>
                  <a:pt x="510467" y="1159699"/>
                </a:cubicBezTo>
                <a:lnTo>
                  <a:pt x="511227" y="1152263"/>
                </a:lnTo>
                <a:lnTo>
                  <a:pt x="519042" y="1157636"/>
                </a:lnTo>
                <a:cubicBezTo>
                  <a:pt x="520181" y="1158450"/>
                  <a:pt x="521592" y="1158668"/>
                  <a:pt x="522948" y="1158233"/>
                </a:cubicBezTo>
                <a:lnTo>
                  <a:pt x="532663" y="1155139"/>
                </a:lnTo>
                <a:cubicBezTo>
                  <a:pt x="534128" y="1154706"/>
                  <a:pt x="535214" y="1153566"/>
                  <a:pt x="535649" y="1152155"/>
                </a:cubicBezTo>
                <a:cubicBezTo>
                  <a:pt x="535865" y="1152101"/>
                  <a:pt x="536299" y="1151992"/>
                  <a:pt x="536299" y="1151992"/>
                </a:cubicBezTo>
                <a:lnTo>
                  <a:pt x="546719" y="1148899"/>
                </a:lnTo>
                <a:cubicBezTo>
                  <a:pt x="547913" y="1148573"/>
                  <a:pt x="548836" y="1147834"/>
                  <a:pt x="549432" y="1146748"/>
                </a:cubicBezTo>
                <a:cubicBezTo>
                  <a:pt x="549975" y="1145663"/>
                  <a:pt x="550084" y="1144415"/>
                  <a:pt x="549758" y="1143275"/>
                </a:cubicBezTo>
                <a:lnTo>
                  <a:pt x="547479" y="1135731"/>
                </a:lnTo>
                <a:cubicBezTo>
                  <a:pt x="546882" y="1133832"/>
                  <a:pt x="545146" y="1132529"/>
                  <a:pt x="543137" y="1132529"/>
                </a:cubicBezTo>
                <a:lnTo>
                  <a:pt x="539664" y="1132529"/>
                </a:lnTo>
                <a:lnTo>
                  <a:pt x="524686" y="1109031"/>
                </a:lnTo>
                <a:lnTo>
                  <a:pt x="524251" y="1100890"/>
                </a:lnTo>
                <a:lnTo>
                  <a:pt x="538470" y="1105557"/>
                </a:lnTo>
                <a:cubicBezTo>
                  <a:pt x="539230" y="1105828"/>
                  <a:pt x="540044" y="1105828"/>
                  <a:pt x="540858" y="1105666"/>
                </a:cubicBezTo>
                <a:lnTo>
                  <a:pt x="544874" y="1104743"/>
                </a:lnTo>
                <a:lnTo>
                  <a:pt x="543897" y="1107240"/>
                </a:lnTo>
                <a:cubicBezTo>
                  <a:pt x="543137" y="1109139"/>
                  <a:pt x="543788" y="1111364"/>
                  <a:pt x="545472" y="1112558"/>
                </a:cubicBezTo>
                <a:lnTo>
                  <a:pt x="557465" y="1121133"/>
                </a:lnTo>
                <a:cubicBezTo>
                  <a:pt x="559038" y="1122327"/>
                  <a:pt x="561209" y="1122327"/>
                  <a:pt x="562784" y="1121133"/>
                </a:cubicBezTo>
                <a:lnTo>
                  <a:pt x="575156" y="1111907"/>
                </a:lnTo>
                <a:cubicBezTo>
                  <a:pt x="576785" y="1110659"/>
                  <a:pt x="577382" y="1108542"/>
                  <a:pt x="576676" y="1106643"/>
                </a:cubicBezTo>
                <a:cubicBezTo>
                  <a:pt x="575971" y="1104743"/>
                  <a:pt x="574071" y="1103549"/>
                  <a:pt x="572064" y="1103767"/>
                </a:cubicBezTo>
                <a:lnTo>
                  <a:pt x="567450" y="1104200"/>
                </a:lnTo>
                <a:lnTo>
                  <a:pt x="567179" y="1102681"/>
                </a:lnTo>
                <a:cubicBezTo>
                  <a:pt x="566963" y="1101541"/>
                  <a:pt x="566311" y="1100510"/>
                  <a:pt x="565334" y="1099859"/>
                </a:cubicBezTo>
                <a:lnTo>
                  <a:pt x="560938" y="1096766"/>
                </a:lnTo>
                <a:lnTo>
                  <a:pt x="561100" y="1095246"/>
                </a:lnTo>
                <a:lnTo>
                  <a:pt x="571032" y="1086943"/>
                </a:lnTo>
                <a:cubicBezTo>
                  <a:pt x="572226" y="1085966"/>
                  <a:pt x="572823" y="1084446"/>
                  <a:pt x="572606" y="1082927"/>
                </a:cubicBezTo>
                <a:cubicBezTo>
                  <a:pt x="572389" y="1081407"/>
                  <a:pt x="571466" y="1080050"/>
                  <a:pt x="570055" y="1079398"/>
                </a:cubicBezTo>
                <a:lnTo>
                  <a:pt x="566094" y="1077500"/>
                </a:lnTo>
                <a:cubicBezTo>
                  <a:pt x="566907" y="1076794"/>
                  <a:pt x="567450" y="1075817"/>
                  <a:pt x="567613" y="1074733"/>
                </a:cubicBezTo>
                <a:cubicBezTo>
                  <a:pt x="567776" y="1073647"/>
                  <a:pt x="567505" y="1072561"/>
                  <a:pt x="566963" y="1071693"/>
                </a:cubicBezTo>
                <a:cubicBezTo>
                  <a:pt x="567722" y="1071204"/>
                  <a:pt x="568318" y="1070499"/>
                  <a:pt x="568644" y="1069631"/>
                </a:cubicBezTo>
                <a:cubicBezTo>
                  <a:pt x="569405" y="1067730"/>
                  <a:pt x="568807" y="1065560"/>
                  <a:pt x="567179" y="1064312"/>
                </a:cubicBezTo>
                <a:lnTo>
                  <a:pt x="560992" y="1059645"/>
                </a:lnTo>
                <a:cubicBezTo>
                  <a:pt x="561427" y="1058668"/>
                  <a:pt x="561481" y="1057528"/>
                  <a:pt x="561209" y="1056497"/>
                </a:cubicBezTo>
                <a:lnTo>
                  <a:pt x="559581" y="1050799"/>
                </a:lnTo>
                <a:cubicBezTo>
                  <a:pt x="560830" y="1051341"/>
                  <a:pt x="562241" y="1051341"/>
                  <a:pt x="563435" y="1050799"/>
                </a:cubicBezTo>
                <a:cubicBezTo>
                  <a:pt x="564465" y="1050310"/>
                  <a:pt x="565280" y="1049442"/>
                  <a:pt x="565713" y="1048410"/>
                </a:cubicBezTo>
                <a:lnTo>
                  <a:pt x="568644" y="1050093"/>
                </a:lnTo>
                <a:cubicBezTo>
                  <a:pt x="569133" y="1050364"/>
                  <a:pt x="569675" y="1050582"/>
                  <a:pt x="570272" y="1050636"/>
                </a:cubicBezTo>
                <a:lnTo>
                  <a:pt x="584709" y="1052644"/>
                </a:lnTo>
                <a:lnTo>
                  <a:pt x="598331" y="1060621"/>
                </a:lnTo>
                <a:cubicBezTo>
                  <a:pt x="599904" y="1061544"/>
                  <a:pt x="601858" y="1061436"/>
                  <a:pt x="603323" y="1060351"/>
                </a:cubicBezTo>
                <a:cubicBezTo>
                  <a:pt x="604788" y="1059264"/>
                  <a:pt x="605494" y="1057419"/>
                  <a:pt x="605059" y="1055684"/>
                </a:cubicBezTo>
                <a:lnTo>
                  <a:pt x="604408" y="1052861"/>
                </a:lnTo>
                <a:lnTo>
                  <a:pt x="605657" y="1052644"/>
                </a:lnTo>
                <a:cubicBezTo>
                  <a:pt x="607881" y="1052264"/>
                  <a:pt x="609510" y="1050310"/>
                  <a:pt x="609456" y="1048031"/>
                </a:cubicBezTo>
                <a:lnTo>
                  <a:pt x="609293" y="1042495"/>
                </a:lnTo>
                <a:cubicBezTo>
                  <a:pt x="609238" y="1040378"/>
                  <a:pt x="607719" y="1038587"/>
                  <a:pt x="605602" y="1038208"/>
                </a:cubicBezTo>
                <a:cubicBezTo>
                  <a:pt x="605602" y="1038208"/>
                  <a:pt x="603648" y="1037881"/>
                  <a:pt x="603648" y="1037881"/>
                </a:cubicBezTo>
                <a:lnTo>
                  <a:pt x="603648" y="1037773"/>
                </a:lnTo>
                <a:cubicBezTo>
                  <a:pt x="603594" y="1037502"/>
                  <a:pt x="603486" y="1037013"/>
                  <a:pt x="603486" y="1037013"/>
                </a:cubicBezTo>
                <a:lnTo>
                  <a:pt x="612820" y="1036743"/>
                </a:lnTo>
                <a:lnTo>
                  <a:pt x="614829" y="1038913"/>
                </a:lnTo>
                <a:cubicBezTo>
                  <a:pt x="616022" y="1040161"/>
                  <a:pt x="617813" y="1040650"/>
                  <a:pt x="619441" y="1040161"/>
                </a:cubicBezTo>
                <a:lnTo>
                  <a:pt x="624814" y="1038587"/>
                </a:lnTo>
                <a:lnTo>
                  <a:pt x="625682" y="1039292"/>
                </a:lnTo>
                <a:cubicBezTo>
                  <a:pt x="627528" y="1040813"/>
                  <a:pt x="630241" y="1040705"/>
                  <a:pt x="631870" y="1038967"/>
                </a:cubicBezTo>
                <a:lnTo>
                  <a:pt x="640389" y="1030122"/>
                </a:lnTo>
                <a:cubicBezTo>
                  <a:pt x="641204" y="1029253"/>
                  <a:pt x="641638" y="1028060"/>
                  <a:pt x="641638" y="1026866"/>
                </a:cubicBezTo>
                <a:lnTo>
                  <a:pt x="640661" y="986814"/>
                </a:lnTo>
                <a:lnTo>
                  <a:pt x="646468" y="947686"/>
                </a:lnTo>
                <a:cubicBezTo>
                  <a:pt x="646957" y="947903"/>
                  <a:pt x="647553" y="947903"/>
                  <a:pt x="648096" y="947903"/>
                </a:cubicBezTo>
                <a:close/>
                <a:moveTo>
                  <a:pt x="1917151" y="941264"/>
                </a:moveTo>
                <a:lnTo>
                  <a:pt x="1917097" y="941318"/>
                </a:lnTo>
                <a:lnTo>
                  <a:pt x="1917097" y="941315"/>
                </a:lnTo>
                <a:close/>
                <a:moveTo>
                  <a:pt x="2228446" y="917383"/>
                </a:moveTo>
                <a:cubicBezTo>
                  <a:pt x="2228663" y="917383"/>
                  <a:pt x="2229042" y="917383"/>
                  <a:pt x="2229042" y="917383"/>
                </a:cubicBezTo>
                <a:lnTo>
                  <a:pt x="2206900" y="922321"/>
                </a:lnTo>
                <a:cubicBezTo>
                  <a:pt x="2206520" y="922430"/>
                  <a:pt x="2206086" y="922593"/>
                  <a:pt x="2205706" y="922810"/>
                </a:cubicBezTo>
                <a:cubicBezTo>
                  <a:pt x="2205706" y="922810"/>
                  <a:pt x="2189208" y="932036"/>
                  <a:pt x="2189208" y="932036"/>
                </a:cubicBezTo>
                <a:lnTo>
                  <a:pt x="2188448" y="932036"/>
                </a:lnTo>
                <a:lnTo>
                  <a:pt x="2204783" y="922972"/>
                </a:lnTo>
                <a:cubicBezTo>
                  <a:pt x="2205163" y="922810"/>
                  <a:pt x="2205544" y="922647"/>
                  <a:pt x="2205977" y="922539"/>
                </a:cubicBezTo>
                <a:lnTo>
                  <a:pt x="2205977" y="922484"/>
                </a:lnTo>
                <a:close/>
                <a:moveTo>
                  <a:pt x="1923556" y="897694"/>
                </a:moveTo>
                <a:lnTo>
                  <a:pt x="1923609" y="897793"/>
                </a:lnTo>
                <a:lnTo>
                  <a:pt x="1925563" y="910601"/>
                </a:lnTo>
                <a:cubicBezTo>
                  <a:pt x="1925726" y="911741"/>
                  <a:pt x="1925454" y="912880"/>
                  <a:pt x="1924857" y="913803"/>
                </a:cubicBezTo>
                <a:lnTo>
                  <a:pt x="1916717" y="926068"/>
                </a:lnTo>
                <a:cubicBezTo>
                  <a:pt x="1916012" y="927099"/>
                  <a:pt x="1914871" y="927859"/>
                  <a:pt x="1913569" y="928022"/>
                </a:cubicBezTo>
                <a:lnTo>
                  <a:pt x="1912646" y="928131"/>
                </a:lnTo>
                <a:lnTo>
                  <a:pt x="1917042" y="937682"/>
                </a:lnTo>
                <a:lnTo>
                  <a:pt x="1917097" y="941315"/>
                </a:lnTo>
                <a:lnTo>
                  <a:pt x="1914492" y="943760"/>
                </a:lnTo>
                <a:lnTo>
                  <a:pt x="1913352" y="944194"/>
                </a:lnTo>
                <a:lnTo>
                  <a:pt x="1913244" y="944086"/>
                </a:lnTo>
                <a:lnTo>
                  <a:pt x="1914329" y="943706"/>
                </a:lnTo>
                <a:cubicBezTo>
                  <a:pt x="1915523" y="943272"/>
                  <a:pt x="1916499" y="942403"/>
                  <a:pt x="1916988" y="941209"/>
                </a:cubicBezTo>
                <a:cubicBezTo>
                  <a:pt x="1917531" y="940070"/>
                  <a:pt x="1917531" y="938713"/>
                  <a:pt x="1916988" y="937574"/>
                </a:cubicBezTo>
                <a:lnTo>
                  <a:pt x="1912592" y="928022"/>
                </a:lnTo>
                <a:lnTo>
                  <a:pt x="1913515" y="927913"/>
                </a:lnTo>
                <a:cubicBezTo>
                  <a:pt x="1914817" y="927750"/>
                  <a:pt x="1915957" y="927045"/>
                  <a:pt x="1916662" y="925959"/>
                </a:cubicBezTo>
                <a:lnTo>
                  <a:pt x="1924803" y="913694"/>
                </a:lnTo>
                <a:cubicBezTo>
                  <a:pt x="1925400" y="912717"/>
                  <a:pt x="1925672" y="911578"/>
                  <a:pt x="1925509" y="910493"/>
                </a:cubicBezTo>
                <a:close/>
                <a:moveTo>
                  <a:pt x="1922212" y="895159"/>
                </a:moveTo>
                <a:lnTo>
                  <a:pt x="1923555" y="897685"/>
                </a:lnTo>
                <a:lnTo>
                  <a:pt x="1923556" y="897694"/>
                </a:lnTo>
                <a:close/>
                <a:moveTo>
                  <a:pt x="2290825" y="852472"/>
                </a:moveTo>
                <a:lnTo>
                  <a:pt x="2266435" y="860620"/>
                </a:lnTo>
                <a:cubicBezTo>
                  <a:pt x="2264861" y="861163"/>
                  <a:pt x="2263667" y="862519"/>
                  <a:pt x="2263396" y="864148"/>
                </a:cubicBezTo>
                <a:lnTo>
                  <a:pt x="2263422" y="864214"/>
                </a:lnTo>
                <a:lnTo>
                  <a:pt x="2266380" y="860780"/>
                </a:lnTo>
                <a:lnTo>
                  <a:pt x="2290910" y="852585"/>
                </a:lnTo>
                <a:close/>
                <a:moveTo>
                  <a:pt x="4226981" y="846714"/>
                </a:moveTo>
                <a:lnTo>
                  <a:pt x="4226948" y="846746"/>
                </a:lnTo>
                <a:lnTo>
                  <a:pt x="4224267" y="855648"/>
                </a:lnTo>
                <a:lnTo>
                  <a:pt x="4224290" y="855646"/>
                </a:lnTo>
                <a:close/>
                <a:moveTo>
                  <a:pt x="2620602" y="845529"/>
                </a:moveTo>
                <a:lnTo>
                  <a:pt x="2620657" y="845529"/>
                </a:lnTo>
                <a:lnTo>
                  <a:pt x="2621801" y="845671"/>
                </a:lnTo>
                <a:close/>
                <a:moveTo>
                  <a:pt x="4261401" y="817942"/>
                </a:moveTo>
                <a:lnTo>
                  <a:pt x="4261356" y="817984"/>
                </a:lnTo>
                <a:lnTo>
                  <a:pt x="4257503" y="847289"/>
                </a:lnTo>
                <a:cubicBezTo>
                  <a:pt x="4257395" y="848211"/>
                  <a:pt x="4257557" y="849188"/>
                  <a:pt x="4258045" y="850056"/>
                </a:cubicBezTo>
                <a:lnTo>
                  <a:pt x="4260534" y="854601"/>
                </a:lnTo>
                <a:lnTo>
                  <a:pt x="4260596" y="854506"/>
                </a:lnTo>
                <a:lnTo>
                  <a:pt x="4258100" y="849948"/>
                </a:lnTo>
                <a:cubicBezTo>
                  <a:pt x="4257612" y="849133"/>
                  <a:pt x="4257448" y="848156"/>
                  <a:pt x="4257557" y="847180"/>
                </a:cubicBezTo>
                <a:close/>
                <a:moveTo>
                  <a:pt x="1683025" y="799230"/>
                </a:moveTo>
                <a:lnTo>
                  <a:pt x="1693340" y="814596"/>
                </a:lnTo>
                <a:cubicBezTo>
                  <a:pt x="1693937" y="815520"/>
                  <a:pt x="1694209" y="816659"/>
                  <a:pt x="1694046" y="817744"/>
                </a:cubicBezTo>
                <a:lnTo>
                  <a:pt x="1693449" y="822141"/>
                </a:lnTo>
                <a:lnTo>
                  <a:pt x="1694307" y="822028"/>
                </a:lnTo>
                <a:lnTo>
                  <a:pt x="1694807" y="818344"/>
                </a:lnTo>
                <a:cubicBezTo>
                  <a:pt x="1694970" y="817204"/>
                  <a:pt x="1694699" y="816118"/>
                  <a:pt x="1694102" y="815195"/>
                </a:cubicBezTo>
                <a:lnTo>
                  <a:pt x="1683573" y="799511"/>
                </a:lnTo>
                <a:close/>
                <a:moveTo>
                  <a:pt x="2287057" y="797158"/>
                </a:moveTo>
                <a:lnTo>
                  <a:pt x="2279026" y="818126"/>
                </a:lnTo>
                <a:lnTo>
                  <a:pt x="2279017" y="818166"/>
                </a:lnTo>
                <a:lnTo>
                  <a:pt x="2287057" y="797175"/>
                </a:lnTo>
                <a:close/>
                <a:moveTo>
                  <a:pt x="2586032" y="781706"/>
                </a:moveTo>
                <a:lnTo>
                  <a:pt x="2586087" y="781761"/>
                </a:lnTo>
                <a:cubicBezTo>
                  <a:pt x="2586738" y="781598"/>
                  <a:pt x="2587498" y="781652"/>
                  <a:pt x="2588149" y="781815"/>
                </a:cubicBezTo>
                <a:cubicBezTo>
                  <a:pt x="2587606" y="781706"/>
                  <a:pt x="2587118" y="781706"/>
                  <a:pt x="2586575" y="781815"/>
                </a:cubicBezTo>
                <a:cubicBezTo>
                  <a:pt x="2586575" y="781815"/>
                  <a:pt x="2576318" y="784040"/>
                  <a:pt x="2576318" y="784040"/>
                </a:cubicBezTo>
                <a:lnTo>
                  <a:pt x="2576318" y="783822"/>
                </a:lnTo>
                <a:close/>
                <a:moveTo>
                  <a:pt x="3440301" y="771798"/>
                </a:moveTo>
                <a:lnTo>
                  <a:pt x="3448333" y="771906"/>
                </a:lnTo>
                <a:lnTo>
                  <a:pt x="3448333" y="771852"/>
                </a:lnTo>
                <a:cubicBezTo>
                  <a:pt x="3449527" y="771852"/>
                  <a:pt x="3450667" y="772340"/>
                  <a:pt x="3451481" y="773154"/>
                </a:cubicBezTo>
                <a:lnTo>
                  <a:pt x="3451915" y="773588"/>
                </a:lnTo>
                <a:cubicBezTo>
                  <a:pt x="3451535" y="773425"/>
                  <a:pt x="3451155" y="773317"/>
                  <a:pt x="3450721" y="773317"/>
                </a:cubicBezTo>
                <a:cubicBezTo>
                  <a:pt x="3450721" y="773317"/>
                  <a:pt x="3438076" y="773208"/>
                  <a:pt x="3438076" y="773208"/>
                </a:cubicBezTo>
                <a:lnTo>
                  <a:pt x="3438076" y="773100"/>
                </a:lnTo>
                <a:close/>
                <a:moveTo>
                  <a:pt x="2288350" y="771158"/>
                </a:moveTo>
                <a:lnTo>
                  <a:pt x="2286786" y="774547"/>
                </a:lnTo>
                <a:lnTo>
                  <a:pt x="2286787" y="774587"/>
                </a:lnTo>
                <a:lnTo>
                  <a:pt x="2288360" y="771180"/>
                </a:lnTo>
                <a:close/>
                <a:moveTo>
                  <a:pt x="1637668" y="746760"/>
                </a:moveTo>
                <a:lnTo>
                  <a:pt x="1641567" y="750612"/>
                </a:lnTo>
                <a:lnTo>
                  <a:pt x="1642109" y="798098"/>
                </a:lnTo>
                <a:lnTo>
                  <a:pt x="1642863" y="798074"/>
                </a:lnTo>
                <a:lnTo>
                  <a:pt x="1642328" y="751210"/>
                </a:lnTo>
                <a:cubicBezTo>
                  <a:pt x="1642328" y="748768"/>
                  <a:pt x="1640319" y="746760"/>
                  <a:pt x="1637824" y="746760"/>
                </a:cubicBezTo>
                <a:close/>
                <a:moveTo>
                  <a:pt x="4245618" y="742817"/>
                </a:moveTo>
                <a:lnTo>
                  <a:pt x="4246052" y="742980"/>
                </a:lnTo>
                <a:lnTo>
                  <a:pt x="4252022" y="749493"/>
                </a:lnTo>
                <a:lnTo>
                  <a:pt x="4260434" y="768651"/>
                </a:lnTo>
                <a:lnTo>
                  <a:pt x="4252402" y="784932"/>
                </a:lnTo>
                <a:cubicBezTo>
                  <a:pt x="4251587" y="786560"/>
                  <a:pt x="4251859" y="788569"/>
                  <a:pt x="4253052" y="789925"/>
                </a:cubicBezTo>
                <a:lnTo>
                  <a:pt x="4258588" y="796220"/>
                </a:lnTo>
                <a:cubicBezTo>
                  <a:pt x="4258805" y="796438"/>
                  <a:pt x="4259023" y="796655"/>
                  <a:pt x="4259240" y="796817"/>
                </a:cubicBezTo>
                <a:cubicBezTo>
                  <a:pt x="4258697" y="796546"/>
                  <a:pt x="4258154" y="796220"/>
                  <a:pt x="4257720" y="795732"/>
                </a:cubicBezTo>
                <a:lnTo>
                  <a:pt x="4252185" y="789437"/>
                </a:lnTo>
                <a:cubicBezTo>
                  <a:pt x="4250991" y="788025"/>
                  <a:pt x="4250719" y="786072"/>
                  <a:pt x="4251533" y="784444"/>
                </a:cubicBezTo>
                <a:lnTo>
                  <a:pt x="4259565" y="768162"/>
                </a:lnTo>
                <a:lnTo>
                  <a:pt x="4259565" y="768108"/>
                </a:lnTo>
                <a:lnTo>
                  <a:pt x="4251153" y="748949"/>
                </a:lnTo>
                <a:close/>
                <a:moveTo>
                  <a:pt x="2449977" y="741709"/>
                </a:moveTo>
                <a:lnTo>
                  <a:pt x="2453613" y="741872"/>
                </a:lnTo>
                <a:cubicBezTo>
                  <a:pt x="2454210" y="741926"/>
                  <a:pt x="2454752" y="742090"/>
                  <a:pt x="2455295" y="742306"/>
                </a:cubicBezTo>
                <a:cubicBezTo>
                  <a:pt x="2454969" y="742252"/>
                  <a:pt x="2454644" y="742090"/>
                  <a:pt x="2454319" y="742090"/>
                </a:cubicBezTo>
                <a:cubicBezTo>
                  <a:pt x="2454319" y="742090"/>
                  <a:pt x="2449977" y="741872"/>
                  <a:pt x="2449977" y="741872"/>
                </a:cubicBezTo>
                <a:close/>
                <a:moveTo>
                  <a:pt x="2359183" y="724885"/>
                </a:moveTo>
                <a:lnTo>
                  <a:pt x="2377743" y="725102"/>
                </a:lnTo>
                <a:cubicBezTo>
                  <a:pt x="2377906" y="725102"/>
                  <a:pt x="2378178" y="725211"/>
                  <a:pt x="2378178" y="725211"/>
                </a:cubicBezTo>
                <a:close/>
                <a:moveTo>
                  <a:pt x="2539686" y="720389"/>
                </a:moveTo>
                <a:lnTo>
                  <a:pt x="2546144" y="721964"/>
                </a:lnTo>
                <a:lnTo>
                  <a:pt x="2562425" y="725979"/>
                </a:lnTo>
                <a:cubicBezTo>
                  <a:pt x="2563347" y="726196"/>
                  <a:pt x="2564379" y="726142"/>
                  <a:pt x="2565247" y="725762"/>
                </a:cubicBezTo>
                <a:lnTo>
                  <a:pt x="2570457" y="723591"/>
                </a:lnTo>
                <a:lnTo>
                  <a:pt x="2565627" y="751052"/>
                </a:lnTo>
                <a:cubicBezTo>
                  <a:pt x="2565573" y="751324"/>
                  <a:pt x="2565573" y="751867"/>
                  <a:pt x="2565573" y="751867"/>
                </a:cubicBezTo>
                <a:lnTo>
                  <a:pt x="2565682" y="777482"/>
                </a:lnTo>
                <a:cubicBezTo>
                  <a:pt x="2565682" y="777699"/>
                  <a:pt x="2565682" y="778024"/>
                  <a:pt x="2565682" y="778024"/>
                </a:cubicBezTo>
                <a:lnTo>
                  <a:pt x="2567093" y="789693"/>
                </a:lnTo>
                <a:cubicBezTo>
                  <a:pt x="2567201" y="790941"/>
                  <a:pt x="2567906" y="792082"/>
                  <a:pt x="2568937" y="792840"/>
                </a:cubicBezTo>
                <a:cubicBezTo>
                  <a:pt x="2569535" y="793275"/>
                  <a:pt x="2570240" y="793492"/>
                  <a:pt x="2571000" y="793600"/>
                </a:cubicBezTo>
                <a:cubicBezTo>
                  <a:pt x="2571651" y="793709"/>
                  <a:pt x="2572357" y="793763"/>
                  <a:pt x="2573007" y="793600"/>
                </a:cubicBezTo>
                <a:lnTo>
                  <a:pt x="2582180" y="791646"/>
                </a:lnTo>
                <a:lnTo>
                  <a:pt x="2582668" y="820845"/>
                </a:lnTo>
                <a:cubicBezTo>
                  <a:pt x="2582722" y="822581"/>
                  <a:pt x="2583699" y="824155"/>
                  <a:pt x="2585273" y="824860"/>
                </a:cubicBezTo>
                <a:lnTo>
                  <a:pt x="2585490" y="824969"/>
                </a:lnTo>
                <a:lnTo>
                  <a:pt x="2583156" y="830722"/>
                </a:lnTo>
                <a:cubicBezTo>
                  <a:pt x="2582288" y="832839"/>
                  <a:pt x="2583156" y="835280"/>
                  <a:pt x="2585164" y="836365"/>
                </a:cubicBezTo>
                <a:lnTo>
                  <a:pt x="2616207" y="853569"/>
                </a:lnTo>
                <a:cubicBezTo>
                  <a:pt x="2616695" y="853840"/>
                  <a:pt x="2617238" y="854003"/>
                  <a:pt x="2617835" y="854111"/>
                </a:cubicBezTo>
                <a:lnTo>
                  <a:pt x="2618106" y="854111"/>
                </a:lnTo>
                <a:cubicBezTo>
                  <a:pt x="2618161" y="854111"/>
                  <a:pt x="2618269" y="854111"/>
                  <a:pt x="2618269" y="854111"/>
                </a:cubicBezTo>
                <a:lnTo>
                  <a:pt x="2632759" y="855849"/>
                </a:lnTo>
                <a:cubicBezTo>
                  <a:pt x="2634170" y="856065"/>
                  <a:pt x="2635581" y="855523"/>
                  <a:pt x="2636558" y="854491"/>
                </a:cubicBezTo>
                <a:lnTo>
                  <a:pt x="2638186" y="852809"/>
                </a:lnTo>
                <a:lnTo>
                  <a:pt x="2645676" y="861331"/>
                </a:lnTo>
                <a:cubicBezTo>
                  <a:pt x="2646544" y="862253"/>
                  <a:pt x="2647629" y="862742"/>
                  <a:pt x="2648823" y="862795"/>
                </a:cubicBezTo>
                <a:cubicBezTo>
                  <a:pt x="2649855" y="862959"/>
                  <a:pt x="2650940" y="862795"/>
                  <a:pt x="2651862" y="862198"/>
                </a:cubicBezTo>
                <a:lnTo>
                  <a:pt x="2656693" y="859268"/>
                </a:lnTo>
                <a:lnTo>
                  <a:pt x="2660057" y="869850"/>
                </a:lnTo>
                <a:cubicBezTo>
                  <a:pt x="2660274" y="870556"/>
                  <a:pt x="2660654" y="871207"/>
                  <a:pt x="2661143" y="871695"/>
                </a:cubicBezTo>
                <a:lnTo>
                  <a:pt x="2672920" y="883526"/>
                </a:lnTo>
                <a:lnTo>
                  <a:pt x="2674656" y="892373"/>
                </a:lnTo>
                <a:cubicBezTo>
                  <a:pt x="2674819" y="893078"/>
                  <a:pt x="2675144" y="893784"/>
                  <a:pt x="2675633" y="894381"/>
                </a:cubicBezTo>
                <a:lnTo>
                  <a:pt x="2695984" y="918693"/>
                </a:lnTo>
                <a:cubicBezTo>
                  <a:pt x="2696473" y="919291"/>
                  <a:pt x="2697124" y="919780"/>
                  <a:pt x="2697884" y="920051"/>
                </a:cubicBezTo>
                <a:lnTo>
                  <a:pt x="2734625" y="933455"/>
                </a:lnTo>
                <a:cubicBezTo>
                  <a:pt x="2735113" y="933672"/>
                  <a:pt x="2735765" y="933726"/>
                  <a:pt x="2736253" y="933726"/>
                </a:cubicBezTo>
                <a:lnTo>
                  <a:pt x="2736633" y="933726"/>
                </a:lnTo>
                <a:cubicBezTo>
                  <a:pt x="2736633" y="933726"/>
                  <a:pt x="2736741" y="933726"/>
                  <a:pt x="2736741" y="933726"/>
                </a:cubicBezTo>
                <a:lnTo>
                  <a:pt x="2759643" y="933183"/>
                </a:lnTo>
                <a:cubicBezTo>
                  <a:pt x="2760674" y="933130"/>
                  <a:pt x="2761651" y="932804"/>
                  <a:pt x="2762411" y="932152"/>
                </a:cubicBezTo>
                <a:lnTo>
                  <a:pt x="2763714" y="931121"/>
                </a:lnTo>
                <a:lnTo>
                  <a:pt x="2767512" y="938393"/>
                </a:lnTo>
                <a:cubicBezTo>
                  <a:pt x="2768327" y="940021"/>
                  <a:pt x="2770063" y="940890"/>
                  <a:pt x="2771800" y="940782"/>
                </a:cubicBezTo>
                <a:cubicBezTo>
                  <a:pt x="2772451" y="940836"/>
                  <a:pt x="2773102" y="940782"/>
                  <a:pt x="2773754" y="940510"/>
                </a:cubicBezTo>
                <a:lnTo>
                  <a:pt x="2780483" y="937742"/>
                </a:lnTo>
                <a:lnTo>
                  <a:pt x="2795787" y="948596"/>
                </a:lnTo>
                <a:cubicBezTo>
                  <a:pt x="2796601" y="949193"/>
                  <a:pt x="2797632" y="949411"/>
                  <a:pt x="2798609" y="949411"/>
                </a:cubicBezTo>
                <a:cubicBezTo>
                  <a:pt x="2798989" y="949464"/>
                  <a:pt x="2799369" y="949411"/>
                  <a:pt x="2799749" y="949356"/>
                </a:cubicBezTo>
                <a:lnTo>
                  <a:pt x="2805393" y="948162"/>
                </a:lnTo>
                <a:lnTo>
                  <a:pt x="2809843" y="949790"/>
                </a:lnTo>
                <a:lnTo>
                  <a:pt x="2802951" y="956900"/>
                </a:lnTo>
                <a:cubicBezTo>
                  <a:pt x="2802517" y="957388"/>
                  <a:pt x="2802137" y="957985"/>
                  <a:pt x="2801920" y="958636"/>
                </a:cubicBezTo>
                <a:lnTo>
                  <a:pt x="2798230" y="969707"/>
                </a:lnTo>
                <a:cubicBezTo>
                  <a:pt x="2797795" y="970955"/>
                  <a:pt x="2797958" y="972367"/>
                  <a:pt x="2798663" y="973506"/>
                </a:cubicBezTo>
                <a:lnTo>
                  <a:pt x="2813751" y="997657"/>
                </a:lnTo>
                <a:lnTo>
                  <a:pt x="2807998" y="1000695"/>
                </a:lnTo>
                <a:cubicBezTo>
                  <a:pt x="2806913" y="1001293"/>
                  <a:pt x="2806099" y="1002269"/>
                  <a:pt x="2805773" y="1003464"/>
                </a:cubicBezTo>
                <a:cubicBezTo>
                  <a:pt x="2805447" y="1004658"/>
                  <a:pt x="2805610" y="1005906"/>
                  <a:pt x="2806207" y="1006991"/>
                </a:cubicBezTo>
                <a:lnTo>
                  <a:pt x="2814402" y="1020939"/>
                </a:lnTo>
                <a:lnTo>
                  <a:pt x="2813046" y="1023544"/>
                </a:lnTo>
                <a:cubicBezTo>
                  <a:pt x="2812394" y="1024792"/>
                  <a:pt x="2812340" y="1026312"/>
                  <a:pt x="2812991" y="1027614"/>
                </a:cubicBezTo>
                <a:cubicBezTo>
                  <a:pt x="2813588" y="1028862"/>
                  <a:pt x="2814836" y="1029784"/>
                  <a:pt x="2816247" y="1030056"/>
                </a:cubicBezTo>
                <a:lnTo>
                  <a:pt x="2834102" y="1033258"/>
                </a:lnTo>
                <a:lnTo>
                  <a:pt x="2832962" y="1039336"/>
                </a:lnTo>
                <a:cubicBezTo>
                  <a:pt x="2832691" y="1040638"/>
                  <a:pt x="2833017" y="1041995"/>
                  <a:pt x="2833885" y="1043026"/>
                </a:cubicBezTo>
                <a:cubicBezTo>
                  <a:pt x="2834699" y="1044058"/>
                  <a:pt x="2835947" y="1044709"/>
                  <a:pt x="2837304" y="1044709"/>
                </a:cubicBezTo>
                <a:lnTo>
                  <a:pt x="2857493" y="1045035"/>
                </a:lnTo>
                <a:lnTo>
                  <a:pt x="2864059" y="1050462"/>
                </a:lnTo>
                <a:cubicBezTo>
                  <a:pt x="2864548" y="1050896"/>
                  <a:pt x="2865090" y="1051167"/>
                  <a:pt x="2865688" y="1051330"/>
                </a:cubicBezTo>
                <a:cubicBezTo>
                  <a:pt x="2866339" y="1051547"/>
                  <a:pt x="2866990" y="1051601"/>
                  <a:pt x="2867641" y="1051547"/>
                </a:cubicBezTo>
                <a:cubicBezTo>
                  <a:pt x="2868835" y="1051438"/>
                  <a:pt x="2869866" y="1050842"/>
                  <a:pt x="2870626" y="1049973"/>
                </a:cubicBezTo>
                <a:lnTo>
                  <a:pt x="2872037" y="1050462"/>
                </a:lnTo>
                <a:lnTo>
                  <a:pt x="2872471" y="1051221"/>
                </a:lnTo>
                <a:lnTo>
                  <a:pt x="2867478" y="1055129"/>
                </a:lnTo>
                <a:cubicBezTo>
                  <a:pt x="2866230" y="1056051"/>
                  <a:pt x="2865633" y="1057571"/>
                  <a:pt x="2865742" y="1059090"/>
                </a:cubicBezTo>
                <a:cubicBezTo>
                  <a:pt x="2865905" y="1060610"/>
                  <a:pt x="2866772" y="1061967"/>
                  <a:pt x="2868129" y="1062672"/>
                </a:cubicBezTo>
                <a:lnTo>
                  <a:pt x="2876867" y="1067286"/>
                </a:lnTo>
                <a:lnTo>
                  <a:pt x="2879310" y="1072658"/>
                </a:lnTo>
                <a:cubicBezTo>
                  <a:pt x="2879961" y="1074069"/>
                  <a:pt x="2881209" y="1075046"/>
                  <a:pt x="2882728" y="1075263"/>
                </a:cubicBezTo>
                <a:lnTo>
                  <a:pt x="2888698" y="1076186"/>
                </a:lnTo>
                <a:lnTo>
                  <a:pt x="2888047" y="1078302"/>
                </a:lnTo>
                <a:cubicBezTo>
                  <a:pt x="2887776" y="1079171"/>
                  <a:pt x="2887776" y="1080093"/>
                  <a:pt x="2888047" y="1080962"/>
                </a:cubicBezTo>
                <a:lnTo>
                  <a:pt x="2890652" y="1089536"/>
                </a:lnTo>
                <a:cubicBezTo>
                  <a:pt x="2891031" y="1090730"/>
                  <a:pt x="2891900" y="1091762"/>
                  <a:pt x="2893094" y="1092304"/>
                </a:cubicBezTo>
                <a:cubicBezTo>
                  <a:pt x="2894234" y="1092793"/>
                  <a:pt x="2895591" y="1092847"/>
                  <a:pt x="2896784" y="1092304"/>
                </a:cubicBezTo>
                <a:lnTo>
                  <a:pt x="2899226" y="1091219"/>
                </a:lnTo>
                <a:lnTo>
                  <a:pt x="2916702" y="1099739"/>
                </a:lnTo>
                <a:lnTo>
                  <a:pt x="2887233" y="1116129"/>
                </a:lnTo>
                <a:cubicBezTo>
                  <a:pt x="2886147" y="1116725"/>
                  <a:pt x="2885388" y="1117811"/>
                  <a:pt x="2885062" y="1119005"/>
                </a:cubicBezTo>
                <a:cubicBezTo>
                  <a:pt x="2884737" y="1120253"/>
                  <a:pt x="2884954" y="1121556"/>
                  <a:pt x="2885659" y="1122587"/>
                </a:cubicBezTo>
                <a:lnTo>
                  <a:pt x="2905414" y="1152915"/>
                </a:lnTo>
                <a:lnTo>
                  <a:pt x="2898304" y="1207403"/>
                </a:lnTo>
                <a:lnTo>
                  <a:pt x="2862485" y="1228785"/>
                </a:lnTo>
                <a:cubicBezTo>
                  <a:pt x="2861509" y="1229382"/>
                  <a:pt x="2860803" y="1230359"/>
                  <a:pt x="2860478" y="1231444"/>
                </a:cubicBezTo>
                <a:lnTo>
                  <a:pt x="2852880" y="1258036"/>
                </a:lnTo>
                <a:lnTo>
                  <a:pt x="2848701" y="1258959"/>
                </a:lnTo>
                <a:cubicBezTo>
                  <a:pt x="2847182" y="1259285"/>
                  <a:pt x="2845933" y="1260425"/>
                  <a:pt x="2845391" y="1261890"/>
                </a:cubicBezTo>
                <a:lnTo>
                  <a:pt x="2842785" y="1269433"/>
                </a:lnTo>
                <a:cubicBezTo>
                  <a:pt x="2842568" y="1269976"/>
                  <a:pt x="2842514" y="1270518"/>
                  <a:pt x="2842514" y="1271062"/>
                </a:cubicBezTo>
                <a:cubicBezTo>
                  <a:pt x="2842568" y="1272690"/>
                  <a:pt x="2843491" y="1274209"/>
                  <a:pt x="2845010" y="1274969"/>
                </a:cubicBezTo>
                <a:lnTo>
                  <a:pt x="2849243" y="1277085"/>
                </a:lnTo>
                <a:lnTo>
                  <a:pt x="2855431" y="1292987"/>
                </a:lnTo>
                <a:cubicBezTo>
                  <a:pt x="2855918" y="1294289"/>
                  <a:pt x="2857058" y="1295320"/>
                  <a:pt x="2858415" y="1295700"/>
                </a:cubicBezTo>
                <a:lnTo>
                  <a:pt x="2866990" y="1298088"/>
                </a:lnTo>
                <a:cubicBezTo>
                  <a:pt x="2868021" y="1298360"/>
                  <a:pt x="2869107" y="1298251"/>
                  <a:pt x="2870084" y="1297816"/>
                </a:cubicBezTo>
                <a:lnTo>
                  <a:pt x="2875185" y="1304546"/>
                </a:lnTo>
                <a:lnTo>
                  <a:pt x="2871223" y="1306934"/>
                </a:lnTo>
                <a:cubicBezTo>
                  <a:pt x="2870192" y="1307585"/>
                  <a:pt x="2869432" y="1308670"/>
                  <a:pt x="2869161" y="1309864"/>
                </a:cubicBezTo>
                <a:cubicBezTo>
                  <a:pt x="2869052" y="1310190"/>
                  <a:pt x="2869052" y="1310462"/>
                  <a:pt x="2869052" y="1310788"/>
                </a:cubicBezTo>
                <a:cubicBezTo>
                  <a:pt x="2869052" y="1311710"/>
                  <a:pt x="2869323" y="1312632"/>
                  <a:pt x="2869866" y="1313392"/>
                </a:cubicBezTo>
                <a:lnTo>
                  <a:pt x="2873339" y="1318385"/>
                </a:lnTo>
                <a:lnTo>
                  <a:pt x="2866719" y="1325549"/>
                </a:lnTo>
                <a:cubicBezTo>
                  <a:pt x="2866393" y="1325875"/>
                  <a:pt x="2866176" y="1326254"/>
                  <a:pt x="2865959" y="1326634"/>
                </a:cubicBezTo>
                <a:lnTo>
                  <a:pt x="2856299" y="1346117"/>
                </a:lnTo>
                <a:cubicBezTo>
                  <a:pt x="2855539" y="1347529"/>
                  <a:pt x="2855647" y="1349265"/>
                  <a:pt x="2856571" y="1350621"/>
                </a:cubicBezTo>
                <a:lnTo>
                  <a:pt x="2860369" y="1356320"/>
                </a:lnTo>
                <a:lnTo>
                  <a:pt x="2845173" y="1367500"/>
                </a:lnTo>
                <a:cubicBezTo>
                  <a:pt x="2844034" y="1368368"/>
                  <a:pt x="2843328" y="1369724"/>
                  <a:pt x="2843328" y="1371135"/>
                </a:cubicBezTo>
                <a:lnTo>
                  <a:pt x="2843328" y="1377974"/>
                </a:lnTo>
                <a:lnTo>
                  <a:pt x="2832311" y="1393984"/>
                </a:lnTo>
                <a:lnTo>
                  <a:pt x="2832040" y="1394092"/>
                </a:lnTo>
                <a:lnTo>
                  <a:pt x="2819938" y="1387960"/>
                </a:lnTo>
                <a:cubicBezTo>
                  <a:pt x="2818852" y="1387416"/>
                  <a:pt x="2817550" y="1387362"/>
                  <a:pt x="2816410" y="1387742"/>
                </a:cubicBezTo>
                <a:cubicBezTo>
                  <a:pt x="2815270" y="1388123"/>
                  <a:pt x="2814348" y="1388991"/>
                  <a:pt x="2813805" y="1390076"/>
                </a:cubicBezTo>
                <a:lnTo>
                  <a:pt x="2808432" y="1401473"/>
                </a:lnTo>
                <a:cubicBezTo>
                  <a:pt x="2807944" y="1402558"/>
                  <a:pt x="2807890" y="1403752"/>
                  <a:pt x="2808269" y="1404892"/>
                </a:cubicBezTo>
                <a:lnTo>
                  <a:pt x="2816572" y="1428662"/>
                </a:lnTo>
                <a:cubicBezTo>
                  <a:pt x="2816953" y="1429802"/>
                  <a:pt x="2817821" y="1430779"/>
                  <a:pt x="2818906" y="1431267"/>
                </a:cubicBezTo>
                <a:lnTo>
                  <a:pt x="2824659" y="1433981"/>
                </a:lnTo>
                <a:lnTo>
                  <a:pt x="2836653" y="1456015"/>
                </a:lnTo>
                <a:lnTo>
                  <a:pt x="2826776" y="1461605"/>
                </a:lnTo>
                <a:cubicBezTo>
                  <a:pt x="2825311" y="1462473"/>
                  <a:pt x="2824442" y="1464046"/>
                  <a:pt x="2824496" y="1465729"/>
                </a:cubicBezTo>
                <a:lnTo>
                  <a:pt x="2825093" y="1480925"/>
                </a:lnTo>
                <a:lnTo>
                  <a:pt x="2812557" y="1509254"/>
                </a:lnTo>
                <a:cubicBezTo>
                  <a:pt x="2812177" y="1510013"/>
                  <a:pt x="2812068" y="1510773"/>
                  <a:pt x="2812177" y="1511587"/>
                </a:cubicBezTo>
                <a:lnTo>
                  <a:pt x="2813263" y="1521898"/>
                </a:lnTo>
                <a:lnTo>
                  <a:pt x="2797307" y="1523418"/>
                </a:lnTo>
                <a:lnTo>
                  <a:pt x="2787755" y="1524287"/>
                </a:lnTo>
                <a:cubicBezTo>
                  <a:pt x="2786996" y="1524341"/>
                  <a:pt x="2786290" y="1524612"/>
                  <a:pt x="2785639" y="1525046"/>
                </a:cubicBezTo>
                <a:lnTo>
                  <a:pt x="2777172" y="1530853"/>
                </a:lnTo>
                <a:lnTo>
                  <a:pt x="2757038" y="1525372"/>
                </a:lnTo>
                <a:cubicBezTo>
                  <a:pt x="2756767" y="1525263"/>
                  <a:pt x="2756495" y="1525209"/>
                  <a:pt x="2756224" y="1525209"/>
                </a:cubicBezTo>
                <a:lnTo>
                  <a:pt x="2718786" y="1522201"/>
                </a:lnTo>
                <a:lnTo>
                  <a:pt x="2718886" y="1522442"/>
                </a:lnTo>
                <a:lnTo>
                  <a:pt x="2756712" y="1525481"/>
                </a:lnTo>
                <a:lnTo>
                  <a:pt x="2756766" y="1525481"/>
                </a:lnTo>
                <a:cubicBezTo>
                  <a:pt x="2757038" y="1525535"/>
                  <a:pt x="2757581" y="1525644"/>
                  <a:pt x="2757581" y="1525644"/>
                </a:cubicBezTo>
                <a:lnTo>
                  <a:pt x="2777715" y="1531125"/>
                </a:lnTo>
                <a:lnTo>
                  <a:pt x="2777552" y="1531233"/>
                </a:lnTo>
                <a:lnTo>
                  <a:pt x="2757309" y="1525644"/>
                </a:lnTo>
                <a:cubicBezTo>
                  <a:pt x="2757038" y="1525535"/>
                  <a:pt x="2756712" y="1525481"/>
                  <a:pt x="2756441" y="1525481"/>
                </a:cubicBezTo>
                <a:lnTo>
                  <a:pt x="2718560" y="1522550"/>
                </a:lnTo>
                <a:lnTo>
                  <a:pt x="2718408" y="1522171"/>
                </a:lnTo>
                <a:lnTo>
                  <a:pt x="2718398" y="1522170"/>
                </a:lnTo>
                <a:lnTo>
                  <a:pt x="2717368" y="1519686"/>
                </a:lnTo>
                <a:lnTo>
                  <a:pt x="2713893" y="1516960"/>
                </a:lnTo>
                <a:lnTo>
                  <a:pt x="2704233" y="1515549"/>
                </a:lnTo>
                <a:cubicBezTo>
                  <a:pt x="2703419" y="1515440"/>
                  <a:pt x="2702604" y="1515549"/>
                  <a:pt x="2701845" y="1515875"/>
                </a:cubicBezTo>
                <a:cubicBezTo>
                  <a:pt x="2702659" y="1515440"/>
                  <a:pt x="2703582" y="1515278"/>
                  <a:pt x="2704504" y="1515440"/>
                </a:cubicBezTo>
                <a:lnTo>
                  <a:pt x="2713998" y="1516827"/>
                </a:lnTo>
                <a:lnTo>
                  <a:pt x="2713677" y="1516580"/>
                </a:lnTo>
                <a:lnTo>
                  <a:pt x="2704016" y="1515169"/>
                </a:lnTo>
                <a:cubicBezTo>
                  <a:pt x="2703094" y="1515060"/>
                  <a:pt x="2702171" y="1515223"/>
                  <a:pt x="2701357" y="1515603"/>
                </a:cubicBezTo>
                <a:cubicBezTo>
                  <a:pt x="2700489" y="1515929"/>
                  <a:pt x="2699674" y="1516580"/>
                  <a:pt x="2699186" y="1517449"/>
                </a:cubicBezTo>
                <a:cubicBezTo>
                  <a:pt x="2698264" y="1519022"/>
                  <a:pt x="2698372" y="1521030"/>
                  <a:pt x="2699512" y="1522496"/>
                </a:cubicBezTo>
                <a:lnTo>
                  <a:pt x="2701249" y="1524720"/>
                </a:lnTo>
                <a:lnTo>
                  <a:pt x="2692891" y="1530908"/>
                </a:lnTo>
                <a:cubicBezTo>
                  <a:pt x="2692077" y="1531504"/>
                  <a:pt x="2691480" y="1532373"/>
                  <a:pt x="2691208" y="1533350"/>
                </a:cubicBezTo>
                <a:lnTo>
                  <a:pt x="2687952" y="1545126"/>
                </a:lnTo>
                <a:lnTo>
                  <a:pt x="2683502" y="1546320"/>
                </a:lnTo>
                <a:lnTo>
                  <a:pt x="2676827" y="1548057"/>
                </a:lnTo>
                <a:lnTo>
                  <a:pt x="2673680" y="1546929"/>
                </a:lnTo>
                <a:lnTo>
                  <a:pt x="2673679" y="1546971"/>
                </a:lnTo>
                <a:cubicBezTo>
                  <a:pt x="2673679" y="1546971"/>
                  <a:pt x="2677315" y="1548274"/>
                  <a:pt x="2677315" y="1548274"/>
                </a:cubicBezTo>
                <a:lnTo>
                  <a:pt x="2677207" y="1548274"/>
                </a:lnTo>
                <a:lnTo>
                  <a:pt x="2673462" y="1546971"/>
                </a:lnTo>
                <a:lnTo>
                  <a:pt x="2673466" y="1546853"/>
                </a:lnTo>
                <a:lnTo>
                  <a:pt x="2673191" y="1546754"/>
                </a:lnTo>
                <a:lnTo>
                  <a:pt x="2673354" y="1542087"/>
                </a:lnTo>
                <a:lnTo>
                  <a:pt x="2671888" y="1538684"/>
                </a:lnTo>
                <a:lnTo>
                  <a:pt x="2669446" y="1537637"/>
                </a:lnTo>
                <a:lnTo>
                  <a:pt x="2671856" y="1538611"/>
                </a:lnTo>
                <a:lnTo>
                  <a:pt x="2671834" y="1538559"/>
                </a:lnTo>
                <a:cubicBezTo>
                  <a:pt x="2671074" y="1537854"/>
                  <a:pt x="2670043" y="1537420"/>
                  <a:pt x="2669012" y="1537420"/>
                </a:cubicBezTo>
                <a:cubicBezTo>
                  <a:pt x="2668686" y="1537366"/>
                  <a:pt x="2668306" y="1537420"/>
                  <a:pt x="2667981" y="1537420"/>
                </a:cubicBezTo>
                <a:lnTo>
                  <a:pt x="2659406" y="1538722"/>
                </a:lnTo>
                <a:cubicBezTo>
                  <a:pt x="2658104" y="1538885"/>
                  <a:pt x="2656964" y="1539645"/>
                  <a:pt x="2656258" y="1540785"/>
                </a:cubicBezTo>
                <a:lnTo>
                  <a:pt x="2652242" y="1547189"/>
                </a:lnTo>
                <a:lnTo>
                  <a:pt x="2643776" y="1545343"/>
                </a:lnTo>
                <a:cubicBezTo>
                  <a:pt x="2643234" y="1545235"/>
                  <a:pt x="2642691" y="1545235"/>
                  <a:pt x="2642148" y="1545289"/>
                </a:cubicBezTo>
                <a:cubicBezTo>
                  <a:pt x="2640575" y="1545506"/>
                  <a:pt x="2639164" y="1546483"/>
                  <a:pt x="2638512" y="1548057"/>
                </a:cubicBezTo>
                <a:lnTo>
                  <a:pt x="2633031" y="1561570"/>
                </a:lnTo>
                <a:lnTo>
                  <a:pt x="2625596" y="1562493"/>
                </a:lnTo>
                <a:cubicBezTo>
                  <a:pt x="2624185" y="1562655"/>
                  <a:pt x="2622937" y="1563470"/>
                  <a:pt x="2622231" y="1564718"/>
                </a:cubicBezTo>
                <a:lnTo>
                  <a:pt x="2620061" y="1568462"/>
                </a:lnTo>
                <a:cubicBezTo>
                  <a:pt x="2619843" y="1568897"/>
                  <a:pt x="2619680" y="1569331"/>
                  <a:pt x="2619572" y="1569765"/>
                </a:cubicBezTo>
                <a:lnTo>
                  <a:pt x="2615882" y="1586372"/>
                </a:lnTo>
                <a:lnTo>
                  <a:pt x="2609694" y="1588651"/>
                </a:lnTo>
                <a:cubicBezTo>
                  <a:pt x="2608283" y="1589194"/>
                  <a:pt x="2607198" y="1590442"/>
                  <a:pt x="2606872" y="1591962"/>
                </a:cubicBezTo>
                <a:lnTo>
                  <a:pt x="2601228" y="1618283"/>
                </a:lnTo>
                <a:lnTo>
                  <a:pt x="2598515" y="1618391"/>
                </a:lnTo>
                <a:cubicBezTo>
                  <a:pt x="2597429" y="1618391"/>
                  <a:pt x="2596398" y="1618825"/>
                  <a:pt x="2595585" y="1619585"/>
                </a:cubicBezTo>
                <a:cubicBezTo>
                  <a:pt x="2595585" y="1619585"/>
                  <a:pt x="2591894" y="1623058"/>
                  <a:pt x="2591894" y="1623058"/>
                </a:cubicBezTo>
                <a:lnTo>
                  <a:pt x="2591569" y="1622950"/>
                </a:lnTo>
                <a:cubicBezTo>
                  <a:pt x="2591731" y="1622245"/>
                  <a:pt x="2591731" y="1621539"/>
                  <a:pt x="2591569" y="1620888"/>
                </a:cubicBezTo>
                <a:cubicBezTo>
                  <a:pt x="2591460" y="1620345"/>
                  <a:pt x="2591243" y="1619802"/>
                  <a:pt x="2590917" y="1619314"/>
                </a:cubicBezTo>
                <a:lnTo>
                  <a:pt x="2585979" y="1611933"/>
                </a:lnTo>
                <a:lnTo>
                  <a:pt x="2585979" y="1602110"/>
                </a:lnTo>
                <a:lnTo>
                  <a:pt x="2583231" y="1598066"/>
                </a:lnTo>
                <a:lnTo>
                  <a:pt x="2582234" y="1597606"/>
                </a:lnTo>
                <a:lnTo>
                  <a:pt x="2583188" y="1598003"/>
                </a:lnTo>
                <a:lnTo>
                  <a:pt x="2583102" y="1597877"/>
                </a:lnTo>
                <a:lnTo>
                  <a:pt x="2581800" y="1597334"/>
                </a:lnTo>
                <a:lnTo>
                  <a:pt x="2578706" y="1582736"/>
                </a:lnTo>
                <a:lnTo>
                  <a:pt x="2577132" y="1562439"/>
                </a:lnTo>
                <a:lnTo>
                  <a:pt x="2585381" y="1522278"/>
                </a:lnTo>
                <a:lnTo>
                  <a:pt x="2587010" y="1514246"/>
                </a:lnTo>
                <a:cubicBezTo>
                  <a:pt x="2587118" y="1513921"/>
                  <a:pt x="2587118" y="1513541"/>
                  <a:pt x="2587118" y="1513215"/>
                </a:cubicBezTo>
                <a:cubicBezTo>
                  <a:pt x="2587118" y="1512239"/>
                  <a:pt x="2586738" y="1511261"/>
                  <a:pt x="2586087" y="1510448"/>
                </a:cubicBezTo>
                <a:lnTo>
                  <a:pt x="2573317" y="1495166"/>
                </a:lnTo>
                <a:lnTo>
                  <a:pt x="2573116" y="1494926"/>
                </a:lnTo>
                <a:cubicBezTo>
                  <a:pt x="2572574" y="1494275"/>
                  <a:pt x="2571868" y="1493787"/>
                  <a:pt x="2571054" y="1493515"/>
                </a:cubicBezTo>
                <a:lnTo>
                  <a:pt x="2559386" y="1489750"/>
                </a:lnTo>
                <a:lnTo>
                  <a:pt x="2559115" y="1489662"/>
                </a:lnTo>
                <a:lnTo>
                  <a:pt x="2558192" y="1485592"/>
                </a:lnTo>
                <a:lnTo>
                  <a:pt x="2555441" y="1482596"/>
                </a:lnTo>
                <a:lnTo>
                  <a:pt x="2555153" y="1482281"/>
                </a:lnTo>
                <a:lnTo>
                  <a:pt x="2545289" y="1479209"/>
                </a:lnTo>
                <a:lnTo>
                  <a:pt x="2545547" y="1479514"/>
                </a:lnTo>
                <a:lnTo>
                  <a:pt x="2555441" y="1482596"/>
                </a:lnTo>
                <a:lnTo>
                  <a:pt x="2545493" y="1479514"/>
                </a:lnTo>
                <a:lnTo>
                  <a:pt x="2540391" y="1473490"/>
                </a:lnTo>
                <a:cubicBezTo>
                  <a:pt x="2539631" y="1472676"/>
                  <a:pt x="2538655" y="1472133"/>
                  <a:pt x="2537623" y="1471970"/>
                </a:cubicBezTo>
                <a:lnTo>
                  <a:pt x="2540407" y="1473493"/>
                </a:lnTo>
                <a:lnTo>
                  <a:pt x="2540174" y="1473218"/>
                </a:lnTo>
                <a:cubicBezTo>
                  <a:pt x="2539414" y="1472296"/>
                  <a:pt x="2538384" y="1471807"/>
                  <a:pt x="2537298" y="1471644"/>
                </a:cubicBezTo>
                <a:cubicBezTo>
                  <a:pt x="2536267" y="1471481"/>
                  <a:pt x="2535181" y="1471698"/>
                  <a:pt x="2534205" y="1472296"/>
                </a:cubicBezTo>
                <a:lnTo>
                  <a:pt x="2510271" y="1487437"/>
                </a:lnTo>
                <a:cubicBezTo>
                  <a:pt x="2509729" y="1487817"/>
                  <a:pt x="2509294" y="1488251"/>
                  <a:pt x="2508914" y="1488794"/>
                </a:cubicBezTo>
                <a:lnTo>
                  <a:pt x="2496975" y="1507028"/>
                </a:lnTo>
                <a:lnTo>
                  <a:pt x="2487749" y="1509362"/>
                </a:lnTo>
                <a:lnTo>
                  <a:pt x="2484881" y="1505758"/>
                </a:lnTo>
                <a:lnTo>
                  <a:pt x="2487966" y="1509688"/>
                </a:lnTo>
                <a:cubicBezTo>
                  <a:pt x="2487966" y="1509688"/>
                  <a:pt x="2486962" y="1508412"/>
                  <a:pt x="2485958" y="1507137"/>
                </a:cubicBezTo>
                <a:lnTo>
                  <a:pt x="2484074" y="1504744"/>
                </a:lnTo>
                <a:lnTo>
                  <a:pt x="2483960" y="1504600"/>
                </a:lnTo>
                <a:lnTo>
                  <a:pt x="2483299" y="1503990"/>
                </a:lnTo>
                <a:lnTo>
                  <a:pt x="2483945" y="1504581"/>
                </a:lnTo>
                <a:lnTo>
                  <a:pt x="2483733" y="1504315"/>
                </a:lnTo>
                <a:cubicBezTo>
                  <a:pt x="2483570" y="1504098"/>
                  <a:pt x="2483299" y="1503935"/>
                  <a:pt x="2483082" y="1503718"/>
                </a:cubicBezTo>
                <a:cubicBezTo>
                  <a:pt x="2482973" y="1503610"/>
                  <a:pt x="2482865" y="1503501"/>
                  <a:pt x="2482757" y="1503392"/>
                </a:cubicBezTo>
                <a:cubicBezTo>
                  <a:pt x="2482431" y="1503175"/>
                  <a:pt x="2482159" y="1503067"/>
                  <a:pt x="2481833" y="1502958"/>
                </a:cubicBezTo>
                <a:cubicBezTo>
                  <a:pt x="2481725" y="1502904"/>
                  <a:pt x="2481617" y="1502795"/>
                  <a:pt x="2481508" y="1502795"/>
                </a:cubicBezTo>
                <a:cubicBezTo>
                  <a:pt x="2481183" y="1502633"/>
                  <a:pt x="2480802" y="1502633"/>
                  <a:pt x="2480422" y="1502633"/>
                </a:cubicBezTo>
                <a:cubicBezTo>
                  <a:pt x="2480314" y="1502633"/>
                  <a:pt x="2480260" y="1502633"/>
                  <a:pt x="2480152" y="1502633"/>
                </a:cubicBezTo>
                <a:cubicBezTo>
                  <a:pt x="2479717" y="1502633"/>
                  <a:pt x="2479228" y="1502687"/>
                  <a:pt x="2478795" y="1502850"/>
                </a:cubicBezTo>
                <a:lnTo>
                  <a:pt x="2459529" y="1509145"/>
                </a:lnTo>
                <a:lnTo>
                  <a:pt x="2444713" y="1498942"/>
                </a:lnTo>
                <a:cubicBezTo>
                  <a:pt x="2444116" y="1498508"/>
                  <a:pt x="2443411" y="1498291"/>
                  <a:pt x="2442705" y="1498183"/>
                </a:cubicBezTo>
                <a:lnTo>
                  <a:pt x="2434944" y="1497260"/>
                </a:lnTo>
                <a:lnTo>
                  <a:pt x="2425664" y="1486948"/>
                </a:lnTo>
                <a:cubicBezTo>
                  <a:pt x="2424416" y="1485537"/>
                  <a:pt x="2422408" y="1485049"/>
                  <a:pt x="2420671" y="1485755"/>
                </a:cubicBezTo>
                <a:lnTo>
                  <a:pt x="2409057" y="1490314"/>
                </a:lnTo>
                <a:lnTo>
                  <a:pt x="2389683" y="1481250"/>
                </a:lnTo>
                <a:cubicBezTo>
                  <a:pt x="2387458" y="1480219"/>
                  <a:pt x="2384799" y="1481141"/>
                  <a:pt x="2383713" y="1483313"/>
                </a:cubicBezTo>
                <a:lnTo>
                  <a:pt x="2363199" y="1523581"/>
                </a:lnTo>
                <a:lnTo>
                  <a:pt x="2320760" y="1543878"/>
                </a:lnTo>
                <a:cubicBezTo>
                  <a:pt x="2320325" y="1544095"/>
                  <a:pt x="2319891" y="1544367"/>
                  <a:pt x="2319566" y="1544692"/>
                </a:cubicBezTo>
                <a:lnTo>
                  <a:pt x="2313053" y="1550879"/>
                </a:lnTo>
                <a:lnTo>
                  <a:pt x="2295297" y="1553516"/>
                </a:lnTo>
                <a:lnTo>
                  <a:pt x="2295343" y="1553804"/>
                </a:lnTo>
                <a:lnTo>
                  <a:pt x="2295307" y="1553809"/>
                </a:lnTo>
                <a:lnTo>
                  <a:pt x="2295264" y="1553520"/>
                </a:lnTo>
                <a:lnTo>
                  <a:pt x="2295144" y="1553538"/>
                </a:lnTo>
                <a:cubicBezTo>
                  <a:pt x="2295144" y="1553538"/>
                  <a:pt x="2294601" y="1550228"/>
                  <a:pt x="2294601" y="1550228"/>
                </a:cubicBezTo>
                <a:lnTo>
                  <a:pt x="2294601" y="1550011"/>
                </a:lnTo>
                <a:cubicBezTo>
                  <a:pt x="2294547" y="1549902"/>
                  <a:pt x="2294547" y="1549848"/>
                  <a:pt x="2294547" y="1549794"/>
                </a:cubicBezTo>
                <a:cubicBezTo>
                  <a:pt x="2294492" y="1549522"/>
                  <a:pt x="2294384" y="1549196"/>
                  <a:pt x="2294275" y="1548925"/>
                </a:cubicBezTo>
                <a:cubicBezTo>
                  <a:pt x="2294221" y="1548817"/>
                  <a:pt x="2294113" y="1548654"/>
                  <a:pt x="2294058" y="1548545"/>
                </a:cubicBezTo>
                <a:cubicBezTo>
                  <a:pt x="2293950" y="1548328"/>
                  <a:pt x="2293842" y="1548111"/>
                  <a:pt x="2293733" y="1547948"/>
                </a:cubicBezTo>
                <a:cubicBezTo>
                  <a:pt x="2293679" y="1547785"/>
                  <a:pt x="2293516" y="1547677"/>
                  <a:pt x="2293407" y="1547569"/>
                </a:cubicBezTo>
                <a:cubicBezTo>
                  <a:pt x="2293244" y="1547406"/>
                  <a:pt x="2293136" y="1547243"/>
                  <a:pt x="2292973" y="1547134"/>
                </a:cubicBezTo>
                <a:cubicBezTo>
                  <a:pt x="2292864" y="1547026"/>
                  <a:pt x="2292702" y="1546971"/>
                  <a:pt x="2292539" y="1546863"/>
                </a:cubicBezTo>
                <a:cubicBezTo>
                  <a:pt x="2292376" y="1546754"/>
                  <a:pt x="2292051" y="1546537"/>
                  <a:pt x="2292051" y="1546537"/>
                </a:cubicBezTo>
                <a:lnTo>
                  <a:pt x="2304750" y="1533838"/>
                </a:lnTo>
                <a:cubicBezTo>
                  <a:pt x="2306486" y="1532102"/>
                  <a:pt x="2306540" y="1529334"/>
                  <a:pt x="2304858" y="1527542"/>
                </a:cubicBezTo>
                <a:lnTo>
                  <a:pt x="2283910" y="1505021"/>
                </a:lnTo>
                <a:cubicBezTo>
                  <a:pt x="2283638" y="1504749"/>
                  <a:pt x="2283313" y="1504478"/>
                  <a:pt x="2282988" y="1504261"/>
                </a:cubicBezTo>
                <a:cubicBezTo>
                  <a:pt x="2282988" y="1504261"/>
                  <a:pt x="2275444" y="1499648"/>
                  <a:pt x="2275444" y="1499648"/>
                </a:cubicBezTo>
                <a:cubicBezTo>
                  <a:pt x="2275226" y="1499539"/>
                  <a:pt x="2274955" y="1499485"/>
                  <a:pt x="2274739" y="1499376"/>
                </a:cubicBezTo>
                <a:cubicBezTo>
                  <a:pt x="2274033" y="1499159"/>
                  <a:pt x="2273328" y="1498996"/>
                  <a:pt x="2272621" y="1499051"/>
                </a:cubicBezTo>
                <a:lnTo>
                  <a:pt x="2266652" y="1499648"/>
                </a:lnTo>
                <a:cubicBezTo>
                  <a:pt x="2265892" y="1499702"/>
                  <a:pt x="2265187" y="1499973"/>
                  <a:pt x="2264535" y="1500407"/>
                </a:cubicBezTo>
                <a:lnTo>
                  <a:pt x="2256232" y="1506215"/>
                </a:lnTo>
                <a:cubicBezTo>
                  <a:pt x="2255635" y="1506649"/>
                  <a:pt x="2255147" y="1507191"/>
                  <a:pt x="2254821" y="1507843"/>
                </a:cubicBezTo>
                <a:lnTo>
                  <a:pt x="2254550" y="1508385"/>
                </a:lnTo>
                <a:lnTo>
                  <a:pt x="2248526" y="1519891"/>
                </a:lnTo>
                <a:lnTo>
                  <a:pt x="2217049" y="1538017"/>
                </a:lnTo>
                <a:cubicBezTo>
                  <a:pt x="2216777" y="1538180"/>
                  <a:pt x="2216506" y="1538342"/>
                  <a:pt x="2216289" y="1538559"/>
                </a:cubicBezTo>
                <a:cubicBezTo>
                  <a:pt x="2216072" y="1538777"/>
                  <a:pt x="2215855" y="1538994"/>
                  <a:pt x="2215692" y="1539211"/>
                </a:cubicBezTo>
                <a:cubicBezTo>
                  <a:pt x="2215638" y="1539265"/>
                  <a:pt x="2215638" y="1539265"/>
                  <a:pt x="2215638" y="1539265"/>
                </a:cubicBezTo>
                <a:cubicBezTo>
                  <a:pt x="2215475" y="1539482"/>
                  <a:pt x="2215312" y="1539699"/>
                  <a:pt x="2215204" y="1539971"/>
                </a:cubicBezTo>
                <a:cubicBezTo>
                  <a:pt x="2215149" y="1540025"/>
                  <a:pt x="2215149" y="1540079"/>
                  <a:pt x="2215149" y="1540079"/>
                </a:cubicBezTo>
                <a:cubicBezTo>
                  <a:pt x="2215041" y="1540351"/>
                  <a:pt x="2214933" y="1540676"/>
                  <a:pt x="2214878" y="1541001"/>
                </a:cubicBezTo>
                <a:lnTo>
                  <a:pt x="2207117" y="1579751"/>
                </a:lnTo>
                <a:lnTo>
                  <a:pt x="2198814" y="1590116"/>
                </a:lnTo>
                <a:lnTo>
                  <a:pt x="2197186" y="1592125"/>
                </a:lnTo>
                <a:lnTo>
                  <a:pt x="2174284" y="1598745"/>
                </a:lnTo>
                <a:cubicBezTo>
                  <a:pt x="2173904" y="1598854"/>
                  <a:pt x="2173524" y="1599017"/>
                  <a:pt x="2173198" y="1599234"/>
                </a:cubicBezTo>
                <a:lnTo>
                  <a:pt x="2161367" y="1606397"/>
                </a:lnTo>
                <a:cubicBezTo>
                  <a:pt x="2161259" y="1606452"/>
                  <a:pt x="2161042" y="1606614"/>
                  <a:pt x="2161042" y="1606614"/>
                </a:cubicBezTo>
                <a:lnTo>
                  <a:pt x="2138791" y="1622896"/>
                </a:lnTo>
                <a:cubicBezTo>
                  <a:pt x="2138520" y="1623113"/>
                  <a:pt x="2138303" y="1623330"/>
                  <a:pt x="2138086" y="1623601"/>
                </a:cubicBezTo>
                <a:cubicBezTo>
                  <a:pt x="2138031" y="1623710"/>
                  <a:pt x="2137923" y="1623818"/>
                  <a:pt x="2137814" y="1623926"/>
                </a:cubicBezTo>
                <a:cubicBezTo>
                  <a:pt x="2137543" y="1624361"/>
                  <a:pt x="2137326" y="1624795"/>
                  <a:pt x="2137163" y="1625229"/>
                </a:cubicBezTo>
                <a:lnTo>
                  <a:pt x="2135481" y="1630494"/>
                </a:lnTo>
                <a:lnTo>
                  <a:pt x="2113827" y="1619856"/>
                </a:lnTo>
                <a:cubicBezTo>
                  <a:pt x="2113501" y="1619694"/>
                  <a:pt x="2113176" y="1619531"/>
                  <a:pt x="2112796" y="1619477"/>
                </a:cubicBezTo>
                <a:lnTo>
                  <a:pt x="2055486" y="1606777"/>
                </a:lnTo>
                <a:lnTo>
                  <a:pt x="2015272" y="1587946"/>
                </a:lnTo>
                <a:cubicBezTo>
                  <a:pt x="2014186" y="1587457"/>
                  <a:pt x="2012992" y="1587403"/>
                  <a:pt x="2011853" y="1587783"/>
                </a:cubicBezTo>
                <a:lnTo>
                  <a:pt x="1974840" y="1600699"/>
                </a:lnTo>
                <a:lnTo>
                  <a:pt x="1934221" y="1565743"/>
                </a:lnTo>
                <a:lnTo>
                  <a:pt x="1934192" y="1565803"/>
                </a:lnTo>
                <a:lnTo>
                  <a:pt x="1933812" y="1565477"/>
                </a:lnTo>
                <a:lnTo>
                  <a:pt x="1954218" y="1523038"/>
                </a:lnTo>
                <a:cubicBezTo>
                  <a:pt x="1954434" y="1522550"/>
                  <a:pt x="1954651" y="1522061"/>
                  <a:pt x="1954651" y="1521519"/>
                </a:cubicBezTo>
                <a:lnTo>
                  <a:pt x="1955303" y="1514464"/>
                </a:lnTo>
                <a:lnTo>
                  <a:pt x="1960893" y="1510557"/>
                </a:lnTo>
                <a:lnTo>
                  <a:pt x="1962465" y="1505135"/>
                </a:lnTo>
                <a:lnTo>
                  <a:pt x="1956063" y="1489716"/>
                </a:lnTo>
                <a:cubicBezTo>
                  <a:pt x="1956009" y="1489608"/>
                  <a:pt x="1955791" y="1489390"/>
                  <a:pt x="1955791" y="1489390"/>
                </a:cubicBezTo>
                <a:lnTo>
                  <a:pt x="1955791" y="1489174"/>
                </a:lnTo>
                <a:cubicBezTo>
                  <a:pt x="1955683" y="1488848"/>
                  <a:pt x="1955520" y="1488522"/>
                  <a:pt x="1955303" y="1488251"/>
                </a:cubicBezTo>
                <a:lnTo>
                  <a:pt x="1947434" y="1477180"/>
                </a:lnTo>
                <a:cubicBezTo>
                  <a:pt x="1946023" y="1475226"/>
                  <a:pt x="1943255" y="1474738"/>
                  <a:pt x="1941247" y="1476040"/>
                </a:cubicBezTo>
                <a:lnTo>
                  <a:pt x="1931533" y="1482444"/>
                </a:lnTo>
                <a:cubicBezTo>
                  <a:pt x="1931045" y="1482770"/>
                  <a:pt x="1930665" y="1483150"/>
                  <a:pt x="1930339" y="1483584"/>
                </a:cubicBezTo>
                <a:lnTo>
                  <a:pt x="1922958" y="1493678"/>
                </a:lnTo>
                <a:lnTo>
                  <a:pt x="1922661" y="1493296"/>
                </a:lnTo>
                <a:lnTo>
                  <a:pt x="1922741" y="1493407"/>
                </a:lnTo>
                <a:lnTo>
                  <a:pt x="1922657" y="1493289"/>
                </a:lnTo>
                <a:lnTo>
                  <a:pt x="1922579" y="1493190"/>
                </a:lnTo>
                <a:lnTo>
                  <a:pt x="1921331" y="1491444"/>
                </a:lnTo>
                <a:lnTo>
                  <a:pt x="1916228" y="1484344"/>
                </a:lnTo>
                <a:lnTo>
                  <a:pt x="1916312" y="1484427"/>
                </a:lnTo>
                <a:lnTo>
                  <a:pt x="1916174" y="1484235"/>
                </a:lnTo>
                <a:cubicBezTo>
                  <a:pt x="1916174" y="1484181"/>
                  <a:pt x="1916066" y="1484126"/>
                  <a:pt x="1916066" y="1484126"/>
                </a:cubicBezTo>
                <a:lnTo>
                  <a:pt x="1915849" y="1483801"/>
                </a:lnTo>
                <a:cubicBezTo>
                  <a:pt x="1914547" y="1482010"/>
                  <a:pt x="1912104" y="1481413"/>
                  <a:pt x="1910096" y="1482444"/>
                </a:cubicBezTo>
                <a:lnTo>
                  <a:pt x="1897342" y="1489011"/>
                </a:lnTo>
                <a:lnTo>
                  <a:pt x="1896023" y="1488694"/>
                </a:lnTo>
                <a:lnTo>
                  <a:pt x="1896094" y="1488848"/>
                </a:lnTo>
                <a:lnTo>
                  <a:pt x="1895931" y="1488848"/>
                </a:lnTo>
                <a:lnTo>
                  <a:pt x="1891592" y="1479405"/>
                </a:lnTo>
                <a:lnTo>
                  <a:pt x="1891161" y="1478703"/>
                </a:lnTo>
                <a:lnTo>
                  <a:pt x="1891049" y="1478536"/>
                </a:lnTo>
                <a:cubicBezTo>
                  <a:pt x="1890344" y="1477560"/>
                  <a:pt x="1889312" y="1476909"/>
                  <a:pt x="1888119" y="1476692"/>
                </a:cubicBezTo>
                <a:lnTo>
                  <a:pt x="1887114" y="1476692"/>
                </a:lnTo>
                <a:lnTo>
                  <a:pt x="1887088" y="1476854"/>
                </a:lnTo>
                <a:cubicBezTo>
                  <a:pt x="1886979" y="1476854"/>
                  <a:pt x="1886762" y="1476854"/>
                  <a:pt x="1886762" y="1476854"/>
                </a:cubicBezTo>
                <a:lnTo>
                  <a:pt x="1888010" y="1468931"/>
                </a:lnTo>
                <a:lnTo>
                  <a:pt x="1890669" y="1466651"/>
                </a:lnTo>
                <a:lnTo>
                  <a:pt x="1901413" y="1467899"/>
                </a:lnTo>
                <a:cubicBezTo>
                  <a:pt x="1903204" y="1468116"/>
                  <a:pt x="1904995" y="1467194"/>
                  <a:pt x="1905863" y="1465620"/>
                </a:cubicBezTo>
                <a:lnTo>
                  <a:pt x="1912212" y="1454332"/>
                </a:lnTo>
                <a:lnTo>
                  <a:pt x="1934626" y="1435934"/>
                </a:lnTo>
                <a:cubicBezTo>
                  <a:pt x="1935603" y="1435120"/>
                  <a:pt x="1936200" y="1433926"/>
                  <a:pt x="1936255" y="1432678"/>
                </a:cubicBezTo>
                <a:lnTo>
                  <a:pt x="1957094" y="1428390"/>
                </a:lnTo>
                <a:cubicBezTo>
                  <a:pt x="1959428" y="1427902"/>
                  <a:pt x="1960948" y="1425731"/>
                  <a:pt x="1960676" y="1423398"/>
                </a:cubicBezTo>
                <a:lnTo>
                  <a:pt x="1959537" y="1414281"/>
                </a:lnTo>
                <a:lnTo>
                  <a:pt x="1959225" y="1413311"/>
                </a:lnTo>
                <a:lnTo>
                  <a:pt x="1958940" y="1412599"/>
                </a:lnTo>
                <a:cubicBezTo>
                  <a:pt x="1958234" y="1411187"/>
                  <a:pt x="1956769" y="1410156"/>
                  <a:pt x="1955087" y="1410156"/>
                </a:cubicBezTo>
                <a:lnTo>
                  <a:pt x="1939782" y="1409722"/>
                </a:lnTo>
                <a:lnTo>
                  <a:pt x="1931804" y="1394146"/>
                </a:lnTo>
                <a:lnTo>
                  <a:pt x="1930711" y="1392804"/>
                </a:lnTo>
                <a:lnTo>
                  <a:pt x="1930664" y="1392898"/>
                </a:lnTo>
                <a:cubicBezTo>
                  <a:pt x="1931153" y="1393278"/>
                  <a:pt x="1931532" y="1393767"/>
                  <a:pt x="1931858" y="1394363"/>
                </a:cubicBezTo>
                <a:cubicBezTo>
                  <a:pt x="1931858" y="1394363"/>
                  <a:pt x="1939836" y="1409939"/>
                  <a:pt x="1939836" y="1409939"/>
                </a:cubicBezTo>
                <a:lnTo>
                  <a:pt x="1939727" y="1409939"/>
                </a:lnTo>
                <a:lnTo>
                  <a:pt x="1931478" y="1394038"/>
                </a:lnTo>
                <a:cubicBezTo>
                  <a:pt x="1931207" y="1393441"/>
                  <a:pt x="1930773" y="1392952"/>
                  <a:pt x="1930284" y="1392573"/>
                </a:cubicBezTo>
                <a:lnTo>
                  <a:pt x="1936797" y="1381610"/>
                </a:lnTo>
                <a:cubicBezTo>
                  <a:pt x="1937068" y="1381176"/>
                  <a:pt x="1937231" y="1380687"/>
                  <a:pt x="1937339" y="1380199"/>
                </a:cubicBezTo>
                <a:lnTo>
                  <a:pt x="1939456" y="1369779"/>
                </a:lnTo>
                <a:cubicBezTo>
                  <a:pt x="1939510" y="1369616"/>
                  <a:pt x="1939510" y="1369182"/>
                  <a:pt x="1939510" y="1369182"/>
                </a:cubicBezTo>
                <a:lnTo>
                  <a:pt x="1939944" y="1362018"/>
                </a:lnTo>
                <a:cubicBezTo>
                  <a:pt x="1939999" y="1360770"/>
                  <a:pt x="1939564" y="1359576"/>
                  <a:pt x="1938696" y="1358654"/>
                </a:cubicBezTo>
                <a:lnTo>
                  <a:pt x="1937176" y="1357026"/>
                </a:lnTo>
                <a:lnTo>
                  <a:pt x="1938099" y="1356211"/>
                </a:lnTo>
                <a:lnTo>
                  <a:pt x="1972561" y="1361638"/>
                </a:lnTo>
                <a:cubicBezTo>
                  <a:pt x="1974894" y="1361964"/>
                  <a:pt x="1977120" y="1360499"/>
                  <a:pt x="1977662" y="1358220"/>
                </a:cubicBezTo>
                <a:lnTo>
                  <a:pt x="1982547" y="1337868"/>
                </a:lnTo>
                <a:cubicBezTo>
                  <a:pt x="1982764" y="1337000"/>
                  <a:pt x="1982710" y="1336131"/>
                  <a:pt x="1982438" y="1335318"/>
                </a:cubicBezTo>
                <a:lnTo>
                  <a:pt x="1978422" y="1323595"/>
                </a:lnTo>
                <a:cubicBezTo>
                  <a:pt x="1978151" y="1322672"/>
                  <a:pt x="1977500" y="1321913"/>
                  <a:pt x="1976740" y="1321370"/>
                </a:cubicBezTo>
                <a:lnTo>
                  <a:pt x="1976921" y="1321460"/>
                </a:lnTo>
                <a:lnTo>
                  <a:pt x="1976849" y="1321370"/>
                </a:lnTo>
                <a:lnTo>
                  <a:pt x="1976632" y="1321261"/>
                </a:lnTo>
                <a:cubicBezTo>
                  <a:pt x="1976577" y="1321261"/>
                  <a:pt x="1976469" y="1321153"/>
                  <a:pt x="1976469" y="1321153"/>
                </a:cubicBezTo>
                <a:lnTo>
                  <a:pt x="1971910" y="1318276"/>
                </a:lnTo>
                <a:cubicBezTo>
                  <a:pt x="1970607" y="1317463"/>
                  <a:pt x="1969034" y="1317354"/>
                  <a:pt x="1967623" y="1317951"/>
                </a:cubicBezTo>
                <a:lnTo>
                  <a:pt x="1967197" y="1318148"/>
                </a:lnTo>
                <a:lnTo>
                  <a:pt x="1967134" y="1318331"/>
                </a:lnTo>
                <a:lnTo>
                  <a:pt x="1966700" y="1318494"/>
                </a:lnTo>
                <a:lnTo>
                  <a:pt x="1967677" y="1315617"/>
                </a:lnTo>
                <a:lnTo>
                  <a:pt x="1965928" y="1310475"/>
                </a:lnTo>
                <a:lnTo>
                  <a:pt x="1965723" y="1310353"/>
                </a:lnTo>
                <a:cubicBezTo>
                  <a:pt x="1965723" y="1310353"/>
                  <a:pt x="1965723" y="1310299"/>
                  <a:pt x="1965723" y="1310299"/>
                </a:cubicBezTo>
                <a:lnTo>
                  <a:pt x="1965615" y="1310299"/>
                </a:lnTo>
                <a:lnTo>
                  <a:pt x="1953350" y="1302158"/>
                </a:lnTo>
                <a:lnTo>
                  <a:pt x="1953372" y="1302008"/>
                </a:lnTo>
                <a:lnTo>
                  <a:pt x="1953186" y="1301886"/>
                </a:lnTo>
                <a:cubicBezTo>
                  <a:pt x="1953295" y="1301778"/>
                  <a:pt x="1953295" y="1301453"/>
                  <a:pt x="1953295" y="1301453"/>
                </a:cubicBezTo>
                <a:lnTo>
                  <a:pt x="1954970" y="1289300"/>
                </a:lnTo>
                <a:lnTo>
                  <a:pt x="1953187" y="1285226"/>
                </a:lnTo>
                <a:lnTo>
                  <a:pt x="1952915" y="1285063"/>
                </a:lnTo>
                <a:cubicBezTo>
                  <a:pt x="1952807" y="1285063"/>
                  <a:pt x="1952807" y="1285009"/>
                  <a:pt x="1952807" y="1285009"/>
                </a:cubicBezTo>
                <a:lnTo>
                  <a:pt x="1942821" y="1278117"/>
                </a:lnTo>
                <a:lnTo>
                  <a:pt x="1942496" y="1277900"/>
                </a:lnTo>
                <a:lnTo>
                  <a:pt x="1942535" y="1277766"/>
                </a:lnTo>
                <a:lnTo>
                  <a:pt x="1942495" y="1277737"/>
                </a:lnTo>
                <a:lnTo>
                  <a:pt x="1943092" y="1275620"/>
                </a:lnTo>
                <a:lnTo>
                  <a:pt x="1948193" y="1271984"/>
                </a:lnTo>
                <a:lnTo>
                  <a:pt x="1949983" y="1267377"/>
                </a:lnTo>
                <a:lnTo>
                  <a:pt x="1948303" y="1259556"/>
                </a:lnTo>
                <a:cubicBezTo>
                  <a:pt x="1948085" y="1258525"/>
                  <a:pt x="1947542" y="1257657"/>
                  <a:pt x="1946729" y="1257005"/>
                </a:cubicBezTo>
                <a:cubicBezTo>
                  <a:pt x="1946403" y="1256680"/>
                  <a:pt x="1946077" y="1256409"/>
                  <a:pt x="1945643" y="1256192"/>
                </a:cubicBezTo>
                <a:cubicBezTo>
                  <a:pt x="1944395" y="1255594"/>
                  <a:pt x="1942930" y="1255594"/>
                  <a:pt x="1941682" y="1256192"/>
                </a:cubicBezTo>
                <a:lnTo>
                  <a:pt x="1938208" y="1257928"/>
                </a:lnTo>
                <a:lnTo>
                  <a:pt x="1930665" y="1254672"/>
                </a:lnTo>
                <a:lnTo>
                  <a:pt x="1930676" y="1254650"/>
                </a:lnTo>
                <a:lnTo>
                  <a:pt x="1930502" y="1254563"/>
                </a:lnTo>
                <a:lnTo>
                  <a:pt x="1934517" y="1246857"/>
                </a:lnTo>
                <a:cubicBezTo>
                  <a:pt x="1935061" y="1245771"/>
                  <a:pt x="1935169" y="1244523"/>
                  <a:pt x="1934789" y="1243329"/>
                </a:cubicBezTo>
                <a:lnTo>
                  <a:pt x="1930067" y="1229219"/>
                </a:lnTo>
                <a:lnTo>
                  <a:pt x="1934409" y="1215977"/>
                </a:lnTo>
                <a:cubicBezTo>
                  <a:pt x="1935061" y="1213915"/>
                  <a:pt x="1934137" y="1211690"/>
                  <a:pt x="1932238" y="1210658"/>
                </a:cubicBezTo>
                <a:lnTo>
                  <a:pt x="1932185" y="1210658"/>
                </a:lnTo>
                <a:cubicBezTo>
                  <a:pt x="1932076" y="1210604"/>
                  <a:pt x="1931967" y="1210496"/>
                  <a:pt x="1931967" y="1210496"/>
                </a:cubicBezTo>
                <a:lnTo>
                  <a:pt x="1912864" y="1201433"/>
                </a:lnTo>
                <a:lnTo>
                  <a:pt x="1898754" y="1183306"/>
                </a:lnTo>
                <a:lnTo>
                  <a:pt x="1898747" y="1183289"/>
                </a:lnTo>
                <a:lnTo>
                  <a:pt x="1898591" y="1183089"/>
                </a:lnTo>
                <a:lnTo>
                  <a:pt x="1892892" y="1170227"/>
                </a:lnTo>
                <a:lnTo>
                  <a:pt x="1891212" y="1164257"/>
                </a:lnTo>
                <a:lnTo>
                  <a:pt x="1892947" y="1161815"/>
                </a:lnTo>
                <a:cubicBezTo>
                  <a:pt x="1893923" y="1160458"/>
                  <a:pt x="1894032" y="1158668"/>
                  <a:pt x="1893272" y="1157148"/>
                </a:cubicBezTo>
                <a:lnTo>
                  <a:pt x="1882475" y="1135825"/>
                </a:lnTo>
                <a:lnTo>
                  <a:pt x="1890941" y="1128824"/>
                </a:lnTo>
                <a:cubicBezTo>
                  <a:pt x="1891592" y="1128281"/>
                  <a:pt x="1892080" y="1127576"/>
                  <a:pt x="1892353" y="1126762"/>
                </a:cubicBezTo>
                <a:cubicBezTo>
                  <a:pt x="1892353" y="1126762"/>
                  <a:pt x="1899459" y="1105379"/>
                  <a:pt x="1899459" y="1105379"/>
                </a:cubicBezTo>
                <a:lnTo>
                  <a:pt x="1899535" y="1105379"/>
                </a:lnTo>
                <a:lnTo>
                  <a:pt x="1899622" y="1105112"/>
                </a:lnTo>
                <a:cubicBezTo>
                  <a:pt x="1899622" y="1105112"/>
                  <a:pt x="1908034" y="1102941"/>
                  <a:pt x="1908034" y="1102941"/>
                </a:cubicBezTo>
                <a:lnTo>
                  <a:pt x="1908088" y="1102941"/>
                </a:lnTo>
                <a:cubicBezTo>
                  <a:pt x="1908196" y="1102887"/>
                  <a:pt x="1908251" y="1102832"/>
                  <a:pt x="1908359" y="1102832"/>
                </a:cubicBezTo>
                <a:cubicBezTo>
                  <a:pt x="1908577" y="1102778"/>
                  <a:pt x="1908740" y="1102724"/>
                  <a:pt x="1908902" y="1102670"/>
                </a:cubicBezTo>
                <a:cubicBezTo>
                  <a:pt x="1909011" y="1102670"/>
                  <a:pt x="1909065" y="1102561"/>
                  <a:pt x="1909119" y="1102561"/>
                </a:cubicBezTo>
                <a:cubicBezTo>
                  <a:pt x="1909336" y="1102453"/>
                  <a:pt x="1909499" y="1102344"/>
                  <a:pt x="1909662" y="1102236"/>
                </a:cubicBezTo>
                <a:cubicBezTo>
                  <a:pt x="1909662" y="1102236"/>
                  <a:pt x="1909770" y="1102127"/>
                  <a:pt x="1909770" y="1102127"/>
                </a:cubicBezTo>
                <a:cubicBezTo>
                  <a:pt x="1909933" y="1102018"/>
                  <a:pt x="1910096" y="1101855"/>
                  <a:pt x="1910259" y="1101692"/>
                </a:cubicBezTo>
                <a:cubicBezTo>
                  <a:pt x="1910314" y="1101638"/>
                  <a:pt x="1910314" y="1101584"/>
                  <a:pt x="1910314" y="1101584"/>
                </a:cubicBezTo>
                <a:cubicBezTo>
                  <a:pt x="1910476" y="1101421"/>
                  <a:pt x="1910639" y="1101259"/>
                  <a:pt x="1910747" y="1101042"/>
                </a:cubicBezTo>
                <a:cubicBezTo>
                  <a:pt x="1910802" y="1100987"/>
                  <a:pt x="1910802" y="1100933"/>
                  <a:pt x="1910802" y="1100933"/>
                </a:cubicBezTo>
                <a:cubicBezTo>
                  <a:pt x="1910910" y="1100770"/>
                  <a:pt x="1911018" y="1100553"/>
                  <a:pt x="1911127" y="1100336"/>
                </a:cubicBezTo>
                <a:cubicBezTo>
                  <a:pt x="1911127" y="1100336"/>
                  <a:pt x="1911127" y="1100227"/>
                  <a:pt x="1911127" y="1100227"/>
                </a:cubicBezTo>
                <a:cubicBezTo>
                  <a:pt x="1911236" y="1100010"/>
                  <a:pt x="1911345" y="1099793"/>
                  <a:pt x="1911345" y="1099576"/>
                </a:cubicBezTo>
                <a:cubicBezTo>
                  <a:pt x="1911345" y="1099468"/>
                  <a:pt x="1911345" y="1099413"/>
                  <a:pt x="1911345" y="1099305"/>
                </a:cubicBezTo>
                <a:cubicBezTo>
                  <a:pt x="1911399" y="1099088"/>
                  <a:pt x="1911399" y="1098925"/>
                  <a:pt x="1911399" y="1098708"/>
                </a:cubicBezTo>
                <a:cubicBezTo>
                  <a:pt x="1911399" y="1098545"/>
                  <a:pt x="1911399" y="1098382"/>
                  <a:pt x="1911399" y="1098220"/>
                </a:cubicBezTo>
                <a:cubicBezTo>
                  <a:pt x="1911399" y="1098111"/>
                  <a:pt x="1911399" y="1097839"/>
                  <a:pt x="1911399" y="1097839"/>
                </a:cubicBezTo>
                <a:cubicBezTo>
                  <a:pt x="1911399" y="1097839"/>
                  <a:pt x="1911399" y="1097731"/>
                  <a:pt x="1911399" y="1097731"/>
                </a:cubicBezTo>
                <a:lnTo>
                  <a:pt x="1909933" y="1089536"/>
                </a:lnTo>
                <a:lnTo>
                  <a:pt x="1924803" y="1082047"/>
                </a:lnTo>
                <a:cubicBezTo>
                  <a:pt x="1925509" y="1081667"/>
                  <a:pt x="1926160" y="1081070"/>
                  <a:pt x="1926595" y="1080365"/>
                </a:cubicBezTo>
                <a:lnTo>
                  <a:pt x="1947597" y="1046174"/>
                </a:lnTo>
                <a:lnTo>
                  <a:pt x="1957746" y="1053826"/>
                </a:lnTo>
                <a:cubicBezTo>
                  <a:pt x="1957854" y="1053934"/>
                  <a:pt x="1957963" y="1053989"/>
                  <a:pt x="1958071" y="1054043"/>
                </a:cubicBezTo>
                <a:cubicBezTo>
                  <a:pt x="1958234" y="1054152"/>
                  <a:pt x="1958342" y="1054260"/>
                  <a:pt x="1958505" y="1054315"/>
                </a:cubicBezTo>
                <a:cubicBezTo>
                  <a:pt x="1958559" y="1054369"/>
                  <a:pt x="1958668" y="1054369"/>
                  <a:pt x="1958668" y="1054369"/>
                </a:cubicBezTo>
                <a:cubicBezTo>
                  <a:pt x="1958885" y="1054478"/>
                  <a:pt x="1959102" y="1054586"/>
                  <a:pt x="1959374" y="1054640"/>
                </a:cubicBezTo>
                <a:cubicBezTo>
                  <a:pt x="1959428" y="1054640"/>
                  <a:pt x="1959537" y="1054640"/>
                  <a:pt x="1959591" y="1054640"/>
                </a:cubicBezTo>
                <a:cubicBezTo>
                  <a:pt x="1959862" y="1054749"/>
                  <a:pt x="1960079" y="1054749"/>
                  <a:pt x="1960296" y="1054749"/>
                </a:cubicBezTo>
                <a:cubicBezTo>
                  <a:pt x="1960351" y="1054749"/>
                  <a:pt x="1960405" y="1054749"/>
                  <a:pt x="1960405" y="1054749"/>
                </a:cubicBezTo>
                <a:cubicBezTo>
                  <a:pt x="1960676" y="1054749"/>
                  <a:pt x="1960948" y="1054695"/>
                  <a:pt x="1961218" y="1054695"/>
                </a:cubicBezTo>
                <a:cubicBezTo>
                  <a:pt x="1962413" y="1054478"/>
                  <a:pt x="1963444" y="1053826"/>
                  <a:pt x="1964149" y="1052795"/>
                </a:cubicBezTo>
                <a:cubicBezTo>
                  <a:pt x="1964204" y="1052741"/>
                  <a:pt x="1964204" y="1052741"/>
                  <a:pt x="1964204" y="1052741"/>
                </a:cubicBezTo>
                <a:lnTo>
                  <a:pt x="1964367" y="1052470"/>
                </a:lnTo>
                <a:lnTo>
                  <a:pt x="1970444" y="1043189"/>
                </a:lnTo>
                <a:lnTo>
                  <a:pt x="1983795" y="1034994"/>
                </a:lnTo>
                <a:lnTo>
                  <a:pt x="2002030" y="1059144"/>
                </a:lnTo>
                <a:cubicBezTo>
                  <a:pt x="2002736" y="1060067"/>
                  <a:pt x="2003712" y="1060664"/>
                  <a:pt x="2004852" y="1060881"/>
                </a:cubicBezTo>
                <a:lnTo>
                  <a:pt x="2006752" y="1061207"/>
                </a:lnTo>
                <a:lnTo>
                  <a:pt x="2014892" y="1062727"/>
                </a:lnTo>
                <a:cubicBezTo>
                  <a:pt x="2016141" y="1062944"/>
                  <a:pt x="2017389" y="1062618"/>
                  <a:pt x="2018419" y="1061859"/>
                </a:cubicBezTo>
                <a:lnTo>
                  <a:pt x="2034701" y="1049485"/>
                </a:lnTo>
                <a:lnTo>
                  <a:pt x="2042462" y="1049213"/>
                </a:lnTo>
                <a:lnTo>
                  <a:pt x="2046315" y="1051710"/>
                </a:lnTo>
                <a:lnTo>
                  <a:pt x="2047780" y="1063649"/>
                </a:lnTo>
                <a:lnTo>
                  <a:pt x="2047943" y="1065060"/>
                </a:lnTo>
                <a:cubicBezTo>
                  <a:pt x="2047997" y="1065332"/>
                  <a:pt x="2048051" y="1065603"/>
                  <a:pt x="2048160" y="1065875"/>
                </a:cubicBezTo>
                <a:cubicBezTo>
                  <a:pt x="2048268" y="1065983"/>
                  <a:pt x="2048268" y="1066091"/>
                  <a:pt x="2048268" y="1066200"/>
                </a:cubicBezTo>
                <a:cubicBezTo>
                  <a:pt x="2048377" y="1066362"/>
                  <a:pt x="2048485" y="1066580"/>
                  <a:pt x="2048594" y="1066743"/>
                </a:cubicBezTo>
                <a:cubicBezTo>
                  <a:pt x="2048703" y="1066851"/>
                  <a:pt x="2048757" y="1067014"/>
                  <a:pt x="2048866" y="1067177"/>
                </a:cubicBezTo>
                <a:cubicBezTo>
                  <a:pt x="2049029" y="1067340"/>
                  <a:pt x="2049137" y="1067448"/>
                  <a:pt x="2049299" y="1067611"/>
                </a:cubicBezTo>
                <a:cubicBezTo>
                  <a:pt x="2049408" y="1067719"/>
                  <a:pt x="2049516" y="1067882"/>
                  <a:pt x="2049679" y="1067990"/>
                </a:cubicBezTo>
                <a:cubicBezTo>
                  <a:pt x="2049842" y="1068099"/>
                  <a:pt x="2050005" y="1068154"/>
                  <a:pt x="2050168" y="1068262"/>
                </a:cubicBezTo>
                <a:cubicBezTo>
                  <a:pt x="2050331" y="1068371"/>
                  <a:pt x="2050656" y="1068588"/>
                  <a:pt x="2050656" y="1068588"/>
                </a:cubicBezTo>
                <a:lnTo>
                  <a:pt x="2064224" y="1074557"/>
                </a:lnTo>
                <a:cubicBezTo>
                  <a:pt x="2064604" y="1074720"/>
                  <a:pt x="2064984" y="1074829"/>
                  <a:pt x="2065418" y="1074883"/>
                </a:cubicBezTo>
                <a:cubicBezTo>
                  <a:pt x="2066558" y="1075372"/>
                  <a:pt x="2067860" y="1075318"/>
                  <a:pt x="2068945" y="1074829"/>
                </a:cubicBezTo>
                <a:cubicBezTo>
                  <a:pt x="2070085" y="1074340"/>
                  <a:pt x="2071007" y="1073363"/>
                  <a:pt x="2071387" y="1072170"/>
                </a:cubicBezTo>
                <a:lnTo>
                  <a:pt x="2073830" y="1064897"/>
                </a:lnTo>
                <a:cubicBezTo>
                  <a:pt x="2074155" y="1063975"/>
                  <a:pt x="2074155" y="1062944"/>
                  <a:pt x="2073830" y="1061967"/>
                </a:cubicBezTo>
                <a:lnTo>
                  <a:pt x="2068945" y="1048183"/>
                </a:lnTo>
                <a:cubicBezTo>
                  <a:pt x="2069759" y="1048779"/>
                  <a:pt x="2070737" y="1048996"/>
                  <a:pt x="2071713" y="1048996"/>
                </a:cubicBezTo>
                <a:cubicBezTo>
                  <a:pt x="2072798" y="1049213"/>
                  <a:pt x="2073938" y="1049105"/>
                  <a:pt x="2074915" y="1048508"/>
                </a:cubicBezTo>
                <a:lnTo>
                  <a:pt x="2082784" y="1043841"/>
                </a:lnTo>
                <a:cubicBezTo>
                  <a:pt x="2084087" y="1043081"/>
                  <a:pt x="2084900" y="1041724"/>
                  <a:pt x="2085009" y="1040204"/>
                </a:cubicBezTo>
                <a:lnTo>
                  <a:pt x="2085607" y="1030056"/>
                </a:lnTo>
                <a:cubicBezTo>
                  <a:pt x="2085661" y="1028808"/>
                  <a:pt x="2085226" y="1027560"/>
                  <a:pt x="2084304" y="1026637"/>
                </a:cubicBezTo>
                <a:cubicBezTo>
                  <a:pt x="2083381" y="1025714"/>
                  <a:pt x="2082133" y="1025280"/>
                  <a:pt x="2080885" y="1025280"/>
                </a:cubicBezTo>
                <a:cubicBezTo>
                  <a:pt x="2080613" y="1025226"/>
                  <a:pt x="2080342" y="1025226"/>
                  <a:pt x="2080071" y="1025226"/>
                </a:cubicBezTo>
                <a:lnTo>
                  <a:pt x="2078931" y="1022458"/>
                </a:lnTo>
                <a:lnTo>
                  <a:pt x="2082676" y="1016759"/>
                </a:lnTo>
                <a:lnTo>
                  <a:pt x="2089514" y="1013720"/>
                </a:lnTo>
                <a:cubicBezTo>
                  <a:pt x="2090871" y="1013123"/>
                  <a:pt x="2091793" y="1011929"/>
                  <a:pt x="2092119" y="1010518"/>
                </a:cubicBezTo>
                <a:lnTo>
                  <a:pt x="2093204" y="1005309"/>
                </a:lnTo>
                <a:cubicBezTo>
                  <a:pt x="2094073" y="1005906"/>
                  <a:pt x="2095158" y="1006177"/>
                  <a:pt x="2096189" y="1006069"/>
                </a:cubicBezTo>
                <a:cubicBezTo>
                  <a:pt x="2096678" y="1006123"/>
                  <a:pt x="2097220" y="1006069"/>
                  <a:pt x="2097709" y="1005960"/>
                </a:cubicBezTo>
                <a:cubicBezTo>
                  <a:pt x="2099066" y="1005634"/>
                  <a:pt x="2100205" y="1004658"/>
                  <a:pt x="2100748" y="1003409"/>
                </a:cubicBezTo>
                <a:lnTo>
                  <a:pt x="2102484" y="999556"/>
                </a:lnTo>
                <a:lnTo>
                  <a:pt x="2105795" y="998470"/>
                </a:lnTo>
                <a:lnTo>
                  <a:pt x="2106826" y="1001021"/>
                </a:lnTo>
                <a:cubicBezTo>
                  <a:pt x="2107315" y="1002215"/>
                  <a:pt x="2108291" y="1003138"/>
                  <a:pt x="2109485" y="1003572"/>
                </a:cubicBezTo>
                <a:cubicBezTo>
                  <a:pt x="2110082" y="1003789"/>
                  <a:pt x="2110788" y="1003843"/>
                  <a:pt x="2111439" y="1003789"/>
                </a:cubicBezTo>
                <a:cubicBezTo>
                  <a:pt x="2112361" y="1003843"/>
                  <a:pt x="2113230" y="1003680"/>
                  <a:pt x="2114044" y="1003246"/>
                </a:cubicBezTo>
                <a:lnTo>
                  <a:pt x="2129294" y="994835"/>
                </a:lnTo>
                <a:cubicBezTo>
                  <a:pt x="2130434" y="994237"/>
                  <a:pt x="2131247" y="993205"/>
                  <a:pt x="2131519" y="991957"/>
                </a:cubicBezTo>
                <a:cubicBezTo>
                  <a:pt x="2131791" y="990710"/>
                  <a:pt x="2131573" y="989407"/>
                  <a:pt x="2130868" y="988376"/>
                </a:cubicBezTo>
                <a:lnTo>
                  <a:pt x="2123759" y="977848"/>
                </a:lnTo>
                <a:lnTo>
                  <a:pt x="2125441" y="975189"/>
                </a:lnTo>
                <a:cubicBezTo>
                  <a:pt x="2126038" y="974157"/>
                  <a:pt x="2126309" y="972964"/>
                  <a:pt x="2126038" y="971824"/>
                </a:cubicBezTo>
                <a:lnTo>
                  <a:pt x="2124464" y="964389"/>
                </a:lnTo>
                <a:cubicBezTo>
                  <a:pt x="2124192" y="962978"/>
                  <a:pt x="2123270" y="961838"/>
                  <a:pt x="2122022" y="961241"/>
                </a:cubicBezTo>
                <a:cubicBezTo>
                  <a:pt x="2121425" y="960970"/>
                  <a:pt x="2120719" y="960807"/>
                  <a:pt x="2120068" y="960807"/>
                </a:cubicBezTo>
                <a:cubicBezTo>
                  <a:pt x="2120991" y="959505"/>
                  <a:pt x="2121154" y="957768"/>
                  <a:pt x="2120393" y="956248"/>
                </a:cubicBezTo>
                <a:lnTo>
                  <a:pt x="2115184" y="945667"/>
                </a:lnTo>
                <a:lnTo>
                  <a:pt x="2116106" y="943006"/>
                </a:lnTo>
                <a:lnTo>
                  <a:pt x="2123541" y="948542"/>
                </a:lnTo>
                <a:cubicBezTo>
                  <a:pt x="2124246" y="949031"/>
                  <a:pt x="2125115" y="949411"/>
                  <a:pt x="2125983" y="949411"/>
                </a:cubicBezTo>
                <a:lnTo>
                  <a:pt x="2131954" y="949737"/>
                </a:lnTo>
                <a:cubicBezTo>
                  <a:pt x="2132279" y="949737"/>
                  <a:pt x="2132550" y="949628"/>
                  <a:pt x="2132876" y="949628"/>
                </a:cubicBezTo>
                <a:cubicBezTo>
                  <a:pt x="2134830" y="949737"/>
                  <a:pt x="2136566" y="948651"/>
                  <a:pt x="2137326" y="946859"/>
                </a:cubicBezTo>
                <a:lnTo>
                  <a:pt x="2139225" y="942301"/>
                </a:lnTo>
                <a:lnTo>
                  <a:pt x="2189371" y="940945"/>
                </a:lnTo>
                <a:cubicBezTo>
                  <a:pt x="2189588" y="940945"/>
                  <a:pt x="2189914" y="940836"/>
                  <a:pt x="2189914" y="940836"/>
                </a:cubicBezTo>
                <a:lnTo>
                  <a:pt x="2190240" y="940836"/>
                </a:lnTo>
                <a:cubicBezTo>
                  <a:pt x="2190945" y="940782"/>
                  <a:pt x="2191651" y="940619"/>
                  <a:pt x="2192301" y="940239"/>
                </a:cubicBezTo>
                <a:lnTo>
                  <a:pt x="2209180" y="930851"/>
                </a:lnTo>
                <a:lnTo>
                  <a:pt x="2229585" y="926292"/>
                </a:lnTo>
                <a:lnTo>
                  <a:pt x="2270234" y="932044"/>
                </a:lnTo>
                <a:lnTo>
                  <a:pt x="2278266" y="937797"/>
                </a:lnTo>
                <a:cubicBezTo>
                  <a:pt x="2279297" y="938503"/>
                  <a:pt x="2280545" y="938773"/>
                  <a:pt x="2281793" y="938503"/>
                </a:cubicBezTo>
                <a:cubicBezTo>
                  <a:pt x="2282336" y="938503"/>
                  <a:pt x="2282933" y="938393"/>
                  <a:pt x="2283475" y="938177"/>
                </a:cubicBezTo>
                <a:lnTo>
                  <a:pt x="2289988" y="935463"/>
                </a:lnTo>
                <a:lnTo>
                  <a:pt x="2290205" y="935680"/>
                </a:lnTo>
                <a:cubicBezTo>
                  <a:pt x="2291291" y="936711"/>
                  <a:pt x="2292756" y="936983"/>
                  <a:pt x="2294167" y="936711"/>
                </a:cubicBezTo>
                <a:cubicBezTo>
                  <a:pt x="2294764" y="936711"/>
                  <a:pt x="2295361" y="936657"/>
                  <a:pt x="2295904" y="936386"/>
                </a:cubicBezTo>
                <a:cubicBezTo>
                  <a:pt x="2297532" y="935680"/>
                  <a:pt x="2298563" y="934052"/>
                  <a:pt x="2298563" y="932261"/>
                </a:cubicBezTo>
                <a:lnTo>
                  <a:pt x="2298671" y="884395"/>
                </a:lnTo>
                <a:cubicBezTo>
                  <a:pt x="2298671" y="883147"/>
                  <a:pt x="2298129" y="881953"/>
                  <a:pt x="2297206" y="881084"/>
                </a:cubicBezTo>
                <a:cubicBezTo>
                  <a:pt x="2296284" y="880216"/>
                  <a:pt x="2295036" y="879781"/>
                  <a:pt x="2293787" y="879891"/>
                </a:cubicBezTo>
                <a:lnTo>
                  <a:pt x="2285593" y="880542"/>
                </a:lnTo>
                <a:lnTo>
                  <a:pt x="2283530" y="872239"/>
                </a:lnTo>
                <a:cubicBezTo>
                  <a:pt x="2283313" y="871207"/>
                  <a:pt x="2282770" y="870339"/>
                  <a:pt x="2281956" y="869742"/>
                </a:cubicBezTo>
                <a:lnTo>
                  <a:pt x="2277615" y="866323"/>
                </a:lnTo>
                <a:lnTo>
                  <a:pt x="2300137" y="858834"/>
                </a:lnTo>
                <a:cubicBezTo>
                  <a:pt x="2301494" y="858400"/>
                  <a:pt x="2302579" y="857314"/>
                  <a:pt x="2303013" y="855904"/>
                </a:cubicBezTo>
                <a:cubicBezTo>
                  <a:pt x="2303447" y="854491"/>
                  <a:pt x="2303176" y="852973"/>
                  <a:pt x="2302307" y="851833"/>
                </a:cubicBezTo>
                <a:lnTo>
                  <a:pt x="2287220" y="831807"/>
                </a:lnTo>
                <a:lnTo>
                  <a:pt x="2288089" y="820573"/>
                </a:lnTo>
                <a:lnTo>
                  <a:pt x="2296284" y="799245"/>
                </a:lnTo>
                <a:cubicBezTo>
                  <a:pt x="2296501" y="798703"/>
                  <a:pt x="2296609" y="798159"/>
                  <a:pt x="2296609" y="797562"/>
                </a:cubicBezTo>
                <a:lnTo>
                  <a:pt x="2296338" y="780087"/>
                </a:lnTo>
                <a:lnTo>
                  <a:pt x="2313976" y="783560"/>
                </a:lnTo>
                <a:cubicBezTo>
                  <a:pt x="2314518" y="783669"/>
                  <a:pt x="2315061" y="783669"/>
                  <a:pt x="2315604" y="783560"/>
                </a:cubicBezTo>
                <a:cubicBezTo>
                  <a:pt x="2316798" y="783560"/>
                  <a:pt x="2317937" y="783126"/>
                  <a:pt x="2318751" y="782258"/>
                </a:cubicBezTo>
                <a:lnTo>
                  <a:pt x="2341002" y="759899"/>
                </a:lnTo>
                <a:cubicBezTo>
                  <a:pt x="2341437" y="759464"/>
                  <a:pt x="2341816" y="758867"/>
                  <a:pt x="2342033" y="758270"/>
                </a:cubicBezTo>
                <a:lnTo>
                  <a:pt x="2348058" y="741881"/>
                </a:lnTo>
                <a:lnTo>
                  <a:pt x="2352724" y="742966"/>
                </a:lnTo>
                <a:cubicBezTo>
                  <a:pt x="2353159" y="743075"/>
                  <a:pt x="2353593" y="743075"/>
                  <a:pt x="2354027" y="743075"/>
                </a:cubicBezTo>
                <a:cubicBezTo>
                  <a:pt x="2356198" y="743238"/>
                  <a:pt x="2358206" y="741827"/>
                  <a:pt x="2358749" y="739710"/>
                </a:cubicBezTo>
                <a:lnTo>
                  <a:pt x="2360323" y="733739"/>
                </a:lnTo>
                <a:lnTo>
                  <a:pt x="2375735" y="734011"/>
                </a:lnTo>
                <a:lnTo>
                  <a:pt x="2378069" y="736074"/>
                </a:lnTo>
                <a:cubicBezTo>
                  <a:pt x="2378883" y="736780"/>
                  <a:pt x="2379859" y="737159"/>
                  <a:pt x="2380891" y="737159"/>
                </a:cubicBezTo>
                <a:cubicBezTo>
                  <a:pt x="2381922" y="737376"/>
                  <a:pt x="2382953" y="737267"/>
                  <a:pt x="2383930" y="736725"/>
                </a:cubicBezTo>
                <a:lnTo>
                  <a:pt x="2391039" y="732817"/>
                </a:lnTo>
                <a:lnTo>
                  <a:pt x="2394459" y="737701"/>
                </a:lnTo>
                <a:cubicBezTo>
                  <a:pt x="2394947" y="738407"/>
                  <a:pt x="2395653" y="738949"/>
                  <a:pt x="2396412" y="739276"/>
                </a:cubicBezTo>
                <a:lnTo>
                  <a:pt x="2401297" y="741392"/>
                </a:lnTo>
                <a:cubicBezTo>
                  <a:pt x="2401730" y="741609"/>
                  <a:pt x="2402165" y="741718"/>
                  <a:pt x="2402654" y="741718"/>
                </a:cubicBezTo>
                <a:cubicBezTo>
                  <a:pt x="2403685" y="741988"/>
                  <a:pt x="2404770" y="741827"/>
                  <a:pt x="2405746" y="741338"/>
                </a:cubicBezTo>
                <a:lnTo>
                  <a:pt x="2406941" y="740741"/>
                </a:lnTo>
                <a:lnTo>
                  <a:pt x="2408732" y="743997"/>
                </a:lnTo>
                <a:cubicBezTo>
                  <a:pt x="2409600" y="745517"/>
                  <a:pt x="2411173" y="746331"/>
                  <a:pt x="2412802" y="746331"/>
                </a:cubicBezTo>
                <a:cubicBezTo>
                  <a:pt x="2413508" y="746440"/>
                  <a:pt x="2414267" y="746385"/>
                  <a:pt x="2414973" y="746114"/>
                </a:cubicBezTo>
                <a:lnTo>
                  <a:pt x="2418283" y="744812"/>
                </a:lnTo>
                <a:cubicBezTo>
                  <a:pt x="2420508" y="743889"/>
                  <a:pt x="2421702" y="741392"/>
                  <a:pt x="2420888" y="739113"/>
                </a:cubicBezTo>
                <a:lnTo>
                  <a:pt x="2418718" y="732926"/>
                </a:lnTo>
                <a:lnTo>
                  <a:pt x="2421105" y="730863"/>
                </a:lnTo>
                <a:lnTo>
                  <a:pt x="2433967" y="747796"/>
                </a:lnTo>
                <a:cubicBezTo>
                  <a:pt x="2434727" y="748773"/>
                  <a:pt x="2435812" y="749316"/>
                  <a:pt x="2436952" y="749478"/>
                </a:cubicBezTo>
                <a:cubicBezTo>
                  <a:pt x="2437929" y="749750"/>
                  <a:pt x="2438960" y="749750"/>
                  <a:pt x="2439937" y="749316"/>
                </a:cubicBezTo>
                <a:lnTo>
                  <a:pt x="2442379" y="748284"/>
                </a:lnTo>
                <a:cubicBezTo>
                  <a:pt x="2442976" y="749261"/>
                  <a:pt x="2444007" y="749967"/>
                  <a:pt x="2445147" y="750239"/>
                </a:cubicBezTo>
                <a:cubicBezTo>
                  <a:pt x="2445581" y="750401"/>
                  <a:pt x="2446016" y="750564"/>
                  <a:pt x="2446503" y="750564"/>
                </a:cubicBezTo>
                <a:lnTo>
                  <a:pt x="2451171" y="750781"/>
                </a:lnTo>
                <a:lnTo>
                  <a:pt x="2456489" y="756262"/>
                </a:lnTo>
                <a:lnTo>
                  <a:pt x="2460342" y="767008"/>
                </a:lnTo>
                <a:cubicBezTo>
                  <a:pt x="2460831" y="768364"/>
                  <a:pt x="2462025" y="769396"/>
                  <a:pt x="2463436" y="769775"/>
                </a:cubicBezTo>
                <a:cubicBezTo>
                  <a:pt x="2463870" y="769938"/>
                  <a:pt x="2464304" y="770101"/>
                  <a:pt x="2464739" y="770101"/>
                </a:cubicBezTo>
                <a:lnTo>
                  <a:pt x="2473964" y="771078"/>
                </a:lnTo>
                <a:cubicBezTo>
                  <a:pt x="2476515" y="771349"/>
                  <a:pt x="2478686" y="769559"/>
                  <a:pt x="2478957" y="767062"/>
                </a:cubicBezTo>
                <a:lnTo>
                  <a:pt x="2482973" y="729453"/>
                </a:lnTo>
                <a:lnTo>
                  <a:pt x="2511736" y="729995"/>
                </a:lnTo>
                <a:cubicBezTo>
                  <a:pt x="2512931" y="730049"/>
                  <a:pt x="2514016" y="729560"/>
                  <a:pt x="2514884" y="728802"/>
                </a:cubicBezTo>
                <a:lnTo>
                  <a:pt x="2519660" y="724459"/>
                </a:lnTo>
                <a:close/>
                <a:moveTo>
                  <a:pt x="2479066" y="720385"/>
                </a:moveTo>
                <a:lnTo>
                  <a:pt x="2478944" y="720492"/>
                </a:lnTo>
                <a:lnTo>
                  <a:pt x="2509946" y="721087"/>
                </a:lnTo>
                <a:lnTo>
                  <a:pt x="2510065" y="720980"/>
                </a:lnTo>
                <a:close/>
                <a:moveTo>
                  <a:pt x="3436068" y="711610"/>
                </a:moveTo>
                <a:lnTo>
                  <a:pt x="3436068" y="711665"/>
                </a:lnTo>
                <a:cubicBezTo>
                  <a:pt x="3437479" y="711013"/>
                  <a:pt x="3439161" y="711123"/>
                  <a:pt x="3440464" y="711991"/>
                </a:cubicBezTo>
                <a:lnTo>
                  <a:pt x="3442581" y="713402"/>
                </a:lnTo>
                <a:cubicBezTo>
                  <a:pt x="3441278" y="712588"/>
                  <a:pt x="3439704" y="712479"/>
                  <a:pt x="3438347" y="713130"/>
                </a:cubicBezTo>
                <a:lnTo>
                  <a:pt x="3427548" y="718123"/>
                </a:lnTo>
                <a:lnTo>
                  <a:pt x="3427113" y="715735"/>
                </a:lnTo>
                <a:close/>
                <a:moveTo>
                  <a:pt x="4114178" y="700394"/>
                </a:moveTo>
                <a:lnTo>
                  <a:pt x="4114284" y="700540"/>
                </a:lnTo>
                <a:lnTo>
                  <a:pt x="4114230" y="700485"/>
                </a:lnTo>
                <a:close/>
                <a:moveTo>
                  <a:pt x="1535470" y="691475"/>
                </a:moveTo>
                <a:cubicBezTo>
                  <a:pt x="1536121" y="692017"/>
                  <a:pt x="1536880" y="692397"/>
                  <a:pt x="1537749" y="692560"/>
                </a:cubicBezTo>
                <a:lnTo>
                  <a:pt x="1538509" y="692669"/>
                </a:lnTo>
                <a:lnTo>
                  <a:pt x="1538128" y="697282"/>
                </a:lnTo>
                <a:cubicBezTo>
                  <a:pt x="1538020" y="698476"/>
                  <a:pt x="1538454" y="699670"/>
                  <a:pt x="1539215" y="700593"/>
                </a:cubicBezTo>
                <a:lnTo>
                  <a:pt x="1543936" y="706129"/>
                </a:lnTo>
                <a:cubicBezTo>
                  <a:pt x="1544208" y="706508"/>
                  <a:pt x="1544586" y="706779"/>
                  <a:pt x="1545022" y="707051"/>
                </a:cubicBezTo>
                <a:lnTo>
                  <a:pt x="1563148" y="717905"/>
                </a:lnTo>
                <a:cubicBezTo>
                  <a:pt x="1564017" y="718448"/>
                  <a:pt x="1565048" y="718611"/>
                  <a:pt x="1566078" y="718502"/>
                </a:cubicBezTo>
                <a:lnTo>
                  <a:pt x="1578723" y="716766"/>
                </a:lnTo>
                <a:cubicBezTo>
                  <a:pt x="1579428" y="716657"/>
                  <a:pt x="1580135" y="716385"/>
                  <a:pt x="1580731" y="715951"/>
                </a:cubicBezTo>
                <a:lnTo>
                  <a:pt x="1590283" y="709113"/>
                </a:lnTo>
                <a:lnTo>
                  <a:pt x="1591368" y="750848"/>
                </a:lnTo>
                <a:cubicBezTo>
                  <a:pt x="1591422" y="753290"/>
                  <a:pt x="1593430" y="755243"/>
                  <a:pt x="1595873" y="755243"/>
                </a:cubicBezTo>
                <a:lnTo>
                  <a:pt x="1632775" y="755243"/>
                </a:lnTo>
                <a:lnTo>
                  <a:pt x="1633320" y="802839"/>
                </a:lnTo>
                <a:cubicBezTo>
                  <a:pt x="1633373" y="804034"/>
                  <a:pt x="1633862" y="805228"/>
                  <a:pt x="1634731" y="806042"/>
                </a:cubicBezTo>
                <a:cubicBezTo>
                  <a:pt x="1635598" y="806855"/>
                  <a:pt x="1636738" y="807344"/>
                  <a:pt x="1637986" y="807290"/>
                </a:cubicBezTo>
                <a:lnTo>
                  <a:pt x="1676844" y="806042"/>
                </a:lnTo>
                <a:lnTo>
                  <a:pt x="1685039" y="818198"/>
                </a:lnTo>
                <a:lnTo>
                  <a:pt x="1683845" y="826665"/>
                </a:lnTo>
                <a:cubicBezTo>
                  <a:pt x="1683628" y="828075"/>
                  <a:pt x="1684116" y="829486"/>
                  <a:pt x="1685094" y="830463"/>
                </a:cubicBezTo>
                <a:cubicBezTo>
                  <a:pt x="1686070" y="831494"/>
                  <a:pt x="1687482" y="831929"/>
                  <a:pt x="1688891" y="831766"/>
                </a:cubicBezTo>
                <a:lnTo>
                  <a:pt x="1704901" y="829649"/>
                </a:lnTo>
                <a:lnTo>
                  <a:pt x="1740775" y="878329"/>
                </a:lnTo>
                <a:cubicBezTo>
                  <a:pt x="1741751" y="879632"/>
                  <a:pt x="1743380" y="880338"/>
                  <a:pt x="1745008" y="880120"/>
                </a:cubicBezTo>
                <a:cubicBezTo>
                  <a:pt x="1745877" y="880012"/>
                  <a:pt x="1746635" y="879632"/>
                  <a:pt x="1747288" y="879089"/>
                </a:cubicBezTo>
                <a:cubicBezTo>
                  <a:pt x="1747884" y="878601"/>
                  <a:pt x="1748373" y="877950"/>
                  <a:pt x="1748698" y="877189"/>
                </a:cubicBezTo>
                <a:lnTo>
                  <a:pt x="1751737" y="869374"/>
                </a:lnTo>
                <a:lnTo>
                  <a:pt x="1758034" y="867421"/>
                </a:lnTo>
                <a:lnTo>
                  <a:pt x="1759444" y="866987"/>
                </a:lnTo>
                <a:lnTo>
                  <a:pt x="1762266" y="869103"/>
                </a:lnTo>
                <a:lnTo>
                  <a:pt x="1763786" y="870297"/>
                </a:lnTo>
                <a:cubicBezTo>
                  <a:pt x="1765468" y="871600"/>
                  <a:pt x="1767856" y="871545"/>
                  <a:pt x="1769484" y="870135"/>
                </a:cubicBezTo>
                <a:lnTo>
                  <a:pt x="1778656" y="862319"/>
                </a:lnTo>
                <a:lnTo>
                  <a:pt x="1848230" y="868778"/>
                </a:lnTo>
                <a:lnTo>
                  <a:pt x="1871729" y="875778"/>
                </a:lnTo>
                <a:lnTo>
                  <a:pt x="1915089" y="900959"/>
                </a:lnTo>
                <a:lnTo>
                  <a:pt x="1916445" y="909860"/>
                </a:lnTo>
                <a:lnTo>
                  <a:pt x="1910367" y="918978"/>
                </a:lnTo>
                <a:lnTo>
                  <a:pt x="1905482" y="919683"/>
                </a:lnTo>
                <a:cubicBezTo>
                  <a:pt x="1904071" y="919901"/>
                  <a:pt x="1902823" y="920769"/>
                  <a:pt x="1902118" y="922017"/>
                </a:cubicBezTo>
                <a:cubicBezTo>
                  <a:pt x="1901413" y="923265"/>
                  <a:pt x="1901358" y="924784"/>
                  <a:pt x="1901955" y="926087"/>
                </a:cubicBezTo>
                <a:lnTo>
                  <a:pt x="1906785" y="936669"/>
                </a:lnTo>
                <a:lnTo>
                  <a:pt x="1904180" y="937592"/>
                </a:lnTo>
                <a:cubicBezTo>
                  <a:pt x="1902769" y="938081"/>
                  <a:pt x="1901684" y="939274"/>
                  <a:pt x="1901304" y="940685"/>
                </a:cubicBezTo>
                <a:cubicBezTo>
                  <a:pt x="1901033" y="941771"/>
                  <a:pt x="1901141" y="942964"/>
                  <a:pt x="1901684" y="943941"/>
                </a:cubicBezTo>
                <a:cubicBezTo>
                  <a:pt x="1901847" y="944321"/>
                  <a:pt x="1902064" y="944647"/>
                  <a:pt x="1902335" y="944972"/>
                </a:cubicBezTo>
                <a:lnTo>
                  <a:pt x="1913949" y="958757"/>
                </a:lnTo>
                <a:lnTo>
                  <a:pt x="1914057" y="962881"/>
                </a:lnTo>
                <a:cubicBezTo>
                  <a:pt x="1914112" y="963641"/>
                  <a:pt x="1914329" y="964401"/>
                  <a:pt x="1914709" y="965052"/>
                </a:cubicBezTo>
                <a:cubicBezTo>
                  <a:pt x="1915089" y="965758"/>
                  <a:pt x="1915631" y="966354"/>
                  <a:pt x="1916337" y="966789"/>
                </a:cubicBezTo>
                <a:lnTo>
                  <a:pt x="1938587" y="980193"/>
                </a:lnTo>
                <a:lnTo>
                  <a:pt x="1940270" y="991209"/>
                </a:lnTo>
                <a:cubicBezTo>
                  <a:pt x="1940379" y="991698"/>
                  <a:pt x="1940542" y="992130"/>
                  <a:pt x="1940759" y="992566"/>
                </a:cubicBezTo>
                <a:cubicBezTo>
                  <a:pt x="1941301" y="993814"/>
                  <a:pt x="1942440" y="994736"/>
                  <a:pt x="1943797" y="995062"/>
                </a:cubicBezTo>
                <a:cubicBezTo>
                  <a:pt x="1943797" y="995062"/>
                  <a:pt x="1950419" y="996582"/>
                  <a:pt x="1950419" y="996582"/>
                </a:cubicBezTo>
                <a:lnTo>
                  <a:pt x="1950419" y="996689"/>
                </a:lnTo>
                <a:lnTo>
                  <a:pt x="1887793" y="1058614"/>
                </a:lnTo>
                <a:cubicBezTo>
                  <a:pt x="1886978" y="1059374"/>
                  <a:pt x="1886490" y="1060459"/>
                  <a:pt x="1886436" y="1061544"/>
                </a:cubicBezTo>
                <a:lnTo>
                  <a:pt x="1885297" y="1079616"/>
                </a:lnTo>
                <a:cubicBezTo>
                  <a:pt x="1885242" y="1080105"/>
                  <a:pt x="1885297" y="1080647"/>
                  <a:pt x="1885459" y="1081136"/>
                </a:cubicBezTo>
                <a:lnTo>
                  <a:pt x="1891320" y="1101324"/>
                </a:lnTo>
                <a:lnTo>
                  <a:pt x="1884265" y="1122490"/>
                </a:lnTo>
                <a:lnTo>
                  <a:pt x="1874063" y="1130956"/>
                </a:lnTo>
                <a:cubicBezTo>
                  <a:pt x="1872434" y="1132313"/>
                  <a:pt x="1871946" y="1134592"/>
                  <a:pt x="1872923" y="1136492"/>
                </a:cubicBezTo>
                <a:lnTo>
                  <a:pt x="1884157" y="1158613"/>
                </a:lnTo>
                <a:lnTo>
                  <a:pt x="1882746" y="1160622"/>
                </a:lnTo>
                <a:cubicBezTo>
                  <a:pt x="1881986" y="1161761"/>
                  <a:pt x="1881715" y="1163172"/>
                  <a:pt x="1882095" y="1164475"/>
                </a:cubicBezTo>
                <a:lnTo>
                  <a:pt x="1884482" y="1172778"/>
                </a:lnTo>
                <a:cubicBezTo>
                  <a:pt x="1884537" y="1172995"/>
                  <a:pt x="1884700" y="1173375"/>
                  <a:pt x="1884700" y="1173375"/>
                </a:cubicBezTo>
                <a:lnTo>
                  <a:pt x="1890724" y="1187051"/>
                </a:lnTo>
                <a:cubicBezTo>
                  <a:pt x="1890832" y="1187376"/>
                  <a:pt x="1891049" y="1187702"/>
                  <a:pt x="1891266" y="1187974"/>
                </a:cubicBezTo>
                <a:lnTo>
                  <a:pt x="1906406" y="1207457"/>
                </a:lnTo>
                <a:cubicBezTo>
                  <a:pt x="1906677" y="1207836"/>
                  <a:pt x="1907002" y="1208108"/>
                  <a:pt x="1907382" y="1208380"/>
                </a:cubicBezTo>
                <a:cubicBezTo>
                  <a:pt x="1907654" y="1208597"/>
                  <a:pt x="1907979" y="1208814"/>
                  <a:pt x="1908305" y="1208976"/>
                </a:cubicBezTo>
                <a:lnTo>
                  <a:pt x="1924694" y="1216792"/>
                </a:lnTo>
                <a:lnTo>
                  <a:pt x="1921113" y="1227591"/>
                </a:lnTo>
                <a:cubicBezTo>
                  <a:pt x="1920787" y="1228514"/>
                  <a:pt x="1920787" y="1229490"/>
                  <a:pt x="1921113" y="1230414"/>
                </a:cubicBezTo>
                <a:lnTo>
                  <a:pt x="1925672" y="1244089"/>
                </a:lnTo>
                <a:lnTo>
                  <a:pt x="1920244" y="1254401"/>
                </a:lnTo>
                <a:cubicBezTo>
                  <a:pt x="1919647" y="1255540"/>
                  <a:pt x="1919539" y="1256843"/>
                  <a:pt x="1919973" y="1258036"/>
                </a:cubicBezTo>
                <a:cubicBezTo>
                  <a:pt x="1920407" y="1259231"/>
                  <a:pt x="1921330" y="1260208"/>
                  <a:pt x="1922469" y="1260750"/>
                </a:cubicBezTo>
                <a:lnTo>
                  <a:pt x="1922632" y="1260750"/>
                </a:lnTo>
                <a:cubicBezTo>
                  <a:pt x="1922687" y="1260804"/>
                  <a:pt x="1922795" y="1260859"/>
                  <a:pt x="1922795" y="1260859"/>
                </a:cubicBezTo>
                <a:lnTo>
                  <a:pt x="1937013" y="1266992"/>
                </a:lnTo>
                <a:cubicBezTo>
                  <a:pt x="1937611" y="1267263"/>
                  <a:pt x="1938208" y="1267317"/>
                  <a:pt x="1938859" y="1267317"/>
                </a:cubicBezTo>
                <a:lnTo>
                  <a:pt x="1936526" y="1268999"/>
                </a:lnTo>
                <a:cubicBezTo>
                  <a:pt x="1935657" y="1269596"/>
                  <a:pt x="1935060" y="1270464"/>
                  <a:pt x="1934789" y="1271496"/>
                </a:cubicBezTo>
                <a:lnTo>
                  <a:pt x="1932943" y="1278225"/>
                </a:lnTo>
                <a:cubicBezTo>
                  <a:pt x="1932455" y="1280125"/>
                  <a:pt x="1933160" y="1282079"/>
                  <a:pt x="1934735" y="1283164"/>
                </a:cubicBezTo>
                <a:lnTo>
                  <a:pt x="1937611" y="1285172"/>
                </a:lnTo>
                <a:lnTo>
                  <a:pt x="1945697" y="1290761"/>
                </a:lnTo>
                <a:lnTo>
                  <a:pt x="1944720" y="1297980"/>
                </a:lnTo>
                <a:lnTo>
                  <a:pt x="1943743" y="1298523"/>
                </a:lnTo>
                <a:cubicBezTo>
                  <a:pt x="1942386" y="1299336"/>
                  <a:pt x="1941464" y="1300747"/>
                  <a:pt x="1941464" y="1302322"/>
                </a:cubicBezTo>
                <a:cubicBezTo>
                  <a:pt x="1941410" y="1303895"/>
                  <a:pt x="1942170" y="1305361"/>
                  <a:pt x="1943472" y="1306229"/>
                </a:cubicBezTo>
                <a:lnTo>
                  <a:pt x="1958071" y="1315835"/>
                </a:lnTo>
                <a:lnTo>
                  <a:pt x="1954760" y="1325332"/>
                </a:lnTo>
                <a:cubicBezTo>
                  <a:pt x="1954163" y="1327069"/>
                  <a:pt x="1954597" y="1328968"/>
                  <a:pt x="1955954" y="1330162"/>
                </a:cubicBezTo>
                <a:cubicBezTo>
                  <a:pt x="1956062" y="1330270"/>
                  <a:pt x="1956171" y="1330325"/>
                  <a:pt x="1956280" y="1330379"/>
                </a:cubicBezTo>
                <a:cubicBezTo>
                  <a:pt x="1956334" y="1330433"/>
                  <a:pt x="1956334" y="1330433"/>
                  <a:pt x="1956334" y="1330433"/>
                </a:cubicBezTo>
                <a:cubicBezTo>
                  <a:pt x="1957636" y="1331627"/>
                  <a:pt x="1959591" y="1331953"/>
                  <a:pt x="1961218" y="1331193"/>
                </a:cubicBezTo>
                <a:lnTo>
                  <a:pt x="1969684" y="1327394"/>
                </a:lnTo>
                <a:lnTo>
                  <a:pt x="1970499" y="1327937"/>
                </a:lnTo>
                <a:lnTo>
                  <a:pt x="1973592" y="1336891"/>
                </a:lnTo>
                <a:lnTo>
                  <a:pt x="1969956" y="1351870"/>
                </a:lnTo>
                <a:lnTo>
                  <a:pt x="1937502" y="1346714"/>
                </a:lnTo>
                <a:cubicBezTo>
                  <a:pt x="1936145" y="1346497"/>
                  <a:pt x="1934789" y="1346877"/>
                  <a:pt x="1933758" y="1347799"/>
                </a:cubicBezTo>
                <a:lnTo>
                  <a:pt x="1927788" y="1353172"/>
                </a:lnTo>
                <a:cubicBezTo>
                  <a:pt x="1926865" y="1353987"/>
                  <a:pt x="1926268" y="1355181"/>
                  <a:pt x="1926268" y="1356374"/>
                </a:cubicBezTo>
                <a:cubicBezTo>
                  <a:pt x="1926214" y="1357623"/>
                  <a:pt x="1926703" y="1358816"/>
                  <a:pt x="1927516" y="1359685"/>
                </a:cubicBezTo>
                <a:lnTo>
                  <a:pt x="1930881" y="1363267"/>
                </a:lnTo>
                <a:lnTo>
                  <a:pt x="1930555" y="1368205"/>
                </a:lnTo>
                <a:lnTo>
                  <a:pt x="1928656" y="1377594"/>
                </a:lnTo>
                <a:lnTo>
                  <a:pt x="1919050" y="1393767"/>
                </a:lnTo>
                <a:cubicBezTo>
                  <a:pt x="1918236" y="1395178"/>
                  <a:pt x="1918236" y="1396914"/>
                  <a:pt x="1919050" y="1398325"/>
                </a:cubicBezTo>
                <a:cubicBezTo>
                  <a:pt x="1919430" y="1399031"/>
                  <a:pt x="1920027" y="1399628"/>
                  <a:pt x="1920732" y="1400008"/>
                </a:cubicBezTo>
                <a:cubicBezTo>
                  <a:pt x="1921493" y="1400551"/>
                  <a:pt x="1922361" y="1400876"/>
                  <a:pt x="1923337" y="1400876"/>
                </a:cubicBezTo>
                <a:lnTo>
                  <a:pt x="1924911" y="1400876"/>
                </a:lnTo>
                <a:lnTo>
                  <a:pt x="1932998" y="1416397"/>
                </a:lnTo>
                <a:cubicBezTo>
                  <a:pt x="1933160" y="1416778"/>
                  <a:pt x="1933432" y="1417103"/>
                  <a:pt x="1933704" y="1417428"/>
                </a:cubicBezTo>
                <a:cubicBezTo>
                  <a:pt x="1934517" y="1418514"/>
                  <a:pt x="1935765" y="1419220"/>
                  <a:pt x="1937122" y="1419220"/>
                </a:cubicBezTo>
                <a:lnTo>
                  <a:pt x="1951070" y="1419599"/>
                </a:lnTo>
                <a:lnTo>
                  <a:pt x="1951179" y="1420359"/>
                </a:lnTo>
                <a:lnTo>
                  <a:pt x="1930990" y="1424538"/>
                </a:lnTo>
                <a:cubicBezTo>
                  <a:pt x="1928982" y="1424918"/>
                  <a:pt x="1927462" y="1426654"/>
                  <a:pt x="1927299" y="1428717"/>
                </a:cubicBezTo>
                <a:lnTo>
                  <a:pt x="1927299" y="1430237"/>
                </a:lnTo>
                <a:lnTo>
                  <a:pt x="1905808" y="1447929"/>
                </a:lnTo>
                <a:cubicBezTo>
                  <a:pt x="1905374" y="1448308"/>
                  <a:pt x="1904994" y="1448743"/>
                  <a:pt x="1904723" y="1449231"/>
                </a:cubicBezTo>
                <a:lnTo>
                  <a:pt x="1899459" y="1458620"/>
                </a:lnTo>
                <a:lnTo>
                  <a:pt x="1889746" y="1457480"/>
                </a:lnTo>
                <a:cubicBezTo>
                  <a:pt x="1888498" y="1457317"/>
                  <a:pt x="1887250" y="1457697"/>
                  <a:pt x="1886274" y="1458511"/>
                </a:cubicBezTo>
                <a:lnTo>
                  <a:pt x="1880846" y="1463178"/>
                </a:lnTo>
                <a:cubicBezTo>
                  <a:pt x="1880032" y="1463884"/>
                  <a:pt x="1879490" y="1464806"/>
                  <a:pt x="1879327" y="1465892"/>
                </a:cubicBezTo>
                <a:lnTo>
                  <a:pt x="1876885" y="1481305"/>
                </a:lnTo>
                <a:cubicBezTo>
                  <a:pt x="1876722" y="1482281"/>
                  <a:pt x="1876885" y="1483259"/>
                  <a:pt x="1877318" y="1484127"/>
                </a:cubicBezTo>
                <a:lnTo>
                  <a:pt x="1879273" y="1487817"/>
                </a:lnTo>
                <a:cubicBezTo>
                  <a:pt x="1879490" y="1488251"/>
                  <a:pt x="1879815" y="1488631"/>
                  <a:pt x="1880195" y="1488957"/>
                </a:cubicBezTo>
                <a:cubicBezTo>
                  <a:pt x="1880901" y="1489825"/>
                  <a:pt x="1881877" y="1490368"/>
                  <a:pt x="1883017" y="1490530"/>
                </a:cubicBezTo>
                <a:cubicBezTo>
                  <a:pt x="1884265" y="1490693"/>
                  <a:pt x="1885459" y="1490368"/>
                  <a:pt x="1886382" y="1489662"/>
                </a:cubicBezTo>
                <a:lnTo>
                  <a:pt x="1888661" y="1494601"/>
                </a:lnTo>
                <a:cubicBezTo>
                  <a:pt x="1888878" y="1494981"/>
                  <a:pt x="1889150" y="1495361"/>
                  <a:pt x="1889421" y="1495686"/>
                </a:cubicBezTo>
                <a:cubicBezTo>
                  <a:pt x="1890018" y="1496609"/>
                  <a:pt x="1890941" y="1497260"/>
                  <a:pt x="1892026" y="1497531"/>
                </a:cubicBezTo>
                <a:lnTo>
                  <a:pt x="1897396" y="1498834"/>
                </a:lnTo>
                <a:cubicBezTo>
                  <a:pt x="1898428" y="1499105"/>
                  <a:pt x="1899567" y="1498942"/>
                  <a:pt x="1900544" y="1498454"/>
                </a:cubicBezTo>
                <a:lnTo>
                  <a:pt x="1911235" y="1492919"/>
                </a:lnTo>
                <a:lnTo>
                  <a:pt x="1915251" y="1498563"/>
                </a:lnTo>
                <a:lnTo>
                  <a:pt x="1919756" y="1504804"/>
                </a:lnTo>
                <a:cubicBezTo>
                  <a:pt x="1920569" y="1505998"/>
                  <a:pt x="1921927" y="1506703"/>
                  <a:pt x="1923392" y="1506703"/>
                </a:cubicBezTo>
                <a:cubicBezTo>
                  <a:pt x="1924803" y="1506703"/>
                  <a:pt x="1926159" y="1506052"/>
                  <a:pt x="1927028" y="1504858"/>
                </a:cubicBezTo>
                <a:lnTo>
                  <a:pt x="1937611" y="1490368"/>
                </a:lnTo>
                <a:lnTo>
                  <a:pt x="1942984" y="1486840"/>
                </a:lnTo>
                <a:lnTo>
                  <a:pt x="1947868" y="1493732"/>
                </a:lnTo>
                <a:lnTo>
                  <a:pt x="1952644" y="1505238"/>
                </a:lnTo>
                <a:lnTo>
                  <a:pt x="1948356" y="1508222"/>
                </a:lnTo>
                <a:cubicBezTo>
                  <a:pt x="1947271" y="1508983"/>
                  <a:pt x="1946565" y="1510176"/>
                  <a:pt x="1946457" y="1511479"/>
                </a:cubicBezTo>
                <a:lnTo>
                  <a:pt x="1945643" y="1519783"/>
                </a:lnTo>
                <a:lnTo>
                  <a:pt x="1946240" y="1519945"/>
                </a:lnTo>
                <a:lnTo>
                  <a:pt x="1924748" y="1564610"/>
                </a:lnTo>
                <a:lnTo>
                  <a:pt x="1922089" y="1569060"/>
                </a:lnTo>
                <a:lnTo>
                  <a:pt x="1915034" y="1578449"/>
                </a:lnTo>
                <a:lnTo>
                  <a:pt x="1896691" y="1593373"/>
                </a:lnTo>
                <a:lnTo>
                  <a:pt x="1895877" y="1592450"/>
                </a:lnTo>
                <a:cubicBezTo>
                  <a:pt x="1894737" y="1591093"/>
                  <a:pt x="1892892" y="1590551"/>
                  <a:pt x="1891212" y="1591039"/>
                </a:cubicBezTo>
                <a:lnTo>
                  <a:pt x="1851866" y="1602327"/>
                </a:lnTo>
                <a:cubicBezTo>
                  <a:pt x="1850618" y="1602707"/>
                  <a:pt x="1849587" y="1603575"/>
                  <a:pt x="1849044" y="1604715"/>
                </a:cubicBezTo>
                <a:cubicBezTo>
                  <a:pt x="1848555" y="1605692"/>
                  <a:pt x="1848447" y="1606778"/>
                  <a:pt x="1848718" y="1607809"/>
                </a:cubicBezTo>
                <a:lnTo>
                  <a:pt x="1831135" y="1604281"/>
                </a:lnTo>
                <a:lnTo>
                  <a:pt x="1830103" y="1598637"/>
                </a:lnTo>
                <a:cubicBezTo>
                  <a:pt x="1829942" y="1597715"/>
                  <a:pt x="1829506" y="1596900"/>
                  <a:pt x="1828855" y="1596249"/>
                </a:cubicBezTo>
                <a:lnTo>
                  <a:pt x="1820553" y="1587946"/>
                </a:lnTo>
                <a:lnTo>
                  <a:pt x="1819684" y="1587077"/>
                </a:lnTo>
                <a:cubicBezTo>
                  <a:pt x="1818273" y="1585666"/>
                  <a:pt x="1816047" y="1585341"/>
                  <a:pt x="1814257" y="1586372"/>
                </a:cubicBezTo>
                <a:lnTo>
                  <a:pt x="1798030" y="1595652"/>
                </a:lnTo>
                <a:cubicBezTo>
                  <a:pt x="1797487" y="1595978"/>
                  <a:pt x="1796998" y="1596412"/>
                  <a:pt x="1796619" y="1596900"/>
                </a:cubicBezTo>
                <a:lnTo>
                  <a:pt x="1793471" y="1601188"/>
                </a:lnTo>
                <a:cubicBezTo>
                  <a:pt x="1792875" y="1602002"/>
                  <a:pt x="1792603" y="1603033"/>
                  <a:pt x="1792603" y="1604064"/>
                </a:cubicBezTo>
                <a:lnTo>
                  <a:pt x="1793471" y="1624253"/>
                </a:lnTo>
                <a:cubicBezTo>
                  <a:pt x="1793526" y="1625664"/>
                  <a:pt x="1794231" y="1626912"/>
                  <a:pt x="1795316" y="1627726"/>
                </a:cubicBezTo>
                <a:lnTo>
                  <a:pt x="1796198" y="1628608"/>
                </a:lnTo>
                <a:lnTo>
                  <a:pt x="1798789" y="1630439"/>
                </a:lnTo>
                <a:lnTo>
                  <a:pt x="1798789" y="1630507"/>
                </a:lnTo>
                <a:lnTo>
                  <a:pt x="1799441" y="1630982"/>
                </a:lnTo>
                <a:lnTo>
                  <a:pt x="1804326" y="1650140"/>
                </a:lnTo>
                <a:lnTo>
                  <a:pt x="1804705" y="1671685"/>
                </a:lnTo>
                <a:lnTo>
                  <a:pt x="1782346" y="1682865"/>
                </a:lnTo>
                <a:cubicBezTo>
                  <a:pt x="1781044" y="1683516"/>
                  <a:pt x="1780175" y="1684710"/>
                  <a:pt x="1779904" y="1686067"/>
                </a:cubicBezTo>
                <a:lnTo>
                  <a:pt x="1777949" y="1696269"/>
                </a:lnTo>
                <a:lnTo>
                  <a:pt x="1771220" y="1707666"/>
                </a:lnTo>
                <a:lnTo>
                  <a:pt x="1761235" y="1705061"/>
                </a:lnTo>
                <a:lnTo>
                  <a:pt x="1733176" y="1684656"/>
                </a:lnTo>
                <a:lnTo>
                  <a:pt x="1734316" y="1679771"/>
                </a:lnTo>
                <a:cubicBezTo>
                  <a:pt x="1734696" y="1678143"/>
                  <a:pt x="1734154" y="1676407"/>
                  <a:pt x="1732851" y="1675321"/>
                </a:cubicBezTo>
                <a:lnTo>
                  <a:pt x="1732418" y="1674941"/>
                </a:lnTo>
                <a:cubicBezTo>
                  <a:pt x="1732254" y="1674724"/>
                  <a:pt x="1731928" y="1674398"/>
                  <a:pt x="1731928" y="1674398"/>
                </a:cubicBezTo>
                <a:lnTo>
                  <a:pt x="1712555" y="1657846"/>
                </a:lnTo>
                <a:cubicBezTo>
                  <a:pt x="1711088" y="1656597"/>
                  <a:pt x="1709027" y="1656380"/>
                  <a:pt x="1707344" y="1657358"/>
                </a:cubicBezTo>
                <a:lnTo>
                  <a:pt x="1701646" y="1660668"/>
                </a:lnTo>
                <a:cubicBezTo>
                  <a:pt x="1700506" y="1661319"/>
                  <a:pt x="1699692" y="1662459"/>
                  <a:pt x="1699475" y="1663761"/>
                </a:cubicBezTo>
                <a:cubicBezTo>
                  <a:pt x="1699204" y="1665009"/>
                  <a:pt x="1699583" y="1666366"/>
                  <a:pt x="1700397" y="1667397"/>
                </a:cubicBezTo>
                <a:lnTo>
                  <a:pt x="1711578" y="1681290"/>
                </a:lnTo>
                <a:lnTo>
                  <a:pt x="1718198" y="1703216"/>
                </a:lnTo>
                <a:lnTo>
                  <a:pt x="1708213" y="1709348"/>
                </a:lnTo>
                <a:cubicBezTo>
                  <a:pt x="1706583" y="1710380"/>
                  <a:pt x="1705715" y="1712279"/>
                  <a:pt x="1706150" y="1714178"/>
                </a:cubicBezTo>
                <a:lnTo>
                  <a:pt x="1707833" y="1721830"/>
                </a:lnTo>
                <a:cubicBezTo>
                  <a:pt x="1707887" y="1722102"/>
                  <a:pt x="1707996" y="1722428"/>
                  <a:pt x="1708104" y="1722699"/>
                </a:cubicBezTo>
                <a:lnTo>
                  <a:pt x="1725633" y="1761882"/>
                </a:lnTo>
                <a:cubicBezTo>
                  <a:pt x="1725742" y="1762099"/>
                  <a:pt x="1725959" y="1762479"/>
                  <a:pt x="1725959" y="1762479"/>
                </a:cubicBezTo>
                <a:lnTo>
                  <a:pt x="1737627" y="1780442"/>
                </a:lnTo>
                <a:cubicBezTo>
                  <a:pt x="1737898" y="1780877"/>
                  <a:pt x="1738278" y="1781257"/>
                  <a:pt x="1738658" y="1781582"/>
                </a:cubicBezTo>
                <a:lnTo>
                  <a:pt x="1738929" y="1781799"/>
                </a:lnTo>
                <a:cubicBezTo>
                  <a:pt x="1739147" y="1782071"/>
                  <a:pt x="1739580" y="1782505"/>
                  <a:pt x="1739580" y="1782505"/>
                </a:cubicBezTo>
                <a:lnTo>
                  <a:pt x="1745062" y="1786738"/>
                </a:lnTo>
                <a:lnTo>
                  <a:pt x="1745225" y="1796995"/>
                </a:lnTo>
                <a:lnTo>
                  <a:pt x="1738713" y="1792490"/>
                </a:lnTo>
                <a:cubicBezTo>
                  <a:pt x="1737791" y="1791840"/>
                  <a:pt x="1736704" y="1791568"/>
                  <a:pt x="1735564" y="1791731"/>
                </a:cubicBezTo>
                <a:lnTo>
                  <a:pt x="1720423" y="1793684"/>
                </a:lnTo>
                <a:lnTo>
                  <a:pt x="1710926" y="1789180"/>
                </a:lnTo>
                <a:cubicBezTo>
                  <a:pt x="1709027" y="1788311"/>
                  <a:pt x="1706802" y="1788800"/>
                  <a:pt x="1705499" y="1790374"/>
                </a:cubicBezTo>
                <a:lnTo>
                  <a:pt x="1699910" y="1797049"/>
                </a:lnTo>
                <a:lnTo>
                  <a:pt x="1689814" y="1792870"/>
                </a:lnTo>
                <a:cubicBezTo>
                  <a:pt x="1688403" y="1792273"/>
                  <a:pt x="1686830" y="1792436"/>
                  <a:pt x="1685581" y="1793250"/>
                </a:cubicBezTo>
                <a:lnTo>
                  <a:pt x="1684332" y="1794064"/>
                </a:lnTo>
                <a:lnTo>
                  <a:pt x="1672990" y="1787335"/>
                </a:lnTo>
                <a:cubicBezTo>
                  <a:pt x="1671797" y="1786630"/>
                  <a:pt x="1670386" y="1786521"/>
                  <a:pt x="1669137" y="1786955"/>
                </a:cubicBezTo>
                <a:cubicBezTo>
                  <a:pt x="1667889" y="1787389"/>
                  <a:pt x="1666858" y="1788420"/>
                  <a:pt x="1666424" y="1789668"/>
                </a:cubicBezTo>
                <a:lnTo>
                  <a:pt x="1662191" y="1801228"/>
                </a:lnTo>
                <a:lnTo>
                  <a:pt x="1652530" y="1802313"/>
                </a:lnTo>
                <a:cubicBezTo>
                  <a:pt x="1651988" y="1802368"/>
                  <a:pt x="1651391" y="1802531"/>
                  <a:pt x="1650903" y="1802802"/>
                </a:cubicBezTo>
                <a:lnTo>
                  <a:pt x="1637824" y="1809803"/>
                </a:lnTo>
                <a:cubicBezTo>
                  <a:pt x="1637118" y="1810182"/>
                  <a:pt x="1636521" y="1810725"/>
                  <a:pt x="1636087" y="1811431"/>
                </a:cubicBezTo>
                <a:lnTo>
                  <a:pt x="1630769" y="1820114"/>
                </a:lnTo>
                <a:lnTo>
                  <a:pt x="1616332" y="1814470"/>
                </a:lnTo>
                <a:cubicBezTo>
                  <a:pt x="1614434" y="1813765"/>
                  <a:pt x="1612371" y="1814307"/>
                  <a:pt x="1611122" y="1815881"/>
                </a:cubicBezTo>
                <a:lnTo>
                  <a:pt x="1603633" y="1825324"/>
                </a:lnTo>
                <a:lnTo>
                  <a:pt x="1596632" y="1821905"/>
                </a:lnTo>
                <a:lnTo>
                  <a:pt x="1582901" y="1806818"/>
                </a:lnTo>
                <a:cubicBezTo>
                  <a:pt x="1582738" y="1806655"/>
                  <a:pt x="1582359" y="1806438"/>
                  <a:pt x="1582359" y="1806438"/>
                </a:cubicBezTo>
                <a:lnTo>
                  <a:pt x="1581980" y="1806058"/>
                </a:lnTo>
                <a:cubicBezTo>
                  <a:pt x="1581274" y="1805244"/>
                  <a:pt x="1580242" y="1804701"/>
                  <a:pt x="1579104" y="1804593"/>
                </a:cubicBezTo>
                <a:lnTo>
                  <a:pt x="1564884" y="1803182"/>
                </a:lnTo>
                <a:cubicBezTo>
                  <a:pt x="1564450" y="1803073"/>
                  <a:pt x="1564071" y="1803127"/>
                  <a:pt x="1563636" y="1803182"/>
                </a:cubicBezTo>
                <a:lnTo>
                  <a:pt x="1542091" y="1807035"/>
                </a:lnTo>
                <a:cubicBezTo>
                  <a:pt x="1541168" y="1807198"/>
                  <a:pt x="1540299" y="1807632"/>
                  <a:pt x="1539648" y="1808338"/>
                </a:cubicBezTo>
                <a:lnTo>
                  <a:pt x="1529337" y="1819083"/>
                </a:lnTo>
                <a:lnTo>
                  <a:pt x="1519569" y="1815609"/>
                </a:lnTo>
                <a:lnTo>
                  <a:pt x="1514196" y="1808392"/>
                </a:lnTo>
                <a:cubicBezTo>
                  <a:pt x="1513871" y="1808012"/>
                  <a:pt x="1513544" y="1807740"/>
                  <a:pt x="1513165" y="1807469"/>
                </a:cubicBezTo>
                <a:lnTo>
                  <a:pt x="1512843" y="1807474"/>
                </a:lnTo>
                <a:lnTo>
                  <a:pt x="1512921" y="1807580"/>
                </a:lnTo>
                <a:lnTo>
                  <a:pt x="1512804" y="1807475"/>
                </a:lnTo>
                <a:lnTo>
                  <a:pt x="1506056" y="1807577"/>
                </a:lnTo>
                <a:lnTo>
                  <a:pt x="1492976" y="1825161"/>
                </a:lnTo>
                <a:lnTo>
                  <a:pt x="1489286" y="1823804"/>
                </a:lnTo>
                <a:lnTo>
                  <a:pt x="1492976" y="1817346"/>
                </a:lnTo>
                <a:cubicBezTo>
                  <a:pt x="1494169" y="1815230"/>
                  <a:pt x="1493517" y="1812462"/>
                  <a:pt x="1491401" y="1811214"/>
                </a:cubicBezTo>
                <a:lnTo>
                  <a:pt x="1480873" y="1804810"/>
                </a:lnTo>
                <a:cubicBezTo>
                  <a:pt x="1479408" y="1803887"/>
                  <a:pt x="1477509" y="1803942"/>
                  <a:pt x="1476045" y="1804918"/>
                </a:cubicBezTo>
                <a:cubicBezTo>
                  <a:pt x="1475610" y="1804376"/>
                  <a:pt x="1475013" y="1803887"/>
                  <a:pt x="1474360" y="1803616"/>
                </a:cubicBezTo>
                <a:lnTo>
                  <a:pt x="1476532" y="1795312"/>
                </a:lnTo>
                <a:cubicBezTo>
                  <a:pt x="1476803" y="1794281"/>
                  <a:pt x="1476694" y="1793142"/>
                  <a:pt x="1476206" y="1792165"/>
                </a:cubicBezTo>
                <a:lnTo>
                  <a:pt x="1472897" y="1785490"/>
                </a:lnTo>
                <a:cubicBezTo>
                  <a:pt x="1472082" y="1783970"/>
                  <a:pt x="1470562" y="1782993"/>
                  <a:pt x="1468824" y="1782993"/>
                </a:cubicBezTo>
                <a:lnTo>
                  <a:pt x="1466763" y="1782993"/>
                </a:lnTo>
                <a:lnTo>
                  <a:pt x="1468824" y="1780823"/>
                </a:lnTo>
                <a:cubicBezTo>
                  <a:pt x="1469803" y="1779792"/>
                  <a:pt x="1470237" y="1778326"/>
                  <a:pt x="1469964" y="1776915"/>
                </a:cubicBezTo>
                <a:lnTo>
                  <a:pt x="1469314" y="1773441"/>
                </a:lnTo>
                <a:cubicBezTo>
                  <a:pt x="1470833" y="1773224"/>
                  <a:pt x="1472135" y="1772247"/>
                  <a:pt x="1472787" y="1770836"/>
                </a:cubicBezTo>
                <a:lnTo>
                  <a:pt x="1478377" y="1758408"/>
                </a:lnTo>
                <a:cubicBezTo>
                  <a:pt x="1479029" y="1756998"/>
                  <a:pt x="1478920" y="1755370"/>
                  <a:pt x="1478052" y="1754067"/>
                </a:cubicBezTo>
                <a:cubicBezTo>
                  <a:pt x="1477182" y="1752765"/>
                  <a:pt x="1475771" y="1752005"/>
                  <a:pt x="1474198" y="1752005"/>
                </a:cubicBezTo>
                <a:lnTo>
                  <a:pt x="1461662" y="1752113"/>
                </a:lnTo>
                <a:lnTo>
                  <a:pt x="1460413" y="1739251"/>
                </a:lnTo>
                <a:cubicBezTo>
                  <a:pt x="1460306" y="1738166"/>
                  <a:pt x="1459817" y="1737189"/>
                  <a:pt x="1459057" y="1736429"/>
                </a:cubicBezTo>
                <a:lnTo>
                  <a:pt x="1455042" y="1732576"/>
                </a:lnTo>
                <a:cubicBezTo>
                  <a:pt x="1453792" y="1731382"/>
                  <a:pt x="1452001" y="1731002"/>
                  <a:pt x="1450374" y="1731599"/>
                </a:cubicBezTo>
                <a:lnTo>
                  <a:pt x="1440822" y="1735018"/>
                </a:lnTo>
                <a:lnTo>
                  <a:pt x="1438651" y="1728506"/>
                </a:lnTo>
                <a:cubicBezTo>
                  <a:pt x="1438217" y="1727095"/>
                  <a:pt x="1437077" y="1725955"/>
                  <a:pt x="1435613" y="1725575"/>
                </a:cubicBezTo>
                <a:lnTo>
                  <a:pt x="1431596" y="1724435"/>
                </a:lnTo>
                <a:cubicBezTo>
                  <a:pt x="1430836" y="1724218"/>
                  <a:pt x="1429968" y="1724218"/>
                  <a:pt x="1429208" y="1724435"/>
                </a:cubicBezTo>
                <a:lnTo>
                  <a:pt x="1431867" y="1705658"/>
                </a:lnTo>
                <a:cubicBezTo>
                  <a:pt x="1432084" y="1704410"/>
                  <a:pt x="1431705" y="1703161"/>
                  <a:pt x="1430945" y="1702185"/>
                </a:cubicBezTo>
                <a:cubicBezTo>
                  <a:pt x="1430185" y="1701208"/>
                  <a:pt x="1429045" y="1700611"/>
                  <a:pt x="1427797" y="1700502"/>
                </a:cubicBezTo>
                <a:lnTo>
                  <a:pt x="1426387" y="1700394"/>
                </a:lnTo>
                <a:lnTo>
                  <a:pt x="1418517" y="1680531"/>
                </a:lnTo>
                <a:lnTo>
                  <a:pt x="1412819" y="1662568"/>
                </a:lnTo>
                <a:lnTo>
                  <a:pt x="1416021" y="1658606"/>
                </a:lnTo>
                <a:cubicBezTo>
                  <a:pt x="1417161" y="1657195"/>
                  <a:pt x="1417377" y="1655241"/>
                  <a:pt x="1416509" y="1653667"/>
                </a:cubicBezTo>
                <a:lnTo>
                  <a:pt x="1408912" y="1639285"/>
                </a:lnTo>
                <a:lnTo>
                  <a:pt x="1414284" y="1611825"/>
                </a:lnTo>
                <a:cubicBezTo>
                  <a:pt x="1414664" y="1609871"/>
                  <a:pt x="1413687" y="1607863"/>
                  <a:pt x="1411897" y="1606941"/>
                </a:cubicBezTo>
                <a:lnTo>
                  <a:pt x="1407121" y="1604553"/>
                </a:lnTo>
                <a:lnTo>
                  <a:pt x="1409943" y="1597715"/>
                </a:lnTo>
                <a:cubicBezTo>
                  <a:pt x="1410919" y="1595489"/>
                  <a:pt x="1409888" y="1592830"/>
                  <a:pt x="1407609" y="1591853"/>
                </a:cubicBezTo>
                <a:lnTo>
                  <a:pt x="1403158" y="1589899"/>
                </a:lnTo>
                <a:lnTo>
                  <a:pt x="1403973" y="1586752"/>
                </a:lnTo>
                <a:cubicBezTo>
                  <a:pt x="1404028" y="1586535"/>
                  <a:pt x="1404081" y="1586046"/>
                  <a:pt x="1404081" y="1586046"/>
                </a:cubicBezTo>
                <a:lnTo>
                  <a:pt x="1417052" y="1582844"/>
                </a:lnTo>
                <a:cubicBezTo>
                  <a:pt x="1419006" y="1582356"/>
                  <a:pt x="1420417" y="1580619"/>
                  <a:pt x="1420471" y="1578612"/>
                </a:cubicBezTo>
                <a:lnTo>
                  <a:pt x="1420742" y="1570471"/>
                </a:lnTo>
                <a:cubicBezTo>
                  <a:pt x="1420797" y="1569385"/>
                  <a:pt x="1420417" y="1568300"/>
                  <a:pt x="1419711" y="1567432"/>
                </a:cubicBezTo>
                <a:lnTo>
                  <a:pt x="1416184" y="1563199"/>
                </a:lnTo>
                <a:lnTo>
                  <a:pt x="1416617" y="1562005"/>
                </a:lnTo>
                <a:lnTo>
                  <a:pt x="1426821" y="1570091"/>
                </a:lnTo>
                <a:cubicBezTo>
                  <a:pt x="1427905" y="1570959"/>
                  <a:pt x="1429316" y="1571230"/>
                  <a:pt x="1430619" y="1570959"/>
                </a:cubicBezTo>
                <a:lnTo>
                  <a:pt x="1462422" y="1563958"/>
                </a:lnTo>
                <a:cubicBezTo>
                  <a:pt x="1463397" y="1563741"/>
                  <a:pt x="1464321" y="1563144"/>
                  <a:pt x="1464973" y="1562330"/>
                </a:cubicBezTo>
                <a:lnTo>
                  <a:pt x="1471919" y="1553538"/>
                </a:lnTo>
                <a:cubicBezTo>
                  <a:pt x="1472733" y="1552453"/>
                  <a:pt x="1473058" y="1551151"/>
                  <a:pt x="1472787" y="1549848"/>
                </a:cubicBezTo>
                <a:cubicBezTo>
                  <a:pt x="1472570" y="1548600"/>
                  <a:pt x="1471755" y="1547460"/>
                  <a:pt x="1470615" y="1546809"/>
                </a:cubicBezTo>
                <a:lnTo>
                  <a:pt x="1462747" y="1542684"/>
                </a:lnTo>
                <a:lnTo>
                  <a:pt x="1452816" y="1538288"/>
                </a:lnTo>
                <a:lnTo>
                  <a:pt x="1446954" y="1529985"/>
                </a:lnTo>
                <a:cubicBezTo>
                  <a:pt x="1445816" y="1528411"/>
                  <a:pt x="1443861" y="1527706"/>
                  <a:pt x="1442016" y="1528249"/>
                </a:cubicBezTo>
                <a:cubicBezTo>
                  <a:pt x="1442016" y="1528249"/>
                  <a:pt x="1439953" y="1528845"/>
                  <a:pt x="1439953" y="1528845"/>
                </a:cubicBezTo>
                <a:lnTo>
                  <a:pt x="1439953" y="1528574"/>
                </a:lnTo>
                <a:cubicBezTo>
                  <a:pt x="1439901" y="1527326"/>
                  <a:pt x="1439303" y="1526186"/>
                  <a:pt x="1438326" y="1525372"/>
                </a:cubicBezTo>
                <a:cubicBezTo>
                  <a:pt x="1437348" y="1524558"/>
                  <a:pt x="1436101" y="1524178"/>
                  <a:pt x="1434852" y="1524395"/>
                </a:cubicBezTo>
                <a:lnTo>
                  <a:pt x="1434472" y="1524395"/>
                </a:lnTo>
                <a:lnTo>
                  <a:pt x="1437457" y="1516471"/>
                </a:lnTo>
                <a:cubicBezTo>
                  <a:pt x="1438271" y="1514247"/>
                  <a:pt x="1437240" y="1511751"/>
                  <a:pt x="1435069" y="1510773"/>
                </a:cubicBezTo>
                <a:lnTo>
                  <a:pt x="1432790" y="1509742"/>
                </a:lnTo>
                <a:lnTo>
                  <a:pt x="1438271" y="1508928"/>
                </a:lnTo>
                <a:lnTo>
                  <a:pt x="1470291" y="1528574"/>
                </a:lnTo>
                <a:cubicBezTo>
                  <a:pt x="1471106" y="1529063"/>
                  <a:pt x="1472082" y="1529334"/>
                  <a:pt x="1473058" y="1529225"/>
                </a:cubicBezTo>
                <a:lnTo>
                  <a:pt x="1486191" y="1528086"/>
                </a:lnTo>
                <a:cubicBezTo>
                  <a:pt x="1486843" y="1528032"/>
                  <a:pt x="1487440" y="1527814"/>
                  <a:pt x="1488037" y="1527488"/>
                </a:cubicBezTo>
                <a:lnTo>
                  <a:pt x="1505133" y="1517611"/>
                </a:lnTo>
                <a:lnTo>
                  <a:pt x="1514250" y="1520651"/>
                </a:lnTo>
                <a:cubicBezTo>
                  <a:pt x="1515932" y="1521193"/>
                  <a:pt x="1517830" y="1520705"/>
                  <a:pt x="1519025" y="1519402"/>
                </a:cubicBezTo>
                <a:lnTo>
                  <a:pt x="1521305" y="1516906"/>
                </a:lnTo>
                <a:lnTo>
                  <a:pt x="1526462" y="1521465"/>
                </a:lnTo>
                <a:cubicBezTo>
                  <a:pt x="1527438" y="1522279"/>
                  <a:pt x="1528686" y="1522713"/>
                  <a:pt x="1529989" y="1522550"/>
                </a:cubicBezTo>
                <a:lnTo>
                  <a:pt x="1536664" y="1521736"/>
                </a:lnTo>
                <a:cubicBezTo>
                  <a:pt x="1537640" y="1521628"/>
                  <a:pt x="1538563" y="1521193"/>
                  <a:pt x="1539268" y="1520542"/>
                </a:cubicBezTo>
                <a:lnTo>
                  <a:pt x="1544643" y="1515441"/>
                </a:lnTo>
                <a:cubicBezTo>
                  <a:pt x="1545835" y="1514247"/>
                  <a:pt x="1546323" y="1512456"/>
                  <a:pt x="1545835" y="1510828"/>
                </a:cubicBezTo>
                <a:cubicBezTo>
                  <a:pt x="1545347" y="1509200"/>
                  <a:pt x="1543936" y="1507952"/>
                  <a:pt x="1542253" y="1507680"/>
                </a:cubicBezTo>
                <a:lnTo>
                  <a:pt x="1536446" y="1506703"/>
                </a:lnTo>
                <a:lnTo>
                  <a:pt x="1537695" y="1501059"/>
                </a:lnTo>
                <a:lnTo>
                  <a:pt x="1541385" y="1503067"/>
                </a:lnTo>
                <a:cubicBezTo>
                  <a:pt x="1543501" y="1504207"/>
                  <a:pt x="1546161" y="1503447"/>
                  <a:pt x="1547410" y="1501384"/>
                </a:cubicBezTo>
                <a:lnTo>
                  <a:pt x="1550448" y="1496283"/>
                </a:lnTo>
                <a:lnTo>
                  <a:pt x="1557937" y="1499919"/>
                </a:lnTo>
                <a:cubicBezTo>
                  <a:pt x="1559023" y="1500462"/>
                  <a:pt x="1560217" y="1500516"/>
                  <a:pt x="1561356" y="1500136"/>
                </a:cubicBezTo>
                <a:lnTo>
                  <a:pt x="1567598" y="1498020"/>
                </a:lnTo>
                <a:cubicBezTo>
                  <a:pt x="1567977" y="1497857"/>
                  <a:pt x="1568357" y="1497694"/>
                  <a:pt x="1568684" y="1497477"/>
                </a:cubicBezTo>
                <a:lnTo>
                  <a:pt x="1574382" y="1502090"/>
                </a:lnTo>
                <a:cubicBezTo>
                  <a:pt x="1575683" y="1503121"/>
                  <a:pt x="1577476" y="1503339"/>
                  <a:pt x="1579049" y="1502687"/>
                </a:cubicBezTo>
                <a:lnTo>
                  <a:pt x="1583716" y="1500625"/>
                </a:lnTo>
                <a:lnTo>
                  <a:pt x="1585072" y="1501276"/>
                </a:lnTo>
                <a:lnTo>
                  <a:pt x="1593755" y="1510719"/>
                </a:lnTo>
                <a:cubicBezTo>
                  <a:pt x="1594949" y="1511968"/>
                  <a:pt x="1596741" y="1512456"/>
                  <a:pt x="1598369" y="1511968"/>
                </a:cubicBezTo>
                <a:lnTo>
                  <a:pt x="1602819" y="1510665"/>
                </a:lnTo>
                <a:cubicBezTo>
                  <a:pt x="1602981" y="1510611"/>
                  <a:pt x="1603307" y="1510502"/>
                  <a:pt x="1603307" y="1510502"/>
                </a:cubicBezTo>
                <a:lnTo>
                  <a:pt x="1605424" y="1514573"/>
                </a:lnTo>
                <a:cubicBezTo>
                  <a:pt x="1605966" y="1515658"/>
                  <a:pt x="1606943" y="1516417"/>
                  <a:pt x="1608029" y="1516797"/>
                </a:cubicBezTo>
                <a:lnTo>
                  <a:pt x="1607540" y="1518154"/>
                </a:lnTo>
                <a:cubicBezTo>
                  <a:pt x="1606997" y="1519620"/>
                  <a:pt x="1607269" y="1521248"/>
                  <a:pt x="1608192" y="1522442"/>
                </a:cubicBezTo>
                <a:cubicBezTo>
                  <a:pt x="1609114" y="1523635"/>
                  <a:pt x="1610634" y="1524341"/>
                  <a:pt x="1612153" y="1524178"/>
                </a:cubicBezTo>
                <a:lnTo>
                  <a:pt x="1615030" y="1523961"/>
                </a:lnTo>
                <a:lnTo>
                  <a:pt x="1615246" y="1526403"/>
                </a:lnTo>
                <a:cubicBezTo>
                  <a:pt x="1615356" y="1527706"/>
                  <a:pt x="1616007" y="1528900"/>
                  <a:pt x="1617092" y="1529660"/>
                </a:cubicBezTo>
                <a:cubicBezTo>
                  <a:pt x="1617418" y="1529876"/>
                  <a:pt x="1617797" y="1530039"/>
                  <a:pt x="1618177" y="1530202"/>
                </a:cubicBezTo>
                <a:cubicBezTo>
                  <a:pt x="1618666" y="1531342"/>
                  <a:pt x="1619588" y="1532319"/>
                  <a:pt x="1620782" y="1532753"/>
                </a:cubicBezTo>
                <a:lnTo>
                  <a:pt x="1636033" y="1538560"/>
                </a:lnTo>
                <a:cubicBezTo>
                  <a:pt x="1637226" y="1538994"/>
                  <a:pt x="1638475" y="1538940"/>
                  <a:pt x="1639615" y="1538397"/>
                </a:cubicBezTo>
                <a:cubicBezTo>
                  <a:pt x="1640700" y="1537854"/>
                  <a:pt x="1641568" y="1536877"/>
                  <a:pt x="1641948" y="1535683"/>
                </a:cubicBezTo>
                <a:lnTo>
                  <a:pt x="1643251" y="1531559"/>
                </a:lnTo>
                <a:lnTo>
                  <a:pt x="1652965" y="1524016"/>
                </a:lnTo>
                <a:lnTo>
                  <a:pt x="1662029" y="1528140"/>
                </a:lnTo>
                <a:cubicBezTo>
                  <a:pt x="1663331" y="1528737"/>
                  <a:pt x="1664850" y="1528682"/>
                  <a:pt x="1666098" y="1527977"/>
                </a:cubicBezTo>
                <a:cubicBezTo>
                  <a:pt x="1667347" y="1527271"/>
                  <a:pt x="1668214" y="1526023"/>
                  <a:pt x="1668378" y="1524612"/>
                </a:cubicBezTo>
                <a:lnTo>
                  <a:pt x="1672774" y="1491670"/>
                </a:lnTo>
                <a:cubicBezTo>
                  <a:pt x="1673045" y="1489880"/>
                  <a:pt x="1672231" y="1488143"/>
                  <a:pt x="1670711" y="1487220"/>
                </a:cubicBezTo>
                <a:lnTo>
                  <a:pt x="1667618" y="1485266"/>
                </a:lnTo>
                <a:cubicBezTo>
                  <a:pt x="1666153" y="1484344"/>
                  <a:pt x="1664253" y="1484344"/>
                  <a:pt x="1662787" y="1485266"/>
                </a:cubicBezTo>
                <a:lnTo>
                  <a:pt x="1661865" y="1485864"/>
                </a:lnTo>
                <a:lnTo>
                  <a:pt x="1663277" y="1482498"/>
                </a:lnTo>
                <a:cubicBezTo>
                  <a:pt x="1663873" y="1480925"/>
                  <a:pt x="1663656" y="1479188"/>
                  <a:pt x="1662570" y="1477886"/>
                </a:cubicBezTo>
                <a:cubicBezTo>
                  <a:pt x="1661485" y="1476583"/>
                  <a:pt x="1659803" y="1475986"/>
                  <a:pt x="1658175" y="1476312"/>
                </a:cubicBezTo>
                <a:lnTo>
                  <a:pt x="1639560" y="1480056"/>
                </a:lnTo>
                <a:cubicBezTo>
                  <a:pt x="1639777" y="1479676"/>
                  <a:pt x="1639885" y="1479297"/>
                  <a:pt x="1639995" y="1478863"/>
                </a:cubicBezTo>
                <a:cubicBezTo>
                  <a:pt x="1640266" y="1477560"/>
                  <a:pt x="1639885" y="1476149"/>
                  <a:pt x="1639017" y="1475064"/>
                </a:cubicBezTo>
                <a:lnTo>
                  <a:pt x="1632505" y="1467249"/>
                </a:lnTo>
                <a:lnTo>
                  <a:pt x="1632125" y="1461062"/>
                </a:lnTo>
                <a:lnTo>
                  <a:pt x="1633916" y="1458946"/>
                </a:lnTo>
                <a:cubicBezTo>
                  <a:pt x="1635218" y="1457426"/>
                  <a:pt x="1635381" y="1455200"/>
                  <a:pt x="1634241" y="1453518"/>
                </a:cubicBezTo>
                <a:lnTo>
                  <a:pt x="1629683" y="1446735"/>
                </a:lnTo>
                <a:lnTo>
                  <a:pt x="1629791" y="1446355"/>
                </a:lnTo>
                <a:lnTo>
                  <a:pt x="1634948" y="1444563"/>
                </a:lnTo>
                <a:cubicBezTo>
                  <a:pt x="1636521" y="1444021"/>
                  <a:pt x="1637660" y="1442664"/>
                  <a:pt x="1637932" y="1440982"/>
                </a:cubicBezTo>
                <a:lnTo>
                  <a:pt x="1639180" y="1433113"/>
                </a:lnTo>
                <a:cubicBezTo>
                  <a:pt x="1639560" y="1430996"/>
                  <a:pt x="1638311" y="1428880"/>
                  <a:pt x="1636249" y="1428174"/>
                </a:cubicBezTo>
                <a:lnTo>
                  <a:pt x="1630822" y="1426221"/>
                </a:lnTo>
                <a:cubicBezTo>
                  <a:pt x="1628923" y="1425515"/>
                  <a:pt x="1626807" y="1426221"/>
                  <a:pt x="1625612" y="1427848"/>
                </a:cubicBezTo>
                <a:lnTo>
                  <a:pt x="1618613" y="1437671"/>
                </a:lnTo>
                <a:lnTo>
                  <a:pt x="1614975" y="1438540"/>
                </a:lnTo>
                <a:lnTo>
                  <a:pt x="1614434" y="1438106"/>
                </a:lnTo>
                <a:lnTo>
                  <a:pt x="1614541" y="1435338"/>
                </a:lnTo>
                <a:cubicBezTo>
                  <a:pt x="1614595" y="1433384"/>
                  <a:pt x="1613456" y="1431648"/>
                  <a:pt x="1611611" y="1430942"/>
                </a:cubicBezTo>
                <a:lnTo>
                  <a:pt x="1605696" y="1428771"/>
                </a:lnTo>
                <a:lnTo>
                  <a:pt x="1600377" y="1426058"/>
                </a:lnTo>
                <a:lnTo>
                  <a:pt x="1596360" y="1420251"/>
                </a:lnTo>
                <a:cubicBezTo>
                  <a:pt x="1595492" y="1419002"/>
                  <a:pt x="1594028" y="1418297"/>
                  <a:pt x="1592508" y="1418297"/>
                </a:cubicBezTo>
                <a:lnTo>
                  <a:pt x="1585562" y="1418459"/>
                </a:lnTo>
                <a:cubicBezTo>
                  <a:pt x="1584747" y="1418514"/>
                  <a:pt x="1583988" y="1418731"/>
                  <a:pt x="1583282" y="1419165"/>
                </a:cubicBezTo>
                <a:lnTo>
                  <a:pt x="1577909" y="1422476"/>
                </a:lnTo>
                <a:cubicBezTo>
                  <a:pt x="1577420" y="1422747"/>
                  <a:pt x="1576986" y="1423127"/>
                  <a:pt x="1576661" y="1423616"/>
                </a:cubicBezTo>
                <a:lnTo>
                  <a:pt x="1567868" y="1435555"/>
                </a:lnTo>
                <a:lnTo>
                  <a:pt x="1559402" y="1440873"/>
                </a:lnTo>
                <a:lnTo>
                  <a:pt x="1546812" y="1435718"/>
                </a:lnTo>
                <a:cubicBezTo>
                  <a:pt x="1545673" y="1435229"/>
                  <a:pt x="1544424" y="1435229"/>
                  <a:pt x="1543339" y="1435718"/>
                </a:cubicBezTo>
                <a:lnTo>
                  <a:pt x="1538020" y="1437943"/>
                </a:lnTo>
                <a:lnTo>
                  <a:pt x="1536392" y="1434686"/>
                </a:lnTo>
                <a:cubicBezTo>
                  <a:pt x="1535741" y="1433384"/>
                  <a:pt x="1534493" y="1432461"/>
                  <a:pt x="1533082" y="1432244"/>
                </a:cubicBezTo>
                <a:lnTo>
                  <a:pt x="1529066" y="1431593"/>
                </a:lnTo>
                <a:lnTo>
                  <a:pt x="1525267" y="1426329"/>
                </a:lnTo>
                <a:cubicBezTo>
                  <a:pt x="1524181" y="1424810"/>
                  <a:pt x="1522228" y="1424104"/>
                  <a:pt x="1520383" y="1424647"/>
                </a:cubicBezTo>
                <a:lnTo>
                  <a:pt x="1513762" y="1426546"/>
                </a:lnTo>
                <a:lnTo>
                  <a:pt x="1505782" y="1423832"/>
                </a:lnTo>
                <a:cubicBezTo>
                  <a:pt x="1504916" y="1423561"/>
                  <a:pt x="1503992" y="1423561"/>
                  <a:pt x="1503125" y="1423778"/>
                </a:cubicBezTo>
                <a:lnTo>
                  <a:pt x="1471755" y="1432461"/>
                </a:lnTo>
                <a:cubicBezTo>
                  <a:pt x="1470779" y="1432733"/>
                  <a:pt x="1469856" y="1433384"/>
                  <a:pt x="1469260" y="1434253"/>
                </a:cubicBezTo>
                <a:lnTo>
                  <a:pt x="1461498" y="1445540"/>
                </a:lnTo>
                <a:lnTo>
                  <a:pt x="1448365" y="1451293"/>
                </a:lnTo>
                <a:lnTo>
                  <a:pt x="1443807" y="1451565"/>
                </a:lnTo>
                <a:lnTo>
                  <a:pt x="1418246" y="1440005"/>
                </a:lnTo>
                <a:cubicBezTo>
                  <a:pt x="1417323" y="1439625"/>
                  <a:pt x="1416346" y="1439517"/>
                  <a:pt x="1415369" y="1439734"/>
                </a:cubicBezTo>
                <a:lnTo>
                  <a:pt x="1392469" y="1444998"/>
                </a:lnTo>
                <a:cubicBezTo>
                  <a:pt x="1391870" y="1445161"/>
                  <a:pt x="1391274" y="1445432"/>
                  <a:pt x="1390785" y="1445812"/>
                </a:cubicBezTo>
                <a:lnTo>
                  <a:pt x="1383839" y="1451022"/>
                </a:lnTo>
                <a:lnTo>
                  <a:pt x="1382971" y="1449936"/>
                </a:lnTo>
                <a:cubicBezTo>
                  <a:pt x="1381777" y="1448525"/>
                  <a:pt x="1379824" y="1447929"/>
                  <a:pt x="1378086" y="1448525"/>
                </a:cubicBezTo>
                <a:lnTo>
                  <a:pt x="1372767" y="1450316"/>
                </a:lnTo>
                <a:lnTo>
                  <a:pt x="1375372" y="1443261"/>
                </a:lnTo>
                <a:cubicBezTo>
                  <a:pt x="1375698" y="1442285"/>
                  <a:pt x="1375698" y="1441199"/>
                  <a:pt x="1375372" y="1440222"/>
                </a:cubicBezTo>
                <a:lnTo>
                  <a:pt x="1372930" y="1433059"/>
                </a:lnTo>
                <a:cubicBezTo>
                  <a:pt x="1372333" y="1431431"/>
                  <a:pt x="1370923" y="1430237"/>
                  <a:pt x="1369240" y="1430019"/>
                </a:cubicBezTo>
                <a:cubicBezTo>
                  <a:pt x="1369077" y="1430019"/>
                  <a:pt x="1368751" y="1430019"/>
                  <a:pt x="1368751" y="1430019"/>
                </a:cubicBezTo>
                <a:lnTo>
                  <a:pt x="1368751" y="1429422"/>
                </a:lnTo>
                <a:lnTo>
                  <a:pt x="1371573" y="1430942"/>
                </a:lnTo>
                <a:cubicBezTo>
                  <a:pt x="1372550" y="1431485"/>
                  <a:pt x="1373745" y="1431593"/>
                  <a:pt x="1374830" y="1431322"/>
                </a:cubicBezTo>
                <a:lnTo>
                  <a:pt x="1382808" y="1429205"/>
                </a:lnTo>
                <a:cubicBezTo>
                  <a:pt x="1384490" y="1428771"/>
                  <a:pt x="1385793" y="1427360"/>
                  <a:pt x="1386118" y="1425678"/>
                </a:cubicBezTo>
                <a:cubicBezTo>
                  <a:pt x="1386444" y="1424104"/>
                  <a:pt x="1385901" y="1422530"/>
                  <a:pt x="1384761" y="1421499"/>
                </a:cubicBezTo>
                <a:cubicBezTo>
                  <a:pt x="1386064" y="1420631"/>
                  <a:pt x="1386824" y="1419165"/>
                  <a:pt x="1386769" y="1417591"/>
                </a:cubicBezTo>
                <a:lnTo>
                  <a:pt x="1386769" y="1416615"/>
                </a:lnTo>
                <a:cubicBezTo>
                  <a:pt x="1388452" y="1417320"/>
                  <a:pt x="1390459" y="1416940"/>
                  <a:pt x="1391762" y="1415583"/>
                </a:cubicBezTo>
                <a:lnTo>
                  <a:pt x="1399143" y="1407877"/>
                </a:lnTo>
                <a:cubicBezTo>
                  <a:pt x="1400771" y="1406194"/>
                  <a:pt x="1400771" y="1403427"/>
                  <a:pt x="1399143" y="1401690"/>
                </a:cubicBezTo>
                <a:lnTo>
                  <a:pt x="1395996" y="1398325"/>
                </a:lnTo>
                <a:lnTo>
                  <a:pt x="1402345" y="1398705"/>
                </a:lnTo>
                <a:lnTo>
                  <a:pt x="1409888" y="1407009"/>
                </a:lnTo>
                <a:cubicBezTo>
                  <a:pt x="1411299" y="1408529"/>
                  <a:pt x="1413524" y="1408908"/>
                  <a:pt x="1415315" y="1407985"/>
                </a:cubicBezTo>
                <a:lnTo>
                  <a:pt x="1429698" y="1400605"/>
                </a:lnTo>
                <a:cubicBezTo>
                  <a:pt x="1430891" y="1400008"/>
                  <a:pt x="1431705" y="1398923"/>
                  <a:pt x="1432030" y="1397620"/>
                </a:cubicBezTo>
                <a:lnTo>
                  <a:pt x="1433767" y="1390348"/>
                </a:lnTo>
                <a:lnTo>
                  <a:pt x="1435449" y="1388937"/>
                </a:lnTo>
                <a:cubicBezTo>
                  <a:pt x="1436535" y="1388069"/>
                  <a:pt x="1437077" y="1386712"/>
                  <a:pt x="1437077" y="1385355"/>
                </a:cubicBezTo>
                <a:cubicBezTo>
                  <a:pt x="1437022" y="1383998"/>
                  <a:pt x="1436318" y="1382696"/>
                  <a:pt x="1435232" y="1381881"/>
                </a:cubicBezTo>
                <a:lnTo>
                  <a:pt x="1428340" y="1376780"/>
                </a:lnTo>
                <a:lnTo>
                  <a:pt x="1430727" y="1362073"/>
                </a:lnTo>
                <a:cubicBezTo>
                  <a:pt x="1430836" y="1361313"/>
                  <a:pt x="1430782" y="1360499"/>
                  <a:pt x="1430510" y="1359794"/>
                </a:cubicBezTo>
                <a:lnTo>
                  <a:pt x="1426223" y="1348071"/>
                </a:lnTo>
                <a:cubicBezTo>
                  <a:pt x="1426006" y="1347583"/>
                  <a:pt x="1425735" y="1347094"/>
                  <a:pt x="1425355" y="1346660"/>
                </a:cubicBezTo>
                <a:lnTo>
                  <a:pt x="1408965" y="1328100"/>
                </a:lnTo>
                <a:cubicBezTo>
                  <a:pt x="1407881" y="1326906"/>
                  <a:pt x="1406306" y="1326363"/>
                  <a:pt x="1404733" y="1326634"/>
                </a:cubicBezTo>
                <a:cubicBezTo>
                  <a:pt x="1403647" y="1326797"/>
                  <a:pt x="1402670" y="1327394"/>
                  <a:pt x="1402020" y="1328263"/>
                </a:cubicBezTo>
                <a:lnTo>
                  <a:pt x="1397189" y="1321153"/>
                </a:lnTo>
                <a:cubicBezTo>
                  <a:pt x="1396972" y="1320773"/>
                  <a:pt x="1396647" y="1320447"/>
                  <a:pt x="1396321" y="1320177"/>
                </a:cubicBezTo>
                <a:lnTo>
                  <a:pt x="1394747" y="1318928"/>
                </a:lnTo>
                <a:lnTo>
                  <a:pt x="1395236" y="1309648"/>
                </a:lnTo>
                <a:cubicBezTo>
                  <a:pt x="1395289" y="1308888"/>
                  <a:pt x="1395128" y="1308128"/>
                  <a:pt x="1394801" y="1307423"/>
                </a:cubicBezTo>
                <a:lnTo>
                  <a:pt x="1385141" y="1287885"/>
                </a:lnTo>
                <a:cubicBezTo>
                  <a:pt x="1384870" y="1287343"/>
                  <a:pt x="1384490" y="1286854"/>
                  <a:pt x="1384057" y="1286474"/>
                </a:cubicBezTo>
                <a:lnTo>
                  <a:pt x="1365767" y="1270682"/>
                </a:lnTo>
                <a:cubicBezTo>
                  <a:pt x="1366581" y="1269976"/>
                  <a:pt x="1367177" y="1268999"/>
                  <a:pt x="1367341" y="1267914"/>
                </a:cubicBezTo>
                <a:lnTo>
                  <a:pt x="1370325" y="1249571"/>
                </a:lnTo>
                <a:cubicBezTo>
                  <a:pt x="1370489" y="1248702"/>
                  <a:pt x="1370380" y="1247834"/>
                  <a:pt x="1370054" y="1247074"/>
                </a:cubicBezTo>
                <a:lnTo>
                  <a:pt x="1367774" y="1241647"/>
                </a:lnTo>
                <a:cubicBezTo>
                  <a:pt x="1367232" y="1240453"/>
                  <a:pt x="1366201" y="1239476"/>
                  <a:pt x="1364954" y="1239096"/>
                </a:cubicBezTo>
                <a:lnTo>
                  <a:pt x="1357246" y="1236654"/>
                </a:lnTo>
                <a:cubicBezTo>
                  <a:pt x="1355183" y="1236003"/>
                  <a:pt x="1352958" y="1236871"/>
                  <a:pt x="1351928" y="1238717"/>
                </a:cubicBezTo>
                <a:lnTo>
                  <a:pt x="1350571" y="1241105"/>
                </a:lnTo>
                <a:lnTo>
                  <a:pt x="1348020" y="1238662"/>
                </a:lnTo>
                <a:cubicBezTo>
                  <a:pt x="1347641" y="1238282"/>
                  <a:pt x="1347207" y="1238011"/>
                  <a:pt x="1346772" y="1237794"/>
                </a:cubicBezTo>
                <a:cubicBezTo>
                  <a:pt x="1347749" y="1236383"/>
                  <a:pt x="1347912" y="1234484"/>
                  <a:pt x="1346989" y="1232910"/>
                </a:cubicBezTo>
                <a:lnTo>
                  <a:pt x="1344384" y="1228405"/>
                </a:lnTo>
                <a:lnTo>
                  <a:pt x="1350951" y="1211473"/>
                </a:lnTo>
                <a:cubicBezTo>
                  <a:pt x="1351276" y="1210604"/>
                  <a:pt x="1351331" y="1209628"/>
                  <a:pt x="1351114" y="1208705"/>
                </a:cubicBezTo>
                <a:lnTo>
                  <a:pt x="1347098" y="1192803"/>
                </a:lnTo>
                <a:lnTo>
                  <a:pt x="1348020" y="1188679"/>
                </a:lnTo>
                <a:cubicBezTo>
                  <a:pt x="1348074" y="1188516"/>
                  <a:pt x="1348074" y="1188191"/>
                  <a:pt x="1348074" y="1188191"/>
                </a:cubicBezTo>
                <a:lnTo>
                  <a:pt x="1351765" y="1189982"/>
                </a:lnTo>
                <a:cubicBezTo>
                  <a:pt x="1353664" y="1190905"/>
                  <a:pt x="1355998" y="1190362"/>
                  <a:pt x="1357301" y="1188733"/>
                </a:cubicBezTo>
                <a:lnTo>
                  <a:pt x="1362292" y="1182493"/>
                </a:lnTo>
                <a:lnTo>
                  <a:pt x="1362511" y="1182384"/>
                </a:lnTo>
                <a:lnTo>
                  <a:pt x="1366038" y="1189765"/>
                </a:lnTo>
                <a:cubicBezTo>
                  <a:pt x="1366417" y="1190524"/>
                  <a:pt x="1367015" y="1191176"/>
                  <a:pt x="1367720" y="1191610"/>
                </a:cubicBezTo>
                <a:lnTo>
                  <a:pt x="1379009" y="1198719"/>
                </a:lnTo>
                <a:cubicBezTo>
                  <a:pt x="1380311" y="1199533"/>
                  <a:pt x="1381940" y="1199642"/>
                  <a:pt x="1383296" y="1198991"/>
                </a:cubicBezTo>
                <a:lnTo>
                  <a:pt x="1398817" y="1191881"/>
                </a:lnTo>
                <a:cubicBezTo>
                  <a:pt x="1400065" y="1191284"/>
                  <a:pt x="1400988" y="1190199"/>
                  <a:pt x="1401314" y="1188842"/>
                </a:cubicBezTo>
                <a:lnTo>
                  <a:pt x="1401531" y="1188028"/>
                </a:lnTo>
                <a:lnTo>
                  <a:pt x="1406578" y="1187431"/>
                </a:lnTo>
                <a:cubicBezTo>
                  <a:pt x="1407772" y="1187268"/>
                  <a:pt x="1408802" y="1186726"/>
                  <a:pt x="1409563" y="1185803"/>
                </a:cubicBezTo>
                <a:cubicBezTo>
                  <a:pt x="1409563" y="1185803"/>
                  <a:pt x="1413524" y="1180919"/>
                  <a:pt x="1413524" y="1180919"/>
                </a:cubicBezTo>
                <a:lnTo>
                  <a:pt x="1415098" y="1180919"/>
                </a:lnTo>
                <a:lnTo>
                  <a:pt x="1419549" y="1185749"/>
                </a:lnTo>
                <a:cubicBezTo>
                  <a:pt x="1420688" y="1186997"/>
                  <a:pt x="1422478" y="1187485"/>
                  <a:pt x="1424107" y="1186997"/>
                </a:cubicBezTo>
                <a:lnTo>
                  <a:pt x="1428557" y="1185695"/>
                </a:lnTo>
                <a:cubicBezTo>
                  <a:pt x="1430727" y="1185043"/>
                  <a:pt x="1432084" y="1182873"/>
                  <a:pt x="1431759" y="1180647"/>
                </a:cubicBezTo>
                <a:lnTo>
                  <a:pt x="1429698" y="1167134"/>
                </a:lnTo>
                <a:cubicBezTo>
                  <a:pt x="1430131" y="1167460"/>
                  <a:pt x="1430619" y="1167677"/>
                  <a:pt x="1431162" y="1167785"/>
                </a:cubicBezTo>
                <a:lnTo>
                  <a:pt x="1437566" y="1169359"/>
                </a:lnTo>
                <a:lnTo>
                  <a:pt x="1443644" y="1177011"/>
                </a:lnTo>
                <a:cubicBezTo>
                  <a:pt x="1444892" y="1178531"/>
                  <a:pt x="1446954" y="1179127"/>
                  <a:pt x="1448800" y="1178422"/>
                </a:cubicBezTo>
                <a:lnTo>
                  <a:pt x="1457808" y="1175003"/>
                </a:lnTo>
                <a:cubicBezTo>
                  <a:pt x="1458893" y="1174569"/>
                  <a:pt x="1459762" y="1173809"/>
                  <a:pt x="1460251" y="1172778"/>
                </a:cubicBezTo>
                <a:lnTo>
                  <a:pt x="1462259" y="1168762"/>
                </a:lnTo>
                <a:lnTo>
                  <a:pt x="1466763" y="1166646"/>
                </a:lnTo>
                <a:lnTo>
                  <a:pt x="1476965" y="1169576"/>
                </a:lnTo>
                <a:cubicBezTo>
                  <a:pt x="1478323" y="1169956"/>
                  <a:pt x="1479788" y="1169684"/>
                  <a:pt x="1480928" y="1168871"/>
                </a:cubicBezTo>
                <a:cubicBezTo>
                  <a:pt x="1482067" y="1168057"/>
                  <a:pt x="1482772" y="1166754"/>
                  <a:pt x="1482772" y="1165343"/>
                </a:cubicBezTo>
                <a:lnTo>
                  <a:pt x="1482936" y="1158668"/>
                </a:lnTo>
                <a:lnTo>
                  <a:pt x="1483533" y="1157962"/>
                </a:lnTo>
                <a:lnTo>
                  <a:pt x="1488199" y="1157854"/>
                </a:lnTo>
                <a:cubicBezTo>
                  <a:pt x="1489504" y="1157799"/>
                  <a:pt x="1490750" y="1157203"/>
                  <a:pt x="1491565" y="1156225"/>
                </a:cubicBezTo>
                <a:lnTo>
                  <a:pt x="1495416" y="1151559"/>
                </a:lnTo>
                <a:cubicBezTo>
                  <a:pt x="1496395" y="1150419"/>
                  <a:pt x="1496721" y="1148845"/>
                  <a:pt x="1496287" y="1147454"/>
                </a:cubicBezTo>
                <a:lnTo>
                  <a:pt x="1494605" y="1141647"/>
                </a:lnTo>
                <a:cubicBezTo>
                  <a:pt x="1494440" y="1140941"/>
                  <a:pt x="1494061" y="1140345"/>
                  <a:pt x="1493573" y="1139802"/>
                </a:cubicBezTo>
                <a:lnTo>
                  <a:pt x="1491186" y="1137251"/>
                </a:lnTo>
                <a:lnTo>
                  <a:pt x="1492271" y="1136816"/>
                </a:lnTo>
                <a:cubicBezTo>
                  <a:pt x="1492976" y="1136546"/>
                  <a:pt x="1493573" y="1136112"/>
                  <a:pt x="1494061" y="1135514"/>
                </a:cubicBezTo>
                <a:lnTo>
                  <a:pt x="1495472" y="1136816"/>
                </a:lnTo>
                <a:cubicBezTo>
                  <a:pt x="1496557" y="1137848"/>
                  <a:pt x="1498023" y="1138282"/>
                  <a:pt x="1499488" y="1137956"/>
                </a:cubicBezTo>
                <a:cubicBezTo>
                  <a:pt x="1500954" y="1137685"/>
                  <a:pt x="1502148" y="1136709"/>
                  <a:pt x="1502745" y="1135351"/>
                </a:cubicBezTo>
                <a:lnTo>
                  <a:pt x="1503450" y="1133724"/>
                </a:lnTo>
                <a:lnTo>
                  <a:pt x="1503883" y="1133941"/>
                </a:lnTo>
                <a:cubicBezTo>
                  <a:pt x="1505186" y="1134592"/>
                  <a:pt x="1506705" y="1134537"/>
                  <a:pt x="1507955" y="1133886"/>
                </a:cubicBezTo>
                <a:lnTo>
                  <a:pt x="1520165" y="1149713"/>
                </a:lnTo>
                <a:cubicBezTo>
                  <a:pt x="1520871" y="1150581"/>
                  <a:pt x="1521903" y="1151233"/>
                  <a:pt x="1523042" y="1151396"/>
                </a:cubicBezTo>
                <a:lnTo>
                  <a:pt x="1532593" y="1152861"/>
                </a:lnTo>
                <a:cubicBezTo>
                  <a:pt x="1534764" y="1153186"/>
                  <a:pt x="1536935" y="1151884"/>
                  <a:pt x="1537586" y="1149713"/>
                </a:cubicBezTo>
                <a:lnTo>
                  <a:pt x="1540191" y="1141213"/>
                </a:lnTo>
                <a:cubicBezTo>
                  <a:pt x="1540571" y="1140073"/>
                  <a:pt x="1540462" y="1138826"/>
                  <a:pt x="1539866" y="1137740"/>
                </a:cubicBezTo>
                <a:lnTo>
                  <a:pt x="1539322" y="1136709"/>
                </a:lnTo>
                <a:cubicBezTo>
                  <a:pt x="1541711" y="1136655"/>
                  <a:pt x="1543719" y="1134755"/>
                  <a:pt x="1543774" y="1132313"/>
                </a:cubicBezTo>
                <a:lnTo>
                  <a:pt x="1544044" y="1123087"/>
                </a:lnTo>
                <a:cubicBezTo>
                  <a:pt x="1544099" y="1122056"/>
                  <a:pt x="1543719" y="1120971"/>
                  <a:pt x="1543068" y="1120156"/>
                </a:cubicBezTo>
                <a:lnTo>
                  <a:pt x="1541547" y="1118312"/>
                </a:lnTo>
                <a:lnTo>
                  <a:pt x="1543284" y="1116357"/>
                </a:lnTo>
                <a:cubicBezTo>
                  <a:pt x="1544749" y="1114675"/>
                  <a:pt x="1544749" y="1112124"/>
                  <a:pt x="1543284" y="1110442"/>
                </a:cubicBezTo>
                <a:lnTo>
                  <a:pt x="1539268" y="1105775"/>
                </a:lnTo>
                <a:cubicBezTo>
                  <a:pt x="1538237" y="1104581"/>
                  <a:pt x="1536664" y="1103984"/>
                  <a:pt x="1535090" y="1104255"/>
                </a:cubicBezTo>
                <a:lnTo>
                  <a:pt x="1532974" y="1104635"/>
                </a:lnTo>
                <a:lnTo>
                  <a:pt x="1532865" y="1103875"/>
                </a:lnTo>
                <a:cubicBezTo>
                  <a:pt x="1532702" y="1102573"/>
                  <a:pt x="1531942" y="1101433"/>
                  <a:pt x="1530857" y="1100728"/>
                </a:cubicBezTo>
                <a:lnTo>
                  <a:pt x="1529879" y="1100076"/>
                </a:lnTo>
                <a:lnTo>
                  <a:pt x="1532213" y="1097472"/>
                </a:lnTo>
                <a:cubicBezTo>
                  <a:pt x="1533407" y="1096169"/>
                  <a:pt x="1533732" y="1094323"/>
                  <a:pt x="1533027" y="1092696"/>
                </a:cubicBezTo>
                <a:cubicBezTo>
                  <a:pt x="1532321" y="1091068"/>
                  <a:pt x="1530748" y="1089982"/>
                  <a:pt x="1529011" y="1089928"/>
                </a:cubicBezTo>
                <a:lnTo>
                  <a:pt x="1521305" y="1089657"/>
                </a:lnTo>
                <a:lnTo>
                  <a:pt x="1516313" y="1085261"/>
                </a:lnTo>
                <a:cubicBezTo>
                  <a:pt x="1516584" y="1085152"/>
                  <a:pt x="1516910" y="1085043"/>
                  <a:pt x="1517181" y="1084881"/>
                </a:cubicBezTo>
                <a:cubicBezTo>
                  <a:pt x="1518429" y="1084176"/>
                  <a:pt x="1519243" y="1082926"/>
                  <a:pt x="1519406" y="1081571"/>
                </a:cubicBezTo>
                <a:lnTo>
                  <a:pt x="1520221" y="1075763"/>
                </a:lnTo>
                <a:cubicBezTo>
                  <a:pt x="1520436" y="1074189"/>
                  <a:pt x="1519786" y="1072561"/>
                  <a:pt x="1518483" y="1071585"/>
                </a:cubicBezTo>
                <a:lnTo>
                  <a:pt x="1505838" y="1061816"/>
                </a:lnTo>
                <a:lnTo>
                  <a:pt x="1505676" y="1061382"/>
                </a:lnTo>
                <a:lnTo>
                  <a:pt x="1506218" y="1061056"/>
                </a:lnTo>
                <a:cubicBezTo>
                  <a:pt x="1507520" y="1060350"/>
                  <a:pt x="1508389" y="1059102"/>
                  <a:pt x="1508552" y="1057637"/>
                </a:cubicBezTo>
                <a:cubicBezTo>
                  <a:pt x="1508714" y="1056226"/>
                  <a:pt x="1508226" y="1054761"/>
                  <a:pt x="1507141" y="1053784"/>
                </a:cubicBezTo>
                <a:lnTo>
                  <a:pt x="1495581" y="1042983"/>
                </a:lnTo>
                <a:cubicBezTo>
                  <a:pt x="1493899" y="1041464"/>
                  <a:pt x="1491401" y="1041356"/>
                  <a:pt x="1489666" y="1042767"/>
                </a:cubicBezTo>
                <a:lnTo>
                  <a:pt x="1486246" y="1045480"/>
                </a:lnTo>
                <a:cubicBezTo>
                  <a:pt x="1484563" y="1046837"/>
                  <a:pt x="1484076" y="1049171"/>
                  <a:pt x="1485053" y="1051070"/>
                </a:cubicBezTo>
                <a:lnTo>
                  <a:pt x="1491021" y="1062738"/>
                </a:lnTo>
                <a:cubicBezTo>
                  <a:pt x="1491239" y="1063227"/>
                  <a:pt x="1491565" y="1063661"/>
                  <a:pt x="1491944" y="1063987"/>
                </a:cubicBezTo>
                <a:lnTo>
                  <a:pt x="1501061" y="1072670"/>
                </a:lnTo>
                <a:lnTo>
                  <a:pt x="1490968" y="1077825"/>
                </a:lnTo>
                <a:cubicBezTo>
                  <a:pt x="1489991" y="1078368"/>
                  <a:pt x="1489230" y="1079182"/>
                  <a:pt x="1488851" y="1080159"/>
                </a:cubicBezTo>
                <a:cubicBezTo>
                  <a:pt x="1488472" y="1079725"/>
                  <a:pt x="1487984" y="1079345"/>
                  <a:pt x="1487440" y="1079128"/>
                </a:cubicBezTo>
                <a:cubicBezTo>
                  <a:pt x="1486191" y="1078586"/>
                  <a:pt x="1484726" y="1078640"/>
                  <a:pt x="1483533" y="1079236"/>
                </a:cubicBezTo>
                <a:lnTo>
                  <a:pt x="1478485" y="1081787"/>
                </a:lnTo>
                <a:lnTo>
                  <a:pt x="1477888" y="1081571"/>
                </a:lnTo>
                <a:lnTo>
                  <a:pt x="1477453" y="1075166"/>
                </a:lnTo>
                <a:cubicBezTo>
                  <a:pt x="1477401" y="1073809"/>
                  <a:pt x="1476694" y="1072507"/>
                  <a:pt x="1475554" y="1071747"/>
                </a:cubicBezTo>
                <a:cubicBezTo>
                  <a:pt x="1474416" y="1070933"/>
                  <a:pt x="1473005" y="1070717"/>
                  <a:pt x="1471703" y="1071096"/>
                </a:cubicBezTo>
                <a:lnTo>
                  <a:pt x="1461770" y="1073972"/>
                </a:lnTo>
                <a:cubicBezTo>
                  <a:pt x="1459925" y="1074515"/>
                  <a:pt x="1458623" y="1076144"/>
                  <a:pt x="1458514" y="1078042"/>
                </a:cubicBezTo>
                <a:lnTo>
                  <a:pt x="1456126" y="1118366"/>
                </a:lnTo>
                <a:cubicBezTo>
                  <a:pt x="1456072" y="1119777"/>
                  <a:pt x="1456615" y="1121133"/>
                  <a:pt x="1457700" y="1122056"/>
                </a:cubicBezTo>
                <a:lnTo>
                  <a:pt x="1461554" y="1125366"/>
                </a:lnTo>
                <a:lnTo>
                  <a:pt x="1458514" y="1131988"/>
                </a:lnTo>
                <a:lnTo>
                  <a:pt x="1456669" y="1131771"/>
                </a:lnTo>
                <a:lnTo>
                  <a:pt x="1454173" y="1131118"/>
                </a:lnTo>
                <a:lnTo>
                  <a:pt x="1449506" y="1127374"/>
                </a:lnTo>
                <a:cubicBezTo>
                  <a:pt x="1448148" y="1126289"/>
                  <a:pt x="1446249" y="1126072"/>
                  <a:pt x="1444676" y="1126831"/>
                </a:cubicBezTo>
                <a:cubicBezTo>
                  <a:pt x="1443861" y="1127211"/>
                  <a:pt x="1443210" y="1127863"/>
                  <a:pt x="1442775" y="1128568"/>
                </a:cubicBezTo>
                <a:cubicBezTo>
                  <a:pt x="1442449" y="1128405"/>
                  <a:pt x="1442125" y="1128242"/>
                  <a:pt x="1441745" y="1128134"/>
                </a:cubicBezTo>
                <a:lnTo>
                  <a:pt x="1428828" y="1124498"/>
                </a:lnTo>
                <a:lnTo>
                  <a:pt x="1411734" y="1111365"/>
                </a:lnTo>
                <a:cubicBezTo>
                  <a:pt x="1410377" y="1110388"/>
                  <a:pt x="1408587" y="1110171"/>
                  <a:pt x="1407066" y="1110876"/>
                </a:cubicBezTo>
                <a:lnTo>
                  <a:pt x="1389211" y="1119180"/>
                </a:lnTo>
                <a:lnTo>
                  <a:pt x="1381722" y="1118312"/>
                </a:lnTo>
                <a:lnTo>
                  <a:pt x="1360502" y="1102139"/>
                </a:lnTo>
                <a:lnTo>
                  <a:pt x="1358332" y="1099263"/>
                </a:lnTo>
                <a:lnTo>
                  <a:pt x="1358006" y="1095897"/>
                </a:lnTo>
                <a:cubicBezTo>
                  <a:pt x="1357897" y="1094812"/>
                  <a:pt x="1357409" y="1093836"/>
                  <a:pt x="1356649" y="1093075"/>
                </a:cubicBezTo>
                <a:lnTo>
                  <a:pt x="1344981" y="1081625"/>
                </a:lnTo>
                <a:lnTo>
                  <a:pt x="1346121" y="1079182"/>
                </a:lnTo>
                <a:cubicBezTo>
                  <a:pt x="1346881" y="1077500"/>
                  <a:pt x="1346555" y="1075601"/>
                  <a:pt x="1345361" y="1074244"/>
                </a:cubicBezTo>
                <a:lnTo>
                  <a:pt x="1336732" y="1064692"/>
                </a:lnTo>
                <a:lnTo>
                  <a:pt x="1329676" y="1045914"/>
                </a:lnTo>
                <a:lnTo>
                  <a:pt x="1338306" y="1054327"/>
                </a:lnTo>
                <a:cubicBezTo>
                  <a:pt x="1339228" y="1055249"/>
                  <a:pt x="1340584" y="1055738"/>
                  <a:pt x="1341888" y="1055575"/>
                </a:cubicBezTo>
                <a:lnTo>
                  <a:pt x="1346609" y="1055086"/>
                </a:lnTo>
                <a:lnTo>
                  <a:pt x="1352958" y="1058885"/>
                </a:lnTo>
                <a:cubicBezTo>
                  <a:pt x="1354369" y="1059700"/>
                  <a:pt x="1356160" y="1059754"/>
                  <a:pt x="1357572" y="1058885"/>
                </a:cubicBezTo>
                <a:cubicBezTo>
                  <a:pt x="1358983" y="1058070"/>
                  <a:pt x="1359797" y="1056497"/>
                  <a:pt x="1359797" y="1054869"/>
                </a:cubicBezTo>
                <a:lnTo>
                  <a:pt x="1359580" y="1048683"/>
                </a:lnTo>
                <a:cubicBezTo>
                  <a:pt x="1360285" y="1048464"/>
                  <a:pt x="1360937" y="1048031"/>
                  <a:pt x="1361479" y="1047488"/>
                </a:cubicBezTo>
                <a:lnTo>
                  <a:pt x="1364899" y="1043798"/>
                </a:lnTo>
                <a:cubicBezTo>
                  <a:pt x="1366254" y="1042387"/>
                  <a:pt x="1366472" y="1040216"/>
                  <a:pt x="1365550" y="1038533"/>
                </a:cubicBezTo>
                <a:lnTo>
                  <a:pt x="1360394" y="1029199"/>
                </a:lnTo>
                <a:lnTo>
                  <a:pt x="1360828" y="1028223"/>
                </a:lnTo>
                <a:lnTo>
                  <a:pt x="1361805" y="1028874"/>
                </a:lnTo>
                <a:cubicBezTo>
                  <a:pt x="1363161" y="1029742"/>
                  <a:pt x="1364899" y="1029851"/>
                  <a:pt x="1366364" y="1029091"/>
                </a:cubicBezTo>
                <a:cubicBezTo>
                  <a:pt x="1367828" y="1028332"/>
                  <a:pt x="1368806" y="1026812"/>
                  <a:pt x="1368806" y="1025183"/>
                </a:cubicBezTo>
                <a:lnTo>
                  <a:pt x="1368914" y="1021927"/>
                </a:lnTo>
                <a:cubicBezTo>
                  <a:pt x="1368969" y="1020298"/>
                  <a:pt x="1368101" y="1018724"/>
                  <a:pt x="1366689" y="1017910"/>
                </a:cubicBezTo>
                <a:lnTo>
                  <a:pt x="1361425" y="1014817"/>
                </a:lnTo>
                <a:cubicBezTo>
                  <a:pt x="1359689" y="1013786"/>
                  <a:pt x="1357518" y="1014057"/>
                  <a:pt x="1356052" y="1015414"/>
                </a:cubicBezTo>
                <a:lnTo>
                  <a:pt x="1352036" y="1019158"/>
                </a:lnTo>
                <a:lnTo>
                  <a:pt x="1349540" y="1017313"/>
                </a:lnTo>
                <a:lnTo>
                  <a:pt x="1353610" y="1003258"/>
                </a:lnTo>
                <a:cubicBezTo>
                  <a:pt x="1353772" y="1002553"/>
                  <a:pt x="1353827" y="1001793"/>
                  <a:pt x="1353664" y="1001087"/>
                </a:cubicBezTo>
                <a:lnTo>
                  <a:pt x="1349865" y="983123"/>
                </a:lnTo>
                <a:lnTo>
                  <a:pt x="1353068" y="969176"/>
                </a:lnTo>
                <a:lnTo>
                  <a:pt x="1358114" y="971891"/>
                </a:lnTo>
                <a:cubicBezTo>
                  <a:pt x="1359145" y="972434"/>
                  <a:pt x="1360340" y="972596"/>
                  <a:pt x="1361425" y="972271"/>
                </a:cubicBezTo>
                <a:lnTo>
                  <a:pt x="1368914" y="970262"/>
                </a:lnTo>
                <a:lnTo>
                  <a:pt x="1385739" y="973628"/>
                </a:lnTo>
                <a:cubicBezTo>
                  <a:pt x="1388072" y="974061"/>
                  <a:pt x="1390405" y="972650"/>
                  <a:pt x="1391003" y="970317"/>
                </a:cubicBezTo>
                <a:lnTo>
                  <a:pt x="1391328" y="969014"/>
                </a:lnTo>
                <a:lnTo>
                  <a:pt x="1393281" y="969176"/>
                </a:lnTo>
                <a:cubicBezTo>
                  <a:pt x="1394585" y="969286"/>
                  <a:pt x="1395887" y="968851"/>
                  <a:pt x="1396810" y="967983"/>
                </a:cubicBezTo>
                <a:cubicBezTo>
                  <a:pt x="1397731" y="967114"/>
                  <a:pt x="1398221" y="965866"/>
                  <a:pt x="1398221" y="964564"/>
                </a:cubicBezTo>
                <a:lnTo>
                  <a:pt x="1398058" y="957237"/>
                </a:lnTo>
                <a:lnTo>
                  <a:pt x="1404028" y="954958"/>
                </a:lnTo>
                <a:cubicBezTo>
                  <a:pt x="1405113" y="954578"/>
                  <a:pt x="1406035" y="953710"/>
                  <a:pt x="1406523" y="952678"/>
                </a:cubicBezTo>
                <a:lnTo>
                  <a:pt x="1414013" y="936778"/>
                </a:lnTo>
                <a:lnTo>
                  <a:pt x="1430565" y="947034"/>
                </a:lnTo>
                <a:cubicBezTo>
                  <a:pt x="1432139" y="947957"/>
                  <a:pt x="1434093" y="947903"/>
                  <a:pt x="1435558" y="946872"/>
                </a:cubicBezTo>
                <a:lnTo>
                  <a:pt x="1440822" y="943182"/>
                </a:lnTo>
                <a:cubicBezTo>
                  <a:pt x="1442396" y="942042"/>
                  <a:pt x="1443101" y="940034"/>
                  <a:pt x="1442558" y="938189"/>
                </a:cubicBezTo>
                <a:lnTo>
                  <a:pt x="1429208" y="892603"/>
                </a:lnTo>
                <a:lnTo>
                  <a:pt x="1428991" y="885982"/>
                </a:lnTo>
                <a:lnTo>
                  <a:pt x="1434310" y="876104"/>
                </a:lnTo>
                <a:cubicBezTo>
                  <a:pt x="1435341" y="874205"/>
                  <a:pt x="1434852" y="871871"/>
                  <a:pt x="1433226" y="870514"/>
                </a:cubicBezTo>
                <a:lnTo>
                  <a:pt x="1424486" y="863187"/>
                </a:lnTo>
                <a:lnTo>
                  <a:pt x="1417811" y="817275"/>
                </a:lnTo>
                <a:cubicBezTo>
                  <a:pt x="1417703" y="816571"/>
                  <a:pt x="1417432" y="815918"/>
                  <a:pt x="1416997" y="815322"/>
                </a:cubicBezTo>
                <a:lnTo>
                  <a:pt x="1412276" y="808647"/>
                </a:lnTo>
                <a:cubicBezTo>
                  <a:pt x="1411843" y="808105"/>
                  <a:pt x="1411299" y="807616"/>
                  <a:pt x="1410703" y="807290"/>
                </a:cubicBezTo>
                <a:lnTo>
                  <a:pt x="1400988" y="802134"/>
                </a:lnTo>
                <a:lnTo>
                  <a:pt x="1396158" y="779394"/>
                </a:lnTo>
                <a:lnTo>
                  <a:pt x="1399957" y="752205"/>
                </a:lnTo>
                <a:lnTo>
                  <a:pt x="1408802" y="751282"/>
                </a:lnTo>
                <a:cubicBezTo>
                  <a:pt x="1410213" y="751173"/>
                  <a:pt x="1411408" y="750359"/>
                  <a:pt x="1412167" y="749166"/>
                </a:cubicBezTo>
                <a:lnTo>
                  <a:pt x="1416617" y="741893"/>
                </a:lnTo>
                <a:cubicBezTo>
                  <a:pt x="1416997" y="741242"/>
                  <a:pt x="1417269" y="740481"/>
                  <a:pt x="1417269" y="739668"/>
                </a:cubicBezTo>
                <a:lnTo>
                  <a:pt x="1417703" y="724472"/>
                </a:lnTo>
                <a:lnTo>
                  <a:pt x="1423238" y="726426"/>
                </a:lnTo>
                <a:lnTo>
                  <a:pt x="1432409" y="739994"/>
                </a:lnTo>
                <a:cubicBezTo>
                  <a:pt x="1433278" y="741296"/>
                  <a:pt x="1434635" y="742110"/>
                  <a:pt x="1436263" y="742002"/>
                </a:cubicBezTo>
                <a:lnTo>
                  <a:pt x="1468988" y="741405"/>
                </a:lnTo>
                <a:cubicBezTo>
                  <a:pt x="1469639" y="741405"/>
                  <a:pt x="1470291" y="741242"/>
                  <a:pt x="1470888" y="740971"/>
                </a:cubicBezTo>
                <a:lnTo>
                  <a:pt x="1492976" y="730279"/>
                </a:lnTo>
                <a:cubicBezTo>
                  <a:pt x="1493517" y="730007"/>
                  <a:pt x="1494008" y="729628"/>
                  <a:pt x="1494387" y="729194"/>
                </a:cubicBezTo>
                <a:lnTo>
                  <a:pt x="1507902" y="714052"/>
                </a:lnTo>
                <a:lnTo>
                  <a:pt x="1519677" y="711284"/>
                </a:lnTo>
                <a:cubicBezTo>
                  <a:pt x="1520817" y="711013"/>
                  <a:pt x="1521794" y="710308"/>
                  <a:pt x="1522446" y="709330"/>
                </a:cubicBezTo>
                <a:lnTo>
                  <a:pt x="1531127" y="695817"/>
                </a:lnTo>
                <a:close/>
                <a:moveTo>
                  <a:pt x="3408716" y="672210"/>
                </a:moveTo>
                <a:lnTo>
                  <a:pt x="3411755" y="673458"/>
                </a:lnTo>
                <a:lnTo>
                  <a:pt x="3425594" y="672372"/>
                </a:lnTo>
                <a:lnTo>
                  <a:pt x="3425648" y="672372"/>
                </a:lnTo>
                <a:cubicBezTo>
                  <a:pt x="3427005" y="672264"/>
                  <a:pt x="3428416" y="672806"/>
                  <a:pt x="3429339" y="673838"/>
                </a:cubicBezTo>
                <a:cubicBezTo>
                  <a:pt x="3429393" y="673892"/>
                  <a:pt x="3429501" y="674000"/>
                  <a:pt x="3429501" y="674055"/>
                </a:cubicBezTo>
                <a:cubicBezTo>
                  <a:pt x="3428959" y="673892"/>
                  <a:pt x="3428470" y="673892"/>
                  <a:pt x="3427928" y="673892"/>
                </a:cubicBezTo>
                <a:lnTo>
                  <a:pt x="3414089" y="674923"/>
                </a:lnTo>
                <a:cubicBezTo>
                  <a:pt x="3414089" y="674923"/>
                  <a:pt x="3408716" y="672698"/>
                  <a:pt x="3408716" y="672698"/>
                </a:cubicBezTo>
                <a:close/>
                <a:moveTo>
                  <a:pt x="3070666" y="644895"/>
                </a:moveTo>
                <a:lnTo>
                  <a:pt x="3070720" y="644895"/>
                </a:lnTo>
                <a:cubicBezTo>
                  <a:pt x="3071425" y="644895"/>
                  <a:pt x="3071968" y="645003"/>
                  <a:pt x="3072565" y="645274"/>
                </a:cubicBezTo>
                <a:cubicBezTo>
                  <a:pt x="3072565" y="645274"/>
                  <a:pt x="3094925" y="654826"/>
                  <a:pt x="3094925" y="654826"/>
                </a:cubicBezTo>
                <a:lnTo>
                  <a:pt x="3072511" y="645274"/>
                </a:lnTo>
                <a:cubicBezTo>
                  <a:pt x="3071914" y="645003"/>
                  <a:pt x="3071317" y="644895"/>
                  <a:pt x="3070666" y="644895"/>
                </a:cubicBezTo>
                <a:close/>
                <a:moveTo>
                  <a:pt x="3238524" y="619496"/>
                </a:moveTo>
                <a:lnTo>
                  <a:pt x="3238243" y="619547"/>
                </a:lnTo>
                <a:lnTo>
                  <a:pt x="3248293" y="623620"/>
                </a:lnTo>
                <a:lnTo>
                  <a:pt x="3248631" y="623592"/>
                </a:lnTo>
                <a:close/>
                <a:moveTo>
                  <a:pt x="4097576" y="611490"/>
                </a:moveTo>
                <a:lnTo>
                  <a:pt x="4097622" y="611698"/>
                </a:lnTo>
                <a:lnTo>
                  <a:pt x="4102052" y="617460"/>
                </a:lnTo>
                <a:lnTo>
                  <a:pt x="4102073" y="617341"/>
                </a:lnTo>
                <a:close/>
                <a:moveTo>
                  <a:pt x="3300284" y="608174"/>
                </a:moveTo>
                <a:lnTo>
                  <a:pt x="3313797" y="609151"/>
                </a:lnTo>
                <a:lnTo>
                  <a:pt x="3323783" y="615555"/>
                </a:lnTo>
                <a:cubicBezTo>
                  <a:pt x="3324380" y="615935"/>
                  <a:pt x="3325085" y="616206"/>
                  <a:pt x="3325791" y="616261"/>
                </a:cubicBezTo>
                <a:lnTo>
                  <a:pt x="3384674" y="621687"/>
                </a:lnTo>
                <a:lnTo>
                  <a:pt x="3387496" y="623371"/>
                </a:lnTo>
                <a:lnTo>
                  <a:pt x="3392435" y="637589"/>
                </a:lnTo>
                <a:cubicBezTo>
                  <a:pt x="3392598" y="637969"/>
                  <a:pt x="3392760" y="638349"/>
                  <a:pt x="3392977" y="638674"/>
                </a:cubicBezTo>
                <a:cubicBezTo>
                  <a:pt x="3393629" y="639706"/>
                  <a:pt x="3394660" y="640466"/>
                  <a:pt x="3395908" y="640737"/>
                </a:cubicBezTo>
                <a:lnTo>
                  <a:pt x="3402800" y="642094"/>
                </a:lnTo>
                <a:lnTo>
                  <a:pt x="3405894" y="646979"/>
                </a:lnTo>
                <a:lnTo>
                  <a:pt x="3407956" y="656150"/>
                </a:lnTo>
                <a:lnTo>
                  <a:pt x="3399978" y="658809"/>
                </a:lnTo>
                <a:cubicBezTo>
                  <a:pt x="3398079" y="659460"/>
                  <a:pt x="3396885" y="661197"/>
                  <a:pt x="3396885" y="663206"/>
                </a:cubicBezTo>
                <a:lnTo>
                  <a:pt x="3397156" y="674602"/>
                </a:lnTo>
                <a:cubicBezTo>
                  <a:pt x="3397211" y="676393"/>
                  <a:pt x="3398296" y="678021"/>
                  <a:pt x="3399978" y="678673"/>
                </a:cubicBezTo>
                <a:lnTo>
                  <a:pt x="3400847" y="678998"/>
                </a:lnTo>
                <a:cubicBezTo>
                  <a:pt x="3401281" y="679432"/>
                  <a:pt x="3401769" y="679812"/>
                  <a:pt x="3402312" y="680030"/>
                </a:cubicBezTo>
                <a:lnTo>
                  <a:pt x="3411321" y="683773"/>
                </a:lnTo>
                <a:cubicBezTo>
                  <a:pt x="3411972" y="684045"/>
                  <a:pt x="3412678" y="684154"/>
                  <a:pt x="3413383" y="684100"/>
                </a:cubicBezTo>
                <a:lnTo>
                  <a:pt x="3419896" y="683610"/>
                </a:lnTo>
                <a:lnTo>
                  <a:pt x="3415065" y="711289"/>
                </a:lnTo>
                <a:cubicBezTo>
                  <a:pt x="3414957" y="711778"/>
                  <a:pt x="3414957" y="712320"/>
                  <a:pt x="3415065" y="712809"/>
                </a:cubicBezTo>
                <a:lnTo>
                  <a:pt x="3417019" y="724044"/>
                </a:lnTo>
                <a:cubicBezTo>
                  <a:pt x="3417236" y="725454"/>
                  <a:pt x="3418105" y="726648"/>
                  <a:pt x="3419353" y="727300"/>
                </a:cubicBezTo>
                <a:cubicBezTo>
                  <a:pt x="3419679" y="727462"/>
                  <a:pt x="3420004" y="727571"/>
                  <a:pt x="3420384" y="727679"/>
                </a:cubicBezTo>
                <a:cubicBezTo>
                  <a:pt x="3420764" y="728168"/>
                  <a:pt x="3421198" y="728548"/>
                  <a:pt x="3421740" y="728819"/>
                </a:cubicBezTo>
                <a:cubicBezTo>
                  <a:pt x="3422935" y="729470"/>
                  <a:pt x="3424454" y="729526"/>
                  <a:pt x="3425702" y="728927"/>
                </a:cubicBezTo>
                <a:lnTo>
                  <a:pt x="3439487" y="722524"/>
                </a:lnTo>
                <a:lnTo>
                  <a:pt x="3448767" y="728711"/>
                </a:lnTo>
                <a:lnTo>
                  <a:pt x="3442418" y="743147"/>
                </a:lnTo>
                <a:lnTo>
                  <a:pt x="3430804" y="748574"/>
                </a:lnTo>
                <a:cubicBezTo>
                  <a:pt x="3429610" y="749117"/>
                  <a:pt x="3428742" y="750148"/>
                  <a:pt x="3428362" y="751396"/>
                </a:cubicBezTo>
                <a:cubicBezTo>
                  <a:pt x="3427982" y="752645"/>
                  <a:pt x="3428199" y="754001"/>
                  <a:pt x="3428904" y="755087"/>
                </a:cubicBezTo>
                <a:lnTo>
                  <a:pt x="3433572" y="762359"/>
                </a:lnTo>
                <a:lnTo>
                  <a:pt x="3428524" y="765344"/>
                </a:lnTo>
                <a:cubicBezTo>
                  <a:pt x="3427059" y="766212"/>
                  <a:pt x="3426191" y="767786"/>
                  <a:pt x="3426300" y="769468"/>
                </a:cubicBezTo>
                <a:lnTo>
                  <a:pt x="3426625" y="776579"/>
                </a:lnTo>
                <a:cubicBezTo>
                  <a:pt x="3426734" y="778640"/>
                  <a:pt x="3428145" y="780269"/>
                  <a:pt x="3430044" y="780757"/>
                </a:cubicBezTo>
                <a:cubicBezTo>
                  <a:pt x="3430858" y="781734"/>
                  <a:pt x="3432106" y="782385"/>
                  <a:pt x="3433463" y="782385"/>
                </a:cubicBezTo>
                <a:lnTo>
                  <a:pt x="3447573" y="782548"/>
                </a:lnTo>
                <a:lnTo>
                  <a:pt x="3459513" y="794434"/>
                </a:lnTo>
                <a:cubicBezTo>
                  <a:pt x="3460110" y="794976"/>
                  <a:pt x="3460815" y="795302"/>
                  <a:pt x="3461575" y="795519"/>
                </a:cubicBezTo>
                <a:lnTo>
                  <a:pt x="3461901" y="795844"/>
                </a:lnTo>
                <a:cubicBezTo>
                  <a:pt x="3463529" y="797419"/>
                  <a:pt x="3466080" y="797582"/>
                  <a:pt x="3467870" y="796171"/>
                </a:cubicBezTo>
                <a:lnTo>
                  <a:pt x="3479050" y="787378"/>
                </a:lnTo>
                <a:lnTo>
                  <a:pt x="3480896" y="789060"/>
                </a:lnTo>
                <a:cubicBezTo>
                  <a:pt x="3481492" y="789603"/>
                  <a:pt x="3482144" y="789930"/>
                  <a:pt x="3482849" y="790092"/>
                </a:cubicBezTo>
                <a:lnTo>
                  <a:pt x="3483283" y="790526"/>
                </a:lnTo>
                <a:cubicBezTo>
                  <a:pt x="3483988" y="791122"/>
                  <a:pt x="3484803" y="791503"/>
                  <a:pt x="3485671" y="791611"/>
                </a:cubicBezTo>
                <a:lnTo>
                  <a:pt x="3491587" y="820212"/>
                </a:lnTo>
                <a:lnTo>
                  <a:pt x="3486431" y="828461"/>
                </a:lnTo>
                <a:lnTo>
                  <a:pt x="3474600" y="830740"/>
                </a:lnTo>
                <a:cubicBezTo>
                  <a:pt x="3473243" y="830957"/>
                  <a:pt x="3472104" y="831825"/>
                  <a:pt x="3471453" y="833073"/>
                </a:cubicBezTo>
                <a:lnTo>
                  <a:pt x="3463149" y="849843"/>
                </a:lnTo>
                <a:cubicBezTo>
                  <a:pt x="3462932" y="850332"/>
                  <a:pt x="3462715" y="850819"/>
                  <a:pt x="3462715" y="851362"/>
                </a:cubicBezTo>
                <a:lnTo>
                  <a:pt x="3459893" y="880670"/>
                </a:lnTo>
                <a:lnTo>
                  <a:pt x="3450232" y="880018"/>
                </a:lnTo>
                <a:cubicBezTo>
                  <a:pt x="3448821" y="879909"/>
                  <a:pt x="3447519" y="880452"/>
                  <a:pt x="3446597" y="881429"/>
                </a:cubicBezTo>
                <a:lnTo>
                  <a:pt x="3434495" y="894399"/>
                </a:lnTo>
                <a:cubicBezTo>
                  <a:pt x="3433789" y="895159"/>
                  <a:pt x="3433355" y="896136"/>
                  <a:pt x="3433301" y="897221"/>
                </a:cubicBezTo>
                <a:lnTo>
                  <a:pt x="3432703" y="908616"/>
                </a:lnTo>
                <a:lnTo>
                  <a:pt x="3427167" y="913068"/>
                </a:lnTo>
                <a:cubicBezTo>
                  <a:pt x="3425865" y="914099"/>
                  <a:pt x="3425214" y="915781"/>
                  <a:pt x="3425539" y="917409"/>
                </a:cubicBezTo>
                <a:lnTo>
                  <a:pt x="3428742" y="934396"/>
                </a:lnTo>
                <a:cubicBezTo>
                  <a:pt x="3426679" y="934830"/>
                  <a:pt x="3425214" y="936566"/>
                  <a:pt x="3425106" y="938628"/>
                </a:cubicBezTo>
                <a:lnTo>
                  <a:pt x="3424454" y="952195"/>
                </a:lnTo>
                <a:lnTo>
                  <a:pt x="3406979" y="972873"/>
                </a:lnTo>
                <a:cubicBezTo>
                  <a:pt x="3405840" y="974230"/>
                  <a:pt x="3405568" y="976129"/>
                  <a:pt x="3406382" y="977757"/>
                </a:cubicBezTo>
                <a:lnTo>
                  <a:pt x="3414089" y="993548"/>
                </a:lnTo>
                <a:cubicBezTo>
                  <a:pt x="3414577" y="994633"/>
                  <a:pt x="3415554" y="995448"/>
                  <a:pt x="3416639" y="995828"/>
                </a:cubicBezTo>
                <a:cubicBezTo>
                  <a:pt x="3417453" y="996750"/>
                  <a:pt x="3418647" y="997402"/>
                  <a:pt x="3419950" y="997402"/>
                </a:cubicBezTo>
                <a:cubicBezTo>
                  <a:pt x="3421686" y="997456"/>
                  <a:pt x="3423206" y="996478"/>
                  <a:pt x="3424020" y="995013"/>
                </a:cubicBezTo>
                <a:lnTo>
                  <a:pt x="3428253" y="987254"/>
                </a:lnTo>
                <a:lnTo>
                  <a:pt x="3434982" y="996045"/>
                </a:lnTo>
                <a:cubicBezTo>
                  <a:pt x="3435471" y="996695"/>
                  <a:pt x="3436177" y="997239"/>
                  <a:pt x="3436937" y="997510"/>
                </a:cubicBezTo>
                <a:cubicBezTo>
                  <a:pt x="3437696" y="998433"/>
                  <a:pt x="3438782" y="999029"/>
                  <a:pt x="3439922" y="999138"/>
                </a:cubicBezTo>
                <a:cubicBezTo>
                  <a:pt x="3441170" y="999246"/>
                  <a:pt x="3442418" y="998867"/>
                  <a:pt x="3443340" y="998052"/>
                </a:cubicBezTo>
                <a:lnTo>
                  <a:pt x="3454140" y="988827"/>
                </a:lnTo>
                <a:cubicBezTo>
                  <a:pt x="3455063" y="988013"/>
                  <a:pt x="3455605" y="986928"/>
                  <a:pt x="3455768" y="985734"/>
                </a:cubicBezTo>
                <a:lnTo>
                  <a:pt x="3455768" y="985246"/>
                </a:lnTo>
                <a:lnTo>
                  <a:pt x="3458699" y="987361"/>
                </a:lnTo>
                <a:lnTo>
                  <a:pt x="3472809" y="1004837"/>
                </a:lnTo>
                <a:cubicBezTo>
                  <a:pt x="3473352" y="1005488"/>
                  <a:pt x="3474003" y="1005922"/>
                  <a:pt x="3474708" y="1006194"/>
                </a:cubicBezTo>
                <a:cubicBezTo>
                  <a:pt x="3475794" y="1007495"/>
                  <a:pt x="3477531" y="1008093"/>
                  <a:pt x="3479213" y="1007712"/>
                </a:cubicBezTo>
                <a:lnTo>
                  <a:pt x="3506077" y="1001472"/>
                </a:lnTo>
                <a:lnTo>
                  <a:pt x="3511015" y="1004456"/>
                </a:lnTo>
                <a:lnTo>
                  <a:pt x="3520078" y="1014333"/>
                </a:lnTo>
                <a:lnTo>
                  <a:pt x="3529196" y="1055147"/>
                </a:lnTo>
                <a:cubicBezTo>
                  <a:pt x="3529576" y="1056611"/>
                  <a:pt x="3530607" y="1057806"/>
                  <a:pt x="3532018" y="1058348"/>
                </a:cubicBezTo>
                <a:cubicBezTo>
                  <a:pt x="3532561" y="1059053"/>
                  <a:pt x="3533266" y="1059542"/>
                  <a:pt x="3534134" y="1059813"/>
                </a:cubicBezTo>
                <a:lnTo>
                  <a:pt x="3552098" y="1065403"/>
                </a:lnTo>
                <a:lnTo>
                  <a:pt x="3555951" y="1083909"/>
                </a:lnTo>
                <a:cubicBezTo>
                  <a:pt x="3556168" y="1085103"/>
                  <a:pt x="3556928" y="1086189"/>
                  <a:pt x="3558014" y="1086840"/>
                </a:cubicBezTo>
                <a:lnTo>
                  <a:pt x="3558773" y="1087329"/>
                </a:lnTo>
                <a:cubicBezTo>
                  <a:pt x="3559045" y="1087654"/>
                  <a:pt x="3559371" y="1087980"/>
                  <a:pt x="3559750" y="1088196"/>
                </a:cubicBezTo>
                <a:lnTo>
                  <a:pt x="3585691" y="1103990"/>
                </a:lnTo>
                <a:cubicBezTo>
                  <a:pt x="3586342" y="1104423"/>
                  <a:pt x="3587102" y="1104641"/>
                  <a:pt x="3587916" y="1104641"/>
                </a:cubicBezTo>
                <a:lnTo>
                  <a:pt x="3592475" y="1104749"/>
                </a:lnTo>
                <a:lnTo>
                  <a:pt x="3594157" y="1106920"/>
                </a:lnTo>
                <a:lnTo>
                  <a:pt x="3590413" y="1126349"/>
                </a:lnTo>
                <a:cubicBezTo>
                  <a:pt x="3590141" y="1127813"/>
                  <a:pt x="3590576" y="1129279"/>
                  <a:pt x="3591607" y="1130364"/>
                </a:cubicBezTo>
                <a:lnTo>
                  <a:pt x="3598336" y="1137311"/>
                </a:lnTo>
                <a:lnTo>
                  <a:pt x="3596816" y="1144693"/>
                </a:lnTo>
                <a:cubicBezTo>
                  <a:pt x="3596654" y="1145505"/>
                  <a:pt x="3596708" y="1146429"/>
                  <a:pt x="3597034" y="1147242"/>
                </a:cubicBezTo>
                <a:lnTo>
                  <a:pt x="3602298" y="1160567"/>
                </a:lnTo>
                <a:cubicBezTo>
                  <a:pt x="3602787" y="1161706"/>
                  <a:pt x="3603709" y="1162629"/>
                  <a:pt x="3604849" y="1163171"/>
                </a:cubicBezTo>
                <a:lnTo>
                  <a:pt x="3605011" y="1163171"/>
                </a:lnTo>
                <a:cubicBezTo>
                  <a:pt x="3605446" y="1163660"/>
                  <a:pt x="3605989" y="1164040"/>
                  <a:pt x="3606585" y="1164257"/>
                </a:cubicBezTo>
                <a:lnTo>
                  <a:pt x="3612555" y="1166645"/>
                </a:lnTo>
                <a:lnTo>
                  <a:pt x="3608865" y="1191121"/>
                </a:lnTo>
                <a:cubicBezTo>
                  <a:pt x="3608756" y="1191989"/>
                  <a:pt x="3608865" y="1192858"/>
                  <a:pt x="3609245" y="1193672"/>
                </a:cubicBezTo>
                <a:lnTo>
                  <a:pt x="3617765" y="1212232"/>
                </a:lnTo>
                <a:lnTo>
                  <a:pt x="3612230" y="1231715"/>
                </a:lnTo>
                <a:lnTo>
                  <a:pt x="3607345" y="1237956"/>
                </a:lnTo>
                <a:cubicBezTo>
                  <a:pt x="3606477" y="1239042"/>
                  <a:pt x="3606151" y="1240453"/>
                  <a:pt x="3606477" y="1241809"/>
                </a:cubicBezTo>
                <a:lnTo>
                  <a:pt x="3606803" y="1243166"/>
                </a:lnTo>
                <a:cubicBezTo>
                  <a:pt x="3605337" y="1243926"/>
                  <a:pt x="3604361" y="1245446"/>
                  <a:pt x="3604361" y="1247128"/>
                </a:cubicBezTo>
                <a:lnTo>
                  <a:pt x="3604197" y="1256788"/>
                </a:lnTo>
                <a:cubicBezTo>
                  <a:pt x="3604143" y="1258091"/>
                  <a:pt x="3604740" y="1259393"/>
                  <a:pt x="3605717" y="1260261"/>
                </a:cubicBezTo>
                <a:lnTo>
                  <a:pt x="3610113" y="1264114"/>
                </a:lnTo>
                <a:lnTo>
                  <a:pt x="3612121" y="1268999"/>
                </a:lnTo>
                <a:lnTo>
                  <a:pt x="3610981" y="1270898"/>
                </a:lnTo>
                <a:lnTo>
                  <a:pt x="3607888" y="1270789"/>
                </a:lnTo>
                <a:lnTo>
                  <a:pt x="3605663" y="1267425"/>
                </a:lnTo>
                <a:cubicBezTo>
                  <a:pt x="3605283" y="1266774"/>
                  <a:pt x="3604740" y="1266285"/>
                  <a:pt x="3604089" y="1265960"/>
                </a:cubicBezTo>
                <a:cubicBezTo>
                  <a:pt x="3603871" y="1265851"/>
                  <a:pt x="3603709" y="1265797"/>
                  <a:pt x="3603492" y="1265743"/>
                </a:cubicBezTo>
                <a:cubicBezTo>
                  <a:pt x="3603384" y="1265688"/>
                  <a:pt x="3603221" y="1265580"/>
                  <a:pt x="3603058" y="1265580"/>
                </a:cubicBezTo>
                <a:cubicBezTo>
                  <a:pt x="3602732" y="1265417"/>
                  <a:pt x="3602352" y="1265417"/>
                  <a:pt x="3601973" y="1265417"/>
                </a:cubicBezTo>
                <a:cubicBezTo>
                  <a:pt x="3600453" y="1265417"/>
                  <a:pt x="3599042" y="1266177"/>
                  <a:pt x="3598227" y="1267425"/>
                </a:cubicBezTo>
                <a:lnTo>
                  <a:pt x="3595731" y="1271170"/>
                </a:lnTo>
                <a:cubicBezTo>
                  <a:pt x="3595731" y="1271170"/>
                  <a:pt x="3591987" y="1276814"/>
                  <a:pt x="3591987" y="1276814"/>
                </a:cubicBezTo>
                <a:lnTo>
                  <a:pt x="3591498" y="1276814"/>
                </a:lnTo>
                <a:lnTo>
                  <a:pt x="3588676" y="1276977"/>
                </a:lnTo>
                <a:cubicBezTo>
                  <a:pt x="3588134" y="1276977"/>
                  <a:pt x="3587590" y="1277139"/>
                  <a:pt x="3587102" y="1277356"/>
                </a:cubicBezTo>
                <a:cubicBezTo>
                  <a:pt x="3585637" y="1278008"/>
                  <a:pt x="3584551" y="1279419"/>
                  <a:pt x="3584443" y="1281101"/>
                </a:cubicBezTo>
                <a:lnTo>
                  <a:pt x="3583520" y="1292823"/>
                </a:lnTo>
                <a:lnTo>
                  <a:pt x="3576682" y="1301181"/>
                </a:lnTo>
                <a:cubicBezTo>
                  <a:pt x="3575923" y="1302103"/>
                  <a:pt x="3575543" y="1303352"/>
                  <a:pt x="3575705" y="1304546"/>
                </a:cubicBezTo>
                <a:cubicBezTo>
                  <a:pt x="3575869" y="1305740"/>
                  <a:pt x="3576465" y="1306825"/>
                  <a:pt x="3577442" y="1307585"/>
                </a:cubicBezTo>
                <a:lnTo>
                  <a:pt x="3584335" y="1312849"/>
                </a:lnTo>
                <a:lnTo>
                  <a:pt x="3588513" y="1340907"/>
                </a:lnTo>
                <a:lnTo>
                  <a:pt x="3586885" y="1342210"/>
                </a:lnTo>
                <a:lnTo>
                  <a:pt x="3556385" y="1343023"/>
                </a:lnTo>
                <a:cubicBezTo>
                  <a:pt x="3555246" y="1343078"/>
                  <a:pt x="3554106" y="1343567"/>
                  <a:pt x="3553292" y="1344380"/>
                </a:cubicBezTo>
                <a:lnTo>
                  <a:pt x="3551230" y="1346497"/>
                </a:lnTo>
                <a:lnTo>
                  <a:pt x="3538259" y="1345086"/>
                </a:lnTo>
                <a:cubicBezTo>
                  <a:pt x="3537608" y="1345032"/>
                  <a:pt x="3536902" y="1345140"/>
                  <a:pt x="3536251" y="1345357"/>
                </a:cubicBezTo>
                <a:lnTo>
                  <a:pt x="3527567" y="1348505"/>
                </a:lnTo>
                <a:cubicBezTo>
                  <a:pt x="3526862" y="1347691"/>
                  <a:pt x="3525940" y="1347202"/>
                  <a:pt x="3524908" y="1347039"/>
                </a:cubicBezTo>
                <a:cubicBezTo>
                  <a:pt x="3524637" y="1347039"/>
                  <a:pt x="3524366" y="1347039"/>
                  <a:pt x="3524095" y="1347039"/>
                </a:cubicBezTo>
                <a:cubicBezTo>
                  <a:pt x="3524040" y="1347039"/>
                  <a:pt x="3523986" y="1347039"/>
                  <a:pt x="3523932" y="1347039"/>
                </a:cubicBezTo>
                <a:cubicBezTo>
                  <a:pt x="3523226" y="1347094"/>
                  <a:pt x="3522629" y="1347257"/>
                  <a:pt x="3522032" y="1347582"/>
                </a:cubicBezTo>
                <a:cubicBezTo>
                  <a:pt x="3521761" y="1347745"/>
                  <a:pt x="3521218" y="1348179"/>
                  <a:pt x="3521218" y="1348179"/>
                </a:cubicBezTo>
                <a:lnTo>
                  <a:pt x="3513078" y="1355397"/>
                </a:lnTo>
                <a:lnTo>
                  <a:pt x="3507651" y="1356319"/>
                </a:lnTo>
                <a:lnTo>
                  <a:pt x="3498913" y="1351598"/>
                </a:lnTo>
                <a:cubicBezTo>
                  <a:pt x="3498317" y="1351273"/>
                  <a:pt x="3497719" y="1351055"/>
                  <a:pt x="3497068" y="1351055"/>
                </a:cubicBezTo>
                <a:cubicBezTo>
                  <a:pt x="3497014" y="1351055"/>
                  <a:pt x="3496905" y="1351055"/>
                  <a:pt x="3496797" y="1351055"/>
                </a:cubicBezTo>
                <a:cubicBezTo>
                  <a:pt x="3496580" y="1351055"/>
                  <a:pt x="3496362" y="1351055"/>
                  <a:pt x="3496145" y="1351055"/>
                </a:cubicBezTo>
                <a:cubicBezTo>
                  <a:pt x="3495820" y="1351110"/>
                  <a:pt x="3495549" y="1351164"/>
                  <a:pt x="3495223" y="1351273"/>
                </a:cubicBezTo>
                <a:cubicBezTo>
                  <a:pt x="3493974" y="1351707"/>
                  <a:pt x="3493052" y="1352684"/>
                  <a:pt x="3492564" y="1353877"/>
                </a:cubicBezTo>
                <a:lnTo>
                  <a:pt x="3489687" y="1361367"/>
                </a:lnTo>
                <a:lnTo>
                  <a:pt x="3488982" y="1363157"/>
                </a:lnTo>
                <a:cubicBezTo>
                  <a:pt x="3488656" y="1364026"/>
                  <a:pt x="3488602" y="1364949"/>
                  <a:pt x="3488819" y="1365871"/>
                </a:cubicBezTo>
                <a:lnTo>
                  <a:pt x="3490772" y="1373578"/>
                </a:lnTo>
                <a:lnTo>
                  <a:pt x="3486323" y="1378353"/>
                </a:lnTo>
                <a:lnTo>
                  <a:pt x="3475740" y="1380036"/>
                </a:lnTo>
                <a:lnTo>
                  <a:pt x="3469227" y="1374011"/>
                </a:lnTo>
                <a:cubicBezTo>
                  <a:pt x="3468196" y="1373035"/>
                  <a:pt x="3466785" y="1372655"/>
                  <a:pt x="3465429" y="1372872"/>
                </a:cubicBezTo>
                <a:cubicBezTo>
                  <a:pt x="3465320" y="1372872"/>
                  <a:pt x="3465157" y="1372872"/>
                  <a:pt x="3465157" y="1372872"/>
                </a:cubicBezTo>
                <a:lnTo>
                  <a:pt x="3460164" y="1374011"/>
                </a:lnTo>
                <a:cubicBezTo>
                  <a:pt x="3458645" y="1374337"/>
                  <a:pt x="3457396" y="1375477"/>
                  <a:pt x="3456908" y="1376942"/>
                </a:cubicBezTo>
                <a:cubicBezTo>
                  <a:pt x="3456040" y="1377105"/>
                  <a:pt x="3455226" y="1377540"/>
                  <a:pt x="3454575" y="1378190"/>
                </a:cubicBezTo>
                <a:lnTo>
                  <a:pt x="3443286" y="1389479"/>
                </a:lnTo>
                <a:cubicBezTo>
                  <a:pt x="3442037" y="1390727"/>
                  <a:pt x="3441604" y="1392573"/>
                  <a:pt x="3442255" y="1394254"/>
                </a:cubicBezTo>
                <a:lnTo>
                  <a:pt x="3449201" y="1412761"/>
                </a:lnTo>
                <a:lnTo>
                  <a:pt x="3448117" y="1421119"/>
                </a:lnTo>
                <a:cubicBezTo>
                  <a:pt x="3448008" y="1422095"/>
                  <a:pt x="3448170" y="1423126"/>
                  <a:pt x="3448713" y="1423995"/>
                </a:cubicBezTo>
                <a:lnTo>
                  <a:pt x="3453815" y="1432569"/>
                </a:lnTo>
                <a:lnTo>
                  <a:pt x="3452838" y="1457534"/>
                </a:lnTo>
                <a:lnTo>
                  <a:pt x="3426462" y="1476474"/>
                </a:lnTo>
                <a:lnTo>
                  <a:pt x="3420927" y="1461007"/>
                </a:lnTo>
                <a:cubicBezTo>
                  <a:pt x="3420656" y="1460085"/>
                  <a:pt x="3420058" y="1459325"/>
                  <a:pt x="3419244" y="1458782"/>
                </a:cubicBezTo>
                <a:lnTo>
                  <a:pt x="3399273" y="1445106"/>
                </a:lnTo>
                <a:cubicBezTo>
                  <a:pt x="3398459" y="1444563"/>
                  <a:pt x="3397536" y="1444400"/>
                  <a:pt x="3396560" y="1444400"/>
                </a:cubicBezTo>
                <a:cubicBezTo>
                  <a:pt x="3396451" y="1444400"/>
                  <a:pt x="3396125" y="1444400"/>
                  <a:pt x="3396125" y="1444400"/>
                </a:cubicBezTo>
                <a:lnTo>
                  <a:pt x="3387550" y="1445595"/>
                </a:lnTo>
                <a:lnTo>
                  <a:pt x="3382666" y="1446245"/>
                </a:lnTo>
                <a:cubicBezTo>
                  <a:pt x="3382123" y="1446300"/>
                  <a:pt x="3381635" y="1446463"/>
                  <a:pt x="3381201" y="1446680"/>
                </a:cubicBezTo>
                <a:cubicBezTo>
                  <a:pt x="3379844" y="1447385"/>
                  <a:pt x="3378922" y="1448687"/>
                  <a:pt x="3378759" y="1450261"/>
                </a:cubicBezTo>
                <a:lnTo>
                  <a:pt x="3377348" y="1464481"/>
                </a:lnTo>
                <a:cubicBezTo>
                  <a:pt x="3377239" y="1465512"/>
                  <a:pt x="3377511" y="1466488"/>
                  <a:pt x="3378053" y="1467357"/>
                </a:cubicBezTo>
                <a:lnTo>
                  <a:pt x="3379355" y="1469364"/>
                </a:lnTo>
                <a:lnTo>
                  <a:pt x="3369153" y="1476691"/>
                </a:lnTo>
                <a:cubicBezTo>
                  <a:pt x="3368230" y="1477396"/>
                  <a:pt x="3367579" y="1478374"/>
                  <a:pt x="3367362" y="1479513"/>
                </a:cubicBezTo>
                <a:lnTo>
                  <a:pt x="3367036" y="1481250"/>
                </a:lnTo>
                <a:lnTo>
                  <a:pt x="3357105" y="1477885"/>
                </a:lnTo>
                <a:cubicBezTo>
                  <a:pt x="3356290" y="1477614"/>
                  <a:pt x="3355423" y="1477559"/>
                  <a:pt x="3354608" y="1477776"/>
                </a:cubicBezTo>
                <a:lnTo>
                  <a:pt x="3341964" y="1480870"/>
                </a:lnTo>
                <a:cubicBezTo>
                  <a:pt x="3339792" y="1481358"/>
                  <a:pt x="3338327" y="1483421"/>
                  <a:pt x="3338544" y="1485646"/>
                </a:cubicBezTo>
                <a:lnTo>
                  <a:pt x="3339413" y="1495577"/>
                </a:lnTo>
                <a:cubicBezTo>
                  <a:pt x="3339522" y="1496500"/>
                  <a:pt x="3339901" y="1497423"/>
                  <a:pt x="3340498" y="1498128"/>
                </a:cubicBezTo>
                <a:lnTo>
                  <a:pt x="3343971" y="1502198"/>
                </a:lnTo>
                <a:lnTo>
                  <a:pt x="3345491" y="1503935"/>
                </a:lnTo>
                <a:lnTo>
                  <a:pt x="3343483" y="1508114"/>
                </a:lnTo>
                <a:cubicBezTo>
                  <a:pt x="3342398" y="1510284"/>
                  <a:pt x="3343266" y="1512944"/>
                  <a:pt x="3345382" y="1514083"/>
                </a:cubicBezTo>
                <a:lnTo>
                  <a:pt x="3345274" y="1514626"/>
                </a:lnTo>
                <a:lnTo>
                  <a:pt x="3329807" y="1528302"/>
                </a:lnTo>
                <a:lnTo>
                  <a:pt x="3324000" y="1529062"/>
                </a:lnTo>
                <a:cubicBezTo>
                  <a:pt x="3322046" y="1529333"/>
                  <a:pt x="3320473" y="1530853"/>
                  <a:pt x="3320147" y="1532807"/>
                </a:cubicBezTo>
                <a:lnTo>
                  <a:pt x="3319278" y="1538125"/>
                </a:lnTo>
                <a:lnTo>
                  <a:pt x="3316944" y="1537582"/>
                </a:lnTo>
                <a:lnTo>
                  <a:pt x="3314611" y="1537040"/>
                </a:lnTo>
                <a:cubicBezTo>
                  <a:pt x="3314448" y="1536985"/>
                  <a:pt x="3314285" y="1536985"/>
                  <a:pt x="3314123" y="1536985"/>
                </a:cubicBezTo>
                <a:cubicBezTo>
                  <a:pt x="3314014" y="1536985"/>
                  <a:pt x="3313851" y="1536985"/>
                  <a:pt x="3313743" y="1536985"/>
                </a:cubicBezTo>
                <a:cubicBezTo>
                  <a:pt x="3312820" y="1536985"/>
                  <a:pt x="3311952" y="1537202"/>
                  <a:pt x="3311192" y="1537691"/>
                </a:cubicBezTo>
                <a:cubicBezTo>
                  <a:pt x="3310161" y="1538342"/>
                  <a:pt x="3309456" y="1539319"/>
                  <a:pt x="3309184" y="1540513"/>
                </a:cubicBezTo>
                <a:lnTo>
                  <a:pt x="3303160" y="1566726"/>
                </a:lnTo>
                <a:lnTo>
                  <a:pt x="3298873" y="1574432"/>
                </a:lnTo>
                <a:lnTo>
                  <a:pt x="3298602" y="1574704"/>
                </a:lnTo>
                <a:lnTo>
                  <a:pt x="3297191" y="1577200"/>
                </a:lnTo>
                <a:lnTo>
                  <a:pt x="3290515" y="1580402"/>
                </a:lnTo>
                <a:lnTo>
                  <a:pt x="3289701" y="1580781"/>
                </a:lnTo>
                <a:lnTo>
                  <a:pt x="3289501" y="1580915"/>
                </a:lnTo>
                <a:lnTo>
                  <a:pt x="3289375" y="1580999"/>
                </a:lnTo>
                <a:cubicBezTo>
                  <a:pt x="3288398" y="1581596"/>
                  <a:pt x="3287639" y="1582518"/>
                  <a:pt x="3287313" y="1583658"/>
                </a:cubicBezTo>
                <a:lnTo>
                  <a:pt x="3285685" y="1589574"/>
                </a:lnTo>
                <a:lnTo>
                  <a:pt x="3278630" y="1590062"/>
                </a:lnTo>
                <a:cubicBezTo>
                  <a:pt x="3277707" y="1590116"/>
                  <a:pt x="3276840" y="1590441"/>
                  <a:pt x="3276134" y="1591039"/>
                </a:cubicBezTo>
                <a:lnTo>
                  <a:pt x="3268753" y="1596954"/>
                </a:lnTo>
                <a:lnTo>
                  <a:pt x="3265333" y="1595380"/>
                </a:lnTo>
                <a:cubicBezTo>
                  <a:pt x="3263814" y="1594675"/>
                  <a:pt x="3262078" y="1594838"/>
                  <a:pt x="3260775" y="1595814"/>
                </a:cubicBezTo>
                <a:lnTo>
                  <a:pt x="3243951" y="1608025"/>
                </a:lnTo>
                <a:lnTo>
                  <a:pt x="3219421" y="1613127"/>
                </a:lnTo>
                <a:lnTo>
                  <a:pt x="3210087" y="1608134"/>
                </a:lnTo>
                <a:cubicBezTo>
                  <a:pt x="3208893" y="1607483"/>
                  <a:pt x="3207428" y="1607429"/>
                  <a:pt x="3206180" y="1607971"/>
                </a:cubicBezTo>
                <a:lnTo>
                  <a:pt x="3197224" y="1611824"/>
                </a:lnTo>
                <a:cubicBezTo>
                  <a:pt x="3195922" y="1612421"/>
                  <a:pt x="3194945" y="1613615"/>
                  <a:pt x="3194619" y="1615026"/>
                </a:cubicBezTo>
                <a:lnTo>
                  <a:pt x="3189953" y="1636734"/>
                </a:lnTo>
                <a:lnTo>
                  <a:pt x="3184254" y="1641890"/>
                </a:lnTo>
                <a:lnTo>
                  <a:pt x="3179044" y="1643246"/>
                </a:lnTo>
                <a:lnTo>
                  <a:pt x="3175734" y="1641293"/>
                </a:lnTo>
                <a:cubicBezTo>
                  <a:pt x="3174648" y="1640641"/>
                  <a:pt x="3173346" y="1640479"/>
                  <a:pt x="3172152" y="1640859"/>
                </a:cubicBezTo>
                <a:lnTo>
                  <a:pt x="3155925" y="1645689"/>
                </a:lnTo>
                <a:lnTo>
                  <a:pt x="3153157" y="1648457"/>
                </a:lnTo>
                <a:lnTo>
                  <a:pt x="3152886" y="1648728"/>
                </a:lnTo>
                <a:lnTo>
                  <a:pt x="3150475" y="1656816"/>
                </a:lnTo>
                <a:lnTo>
                  <a:pt x="3150444" y="1656922"/>
                </a:lnTo>
                <a:lnTo>
                  <a:pt x="3138070" y="1665443"/>
                </a:lnTo>
                <a:lnTo>
                  <a:pt x="3110881" y="1659799"/>
                </a:lnTo>
                <a:cubicBezTo>
                  <a:pt x="3109578" y="1659527"/>
                  <a:pt x="3108222" y="1659853"/>
                  <a:pt x="3107190" y="1660667"/>
                </a:cubicBezTo>
                <a:lnTo>
                  <a:pt x="3092483" y="1672173"/>
                </a:lnTo>
                <a:cubicBezTo>
                  <a:pt x="3091560" y="1672878"/>
                  <a:pt x="3090963" y="1673855"/>
                  <a:pt x="3090801" y="1674995"/>
                </a:cubicBezTo>
                <a:cubicBezTo>
                  <a:pt x="3090801" y="1674995"/>
                  <a:pt x="3090584" y="1676460"/>
                  <a:pt x="3090584" y="1676460"/>
                </a:cubicBezTo>
                <a:lnTo>
                  <a:pt x="3090366" y="1676460"/>
                </a:lnTo>
                <a:lnTo>
                  <a:pt x="3089932" y="1673529"/>
                </a:lnTo>
                <a:cubicBezTo>
                  <a:pt x="3089606" y="1671522"/>
                  <a:pt x="3088033" y="1669948"/>
                  <a:pt x="3086025" y="1669676"/>
                </a:cubicBezTo>
                <a:lnTo>
                  <a:pt x="3081357" y="1669079"/>
                </a:lnTo>
                <a:cubicBezTo>
                  <a:pt x="3080272" y="1668916"/>
                  <a:pt x="3079186" y="1669188"/>
                  <a:pt x="3078264" y="1669785"/>
                </a:cubicBezTo>
                <a:lnTo>
                  <a:pt x="3061874" y="1680748"/>
                </a:lnTo>
                <a:cubicBezTo>
                  <a:pt x="3061115" y="1681236"/>
                  <a:pt x="3060518" y="1681996"/>
                  <a:pt x="3060192" y="1682864"/>
                </a:cubicBezTo>
                <a:cubicBezTo>
                  <a:pt x="3060192" y="1682864"/>
                  <a:pt x="3056393" y="1692850"/>
                  <a:pt x="3056393" y="1692850"/>
                </a:cubicBezTo>
                <a:lnTo>
                  <a:pt x="3038267" y="1692850"/>
                </a:lnTo>
                <a:cubicBezTo>
                  <a:pt x="3036747" y="1692904"/>
                  <a:pt x="3035336" y="1693663"/>
                  <a:pt x="3034522" y="1694912"/>
                </a:cubicBezTo>
                <a:cubicBezTo>
                  <a:pt x="3033708" y="1696160"/>
                  <a:pt x="3033546" y="1697734"/>
                  <a:pt x="3034142" y="1699145"/>
                </a:cubicBezTo>
                <a:lnTo>
                  <a:pt x="3037507" y="1707068"/>
                </a:lnTo>
                <a:lnTo>
                  <a:pt x="3036964" y="1708371"/>
                </a:lnTo>
                <a:lnTo>
                  <a:pt x="3031103" y="1710922"/>
                </a:lnTo>
                <a:lnTo>
                  <a:pt x="3015419" y="1704463"/>
                </a:lnTo>
                <a:cubicBezTo>
                  <a:pt x="3015039" y="1704301"/>
                  <a:pt x="3014605" y="1704138"/>
                  <a:pt x="3014171" y="1704138"/>
                </a:cubicBezTo>
                <a:lnTo>
                  <a:pt x="2982694" y="1700827"/>
                </a:lnTo>
                <a:cubicBezTo>
                  <a:pt x="2981772" y="1700719"/>
                  <a:pt x="2980849" y="1700936"/>
                  <a:pt x="2980035" y="1701370"/>
                </a:cubicBezTo>
                <a:lnTo>
                  <a:pt x="2960660" y="1712007"/>
                </a:lnTo>
                <a:lnTo>
                  <a:pt x="2949752" y="1711030"/>
                </a:lnTo>
                <a:lnTo>
                  <a:pt x="2943131" y="1697408"/>
                </a:lnTo>
                <a:cubicBezTo>
                  <a:pt x="2942426" y="1695889"/>
                  <a:pt x="2940961" y="1694966"/>
                  <a:pt x="2939386" y="1694857"/>
                </a:cubicBezTo>
                <a:cubicBezTo>
                  <a:pt x="2939060" y="1694857"/>
                  <a:pt x="2938735" y="1694966"/>
                  <a:pt x="2938410" y="1694966"/>
                </a:cubicBezTo>
                <a:cubicBezTo>
                  <a:pt x="2938193" y="1695020"/>
                  <a:pt x="2937812" y="1695020"/>
                  <a:pt x="2937812" y="1695020"/>
                </a:cubicBezTo>
                <a:lnTo>
                  <a:pt x="2927610" y="1698060"/>
                </a:lnTo>
                <a:lnTo>
                  <a:pt x="2910352" y="1703161"/>
                </a:lnTo>
                <a:lnTo>
                  <a:pt x="2903080" y="1694803"/>
                </a:lnTo>
                <a:cubicBezTo>
                  <a:pt x="2902374" y="1693989"/>
                  <a:pt x="2901343" y="1693446"/>
                  <a:pt x="2900258" y="1693284"/>
                </a:cubicBezTo>
                <a:lnTo>
                  <a:pt x="2866393" y="1688834"/>
                </a:lnTo>
                <a:lnTo>
                  <a:pt x="2862160" y="1681779"/>
                </a:lnTo>
                <a:lnTo>
                  <a:pt x="2869161" y="1676080"/>
                </a:lnTo>
                <a:cubicBezTo>
                  <a:pt x="2869812" y="1675538"/>
                  <a:pt x="2870301" y="1674832"/>
                  <a:pt x="2870572" y="1674018"/>
                </a:cubicBezTo>
                <a:lnTo>
                  <a:pt x="2910569" y="1557608"/>
                </a:lnTo>
                <a:cubicBezTo>
                  <a:pt x="2911329" y="1555546"/>
                  <a:pt x="2910406" y="1553266"/>
                  <a:pt x="2908507" y="1552181"/>
                </a:cubicBezTo>
                <a:lnTo>
                  <a:pt x="2868238" y="1529931"/>
                </a:lnTo>
                <a:cubicBezTo>
                  <a:pt x="2867696" y="1529659"/>
                  <a:pt x="2867099" y="1529442"/>
                  <a:pt x="2866501" y="1529388"/>
                </a:cubicBezTo>
                <a:lnTo>
                  <a:pt x="2824822" y="1525317"/>
                </a:lnTo>
                <a:lnTo>
                  <a:pt x="2822922" y="1523798"/>
                </a:lnTo>
                <a:lnTo>
                  <a:pt x="2821891" y="1513812"/>
                </a:lnTo>
                <a:lnTo>
                  <a:pt x="2821728" y="1512401"/>
                </a:lnTo>
                <a:lnTo>
                  <a:pt x="2827970" y="1498291"/>
                </a:lnTo>
                <a:lnTo>
                  <a:pt x="2834210" y="1484180"/>
                </a:lnTo>
                <a:cubicBezTo>
                  <a:pt x="2834482" y="1483529"/>
                  <a:pt x="2834590" y="1482878"/>
                  <a:pt x="2834590" y="1482173"/>
                </a:cubicBezTo>
                <a:lnTo>
                  <a:pt x="2834102" y="1468714"/>
                </a:lnTo>
                <a:lnTo>
                  <a:pt x="2845499" y="1462255"/>
                </a:lnTo>
                <a:cubicBezTo>
                  <a:pt x="2846855" y="1461495"/>
                  <a:pt x="2847669" y="1460139"/>
                  <a:pt x="2847778" y="1458728"/>
                </a:cubicBezTo>
                <a:cubicBezTo>
                  <a:pt x="2847832" y="1458131"/>
                  <a:pt x="2847778" y="1457534"/>
                  <a:pt x="2847615" y="1456991"/>
                </a:cubicBezTo>
                <a:cubicBezTo>
                  <a:pt x="2847561" y="1456720"/>
                  <a:pt x="2847290" y="1456177"/>
                  <a:pt x="2847290" y="1456177"/>
                </a:cubicBezTo>
                <a:lnTo>
                  <a:pt x="2832474" y="1428933"/>
                </a:lnTo>
                <a:cubicBezTo>
                  <a:pt x="2831986" y="1428065"/>
                  <a:pt x="2831280" y="1427414"/>
                  <a:pt x="2830412" y="1426979"/>
                </a:cubicBezTo>
                <a:lnTo>
                  <a:pt x="2825039" y="1424429"/>
                </a:lnTo>
                <a:lnTo>
                  <a:pt x="2817929" y="1404186"/>
                </a:lnTo>
                <a:lnTo>
                  <a:pt x="2820534" y="1398705"/>
                </a:lnTo>
                <a:lnTo>
                  <a:pt x="2830412" y="1403698"/>
                </a:lnTo>
                <a:cubicBezTo>
                  <a:pt x="2831605" y="1404295"/>
                  <a:pt x="2833016" y="1404349"/>
                  <a:pt x="2834264" y="1403806"/>
                </a:cubicBezTo>
                <a:lnTo>
                  <a:pt x="2837684" y="1402341"/>
                </a:lnTo>
                <a:cubicBezTo>
                  <a:pt x="2838443" y="1402016"/>
                  <a:pt x="2839095" y="1401472"/>
                  <a:pt x="2839583" y="1400767"/>
                </a:cubicBezTo>
                <a:lnTo>
                  <a:pt x="2852120" y="1382532"/>
                </a:lnTo>
                <a:cubicBezTo>
                  <a:pt x="2852663" y="1381773"/>
                  <a:pt x="2852934" y="1380904"/>
                  <a:pt x="2852934" y="1379982"/>
                </a:cubicBezTo>
                <a:lnTo>
                  <a:pt x="2852934" y="1374011"/>
                </a:lnTo>
                <a:lnTo>
                  <a:pt x="2869758" y="1361584"/>
                </a:lnTo>
                <a:cubicBezTo>
                  <a:pt x="2870734" y="1360878"/>
                  <a:pt x="2871331" y="1359793"/>
                  <a:pt x="2871549" y="1358708"/>
                </a:cubicBezTo>
                <a:cubicBezTo>
                  <a:pt x="2871712" y="1357568"/>
                  <a:pt x="2871495" y="1356374"/>
                  <a:pt x="2870843" y="1355397"/>
                </a:cubicBezTo>
                <a:lnTo>
                  <a:pt x="2866068" y="1348287"/>
                </a:lnTo>
                <a:lnTo>
                  <a:pt x="2874262" y="1331735"/>
                </a:lnTo>
                <a:lnTo>
                  <a:pt x="2882945" y="1322400"/>
                </a:lnTo>
                <a:cubicBezTo>
                  <a:pt x="2883651" y="1321587"/>
                  <a:pt x="2884085" y="1320610"/>
                  <a:pt x="2884139" y="1319633"/>
                </a:cubicBezTo>
                <a:cubicBezTo>
                  <a:pt x="2884193" y="1318656"/>
                  <a:pt x="2883922" y="1317625"/>
                  <a:pt x="2883325" y="1316756"/>
                </a:cubicBezTo>
                <a:lnTo>
                  <a:pt x="2880557" y="1312740"/>
                </a:lnTo>
                <a:lnTo>
                  <a:pt x="2884682" y="1310244"/>
                </a:lnTo>
                <a:cubicBezTo>
                  <a:pt x="2885821" y="1309539"/>
                  <a:pt x="2886582" y="1308453"/>
                  <a:pt x="2886799" y="1307205"/>
                </a:cubicBezTo>
                <a:cubicBezTo>
                  <a:pt x="2887015" y="1305957"/>
                  <a:pt x="2886690" y="1304654"/>
                  <a:pt x="2885930" y="1303623"/>
                </a:cubicBezTo>
                <a:lnTo>
                  <a:pt x="2874534" y="1288644"/>
                </a:lnTo>
                <a:cubicBezTo>
                  <a:pt x="2873665" y="1287505"/>
                  <a:pt x="2872362" y="1286854"/>
                  <a:pt x="2870951" y="1286854"/>
                </a:cubicBezTo>
                <a:cubicBezTo>
                  <a:pt x="2869540" y="1286799"/>
                  <a:pt x="2868238" y="1287505"/>
                  <a:pt x="2867370" y="1288590"/>
                </a:cubicBezTo>
                <a:lnTo>
                  <a:pt x="2866935" y="1289133"/>
                </a:lnTo>
                <a:lnTo>
                  <a:pt x="2863408" y="1288156"/>
                </a:lnTo>
                <a:lnTo>
                  <a:pt x="2857384" y="1272744"/>
                </a:lnTo>
                <a:cubicBezTo>
                  <a:pt x="2857004" y="1271712"/>
                  <a:pt x="2856190" y="1270844"/>
                  <a:pt x="2855214" y="1270356"/>
                </a:cubicBezTo>
                <a:lnTo>
                  <a:pt x="2852988" y="1269216"/>
                </a:lnTo>
                <a:lnTo>
                  <a:pt x="2853477" y="1267805"/>
                </a:lnTo>
                <a:lnTo>
                  <a:pt x="2857818" y="1266828"/>
                </a:lnTo>
                <a:cubicBezTo>
                  <a:pt x="2859447" y="1266448"/>
                  <a:pt x="2860749" y="1265254"/>
                  <a:pt x="2861183" y="1263626"/>
                </a:cubicBezTo>
                <a:lnTo>
                  <a:pt x="2868998" y="1236166"/>
                </a:lnTo>
                <a:lnTo>
                  <a:pt x="2905142" y="1214566"/>
                </a:lnTo>
                <a:cubicBezTo>
                  <a:pt x="2906336" y="1213860"/>
                  <a:pt x="2907150" y="1212612"/>
                  <a:pt x="2907313" y="1211255"/>
                </a:cubicBezTo>
                <a:lnTo>
                  <a:pt x="2914965" y="1152969"/>
                </a:lnTo>
                <a:cubicBezTo>
                  <a:pt x="2915073" y="1151938"/>
                  <a:pt x="2914856" y="1150852"/>
                  <a:pt x="2914259" y="1149930"/>
                </a:cubicBezTo>
                <a:lnTo>
                  <a:pt x="2896242" y="1122278"/>
                </a:lnTo>
                <a:lnTo>
                  <a:pt x="2925385" y="1106052"/>
                </a:lnTo>
                <a:cubicBezTo>
                  <a:pt x="2926145" y="1105672"/>
                  <a:pt x="2926687" y="1105075"/>
                  <a:pt x="2927122" y="1104369"/>
                </a:cubicBezTo>
                <a:lnTo>
                  <a:pt x="2932114" y="1095686"/>
                </a:lnTo>
                <a:cubicBezTo>
                  <a:pt x="2932168" y="1095632"/>
                  <a:pt x="2932223" y="1095524"/>
                  <a:pt x="2932223" y="1095469"/>
                </a:cubicBezTo>
                <a:cubicBezTo>
                  <a:pt x="2932277" y="1095306"/>
                  <a:pt x="2932494" y="1094980"/>
                  <a:pt x="2932494" y="1094980"/>
                </a:cubicBezTo>
                <a:lnTo>
                  <a:pt x="2942588" y="1068606"/>
                </a:lnTo>
                <a:lnTo>
                  <a:pt x="2947310" y="1066923"/>
                </a:lnTo>
                <a:lnTo>
                  <a:pt x="2959466" y="1076638"/>
                </a:lnTo>
                <a:cubicBezTo>
                  <a:pt x="2961312" y="1078156"/>
                  <a:pt x="2964080" y="1077886"/>
                  <a:pt x="2965653" y="1076094"/>
                </a:cubicBezTo>
                <a:lnTo>
                  <a:pt x="2987687" y="1051293"/>
                </a:lnTo>
                <a:cubicBezTo>
                  <a:pt x="2988012" y="1050913"/>
                  <a:pt x="2988284" y="1050533"/>
                  <a:pt x="2988447" y="1050099"/>
                </a:cubicBezTo>
                <a:cubicBezTo>
                  <a:pt x="2988664" y="1049665"/>
                  <a:pt x="2988827" y="1049177"/>
                  <a:pt x="2988881" y="1048688"/>
                </a:cubicBezTo>
                <a:lnTo>
                  <a:pt x="2994633" y="1004619"/>
                </a:lnTo>
                <a:lnTo>
                  <a:pt x="2996750" y="988447"/>
                </a:lnTo>
                <a:cubicBezTo>
                  <a:pt x="2996750" y="988392"/>
                  <a:pt x="2996750" y="988284"/>
                  <a:pt x="2996750" y="988284"/>
                </a:cubicBezTo>
                <a:cubicBezTo>
                  <a:pt x="2996913" y="987254"/>
                  <a:pt x="2996642" y="986168"/>
                  <a:pt x="2996099" y="985299"/>
                </a:cubicBezTo>
                <a:lnTo>
                  <a:pt x="2980252" y="960227"/>
                </a:lnTo>
                <a:lnTo>
                  <a:pt x="2999735" y="942860"/>
                </a:lnTo>
                <a:lnTo>
                  <a:pt x="3008853" y="946388"/>
                </a:lnTo>
                <a:lnTo>
                  <a:pt x="3013303" y="952303"/>
                </a:lnTo>
                <a:lnTo>
                  <a:pt x="3016504" y="965764"/>
                </a:lnTo>
                <a:cubicBezTo>
                  <a:pt x="3016721" y="966686"/>
                  <a:pt x="3017265" y="967554"/>
                  <a:pt x="3017970" y="968152"/>
                </a:cubicBezTo>
                <a:lnTo>
                  <a:pt x="3029258" y="977865"/>
                </a:lnTo>
                <a:cubicBezTo>
                  <a:pt x="3030343" y="978788"/>
                  <a:pt x="3031809" y="979168"/>
                  <a:pt x="3033166" y="978842"/>
                </a:cubicBezTo>
                <a:cubicBezTo>
                  <a:pt x="3034577" y="978571"/>
                  <a:pt x="3035716" y="977648"/>
                  <a:pt x="3036313" y="976347"/>
                </a:cubicBezTo>
                <a:lnTo>
                  <a:pt x="3060084" y="925604"/>
                </a:lnTo>
                <a:cubicBezTo>
                  <a:pt x="3060843" y="924030"/>
                  <a:pt x="3060572" y="922131"/>
                  <a:pt x="3059432" y="920775"/>
                </a:cubicBezTo>
                <a:lnTo>
                  <a:pt x="3058401" y="919581"/>
                </a:lnTo>
                <a:lnTo>
                  <a:pt x="3053408" y="913611"/>
                </a:lnTo>
                <a:cubicBezTo>
                  <a:pt x="3052974" y="913122"/>
                  <a:pt x="3052486" y="912687"/>
                  <a:pt x="3051889" y="912416"/>
                </a:cubicBezTo>
                <a:lnTo>
                  <a:pt x="3024808" y="899500"/>
                </a:lnTo>
                <a:lnTo>
                  <a:pt x="3025784" y="892337"/>
                </a:lnTo>
                <a:lnTo>
                  <a:pt x="3036801" y="873722"/>
                </a:lnTo>
                <a:cubicBezTo>
                  <a:pt x="3037562" y="872419"/>
                  <a:pt x="3037616" y="870791"/>
                  <a:pt x="3036964" y="869435"/>
                </a:cubicBezTo>
                <a:lnTo>
                  <a:pt x="3030506" y="856029"/>
                </a:lnTo>
                <a:lnTo>
                  <a:pt x="3033708" y="854348"/>
                </a:lnTo>
                <a:cubicBezTo>
                  <a:pt x="3034848" y="853751"/>
                  <a:pt x="3035662" y="852773"/>
                  <a:pt x="3035988" y="851580"/>
                </a:cubicBezTo>
                <a:lnTo>
                  <a:pt x="3038484" y="843005"/>
                </a:lnTo>
                <a:lnTo>
                  <a:pt x="3039949" y="842787"/>
                </a:lnTo>
                <a:cubicBezTo>
                  <a:pt x="3041469" y="842571"/>
                  <a:pt x="3042772" y="841539"/>
                  <a:pt x="3043422" y="840128"/>
                </a:cubicBezTo>
                <a:lnTo>
                  <a:pt x="3055633" y="812832"/>
                </a:lnTo>
                <a:lnTo>
                  <a:pt x="3063557" y="809141"/>
                </a:lnTo>
                <a:cubicBezTo>
                  <a:pt x="3064208" y="808816"/>
                  <a:pt x="3064751" y="808381"/>
                  <a:pt x="3065185" y="807838"/>
                </a:cubicBezTo>
                <a:lnTo>
                  <a:pt x="3074303" y="796442"/>
                </a:lnTo>
                <a:cubicBezTo>
                  <a:pt x="3075659" y="794704"/>
                  <a:pt x="3075605" y="792263"/>
                  <a:pt x="3074194" y="790634"/>
                </a:cubicBezTo>
                <a:lnTo>
                  <a:pt x="3073705" y="790092"/>
                </a:lnTo>
                <a:lnTo>
                  <a:pt x="3095848" y="740813"/>
                </a:lnTo>
                <a:cubicBezTo>
                  <a:pt x="3096444" y="739511"/>
                  <a:pt x="3096390" y="738045"/>
                  <a:pt x="3095685" y="736797"/>
                </a:cubicBezTo>
                <a:lnTo>
                  <a:pt x="3081792" y="711507"/>
                </a:lnTo>
                <a:lnTo>
                  <a:pt x="3076039" y="684696"/>
                </a:lnTo>
                <a:cubicBezTo>
                  <a:pt x="3075876" y="683883"/>
                  <a:pt x="3075496" y="683123"/>
                  <a:pt x="3074899" y="682526"/>
                </a:cubicBezTo>
                <a:lnTo>
                  <a:pt x="3049989" y="656692"/>
                </a:lnTo>
                <a:lnTo>
                  <a:pt x="3049175" y="654631"/>
                </a:lnTo>
                <a:lnTo>
                  <a:pt x="3069744" y="654196"/>
                </a:lnTo>
                <a:lnTo>
                  <a:pt x="3093568" y="664345"/>
                </a:lnTo>
                <a:cubicBezTo>
                  <a:pt x="3094328" y="664671"/>
                  <a:pt x="3095088" y="664779"/>
                  <a:pt x="3095848" y="664671"/>
                </a:cubicBezTo>
                <a:cubicBezTo>
                  <a:pt x="3096662" y="664616"/>
                  <a:pt x="3097422" y="664345"/>
                  <a:pt x="3098073" y="663857"/>
                </a:cubicBezTo>
                <a:lnTo>
                  <a:pt x="3120704" y="647738"/>
                </a:lnTo>
                <a:lnTo>
                  <a:pt x="3135248" y="645675"/>
                </a:lnTo>
                <a:lnTo>
                  <a:pt x="3139535" y="646979"/>
                </a:lnTo>
                <a:lnTo>
                  <a:pt x="3153917" y="661197"/>
                </a:lnTo>
                <a:cubicBezTo>
                  <a:pt x="3154243" y="661523"/>
                  <a:pt x="3154623" y="661794"/>
                  <a:pt x="3155002" y="662012"/>
                </a:cubicBezTo>
                <a:cubicBezTo>
                  <a:pt x="3155002" y="662012"/>
                  <a:pt x="3174757" y="672323"/>
                  <a:pt x="3174757" y="672323"/>
                </a:cubicBezTo>
                <a:lnTo>
                  <a:pt x="3174811" y="672323"/>
                </a:lnTo>
                <a:cubicBezTo>
                  <a:pt x="3175299" y="672594"/>
                  <a:pt x="3175842" y="672756"/>
                  <a:pt x="3176385" y="672810"/>
                </a:cubicBezTo>
                <a:cubicBezTo>
                  <a:pt x="3176602" y="672866"/>
                  <a:pt x="3176765" y="672810"/>
                  <a:pt x="3176982" y="672810"/>
                </a:cubicBezTo>
                <a:cubicBezTo>
                  <a:pt x="3177362" y="672810"/>
                  <a:pt x="3177688" y="672810"/>
                  <a:pt x="3178013" y="672756"/>
                </a:cubicBezTo>
                <a:lnTo>
                  <a:pt x="3180401" y="675145"/>
                </a:lnTo>
                <a:cubicBezTo>
                  <a:pt x="3180618" y="675362"/>
                  <a:pt x="3180889" y="675579"/>
                  <a:pt x="3181161" y="675742"/>
                </a:cubicBezTo>
                <a:cubicBezTo>
                  <a:pt x="3181920" y="676339"/>
                  <a:pt x="3182897" y="676664"/>
                  <a:pt x="3183874" y="676610"/>
                </a:cubicBezTo>
                <a:cubicBezTo>
                  <a:pt x="3185068" y="676610"/>
                  <a:pt x="3186262" y="676122"/>
                  <a:pt x="3187076" y="675253"/>
                </a:cubicBezTo>
                <a:lnTo>
                  <a:pt x="3193534" y="668578"/>
                </a:lnTo>
                <a:lnTo>
                  <a:pt x="3195271" y="668849"/>
                </a:lnTo>
                <a:cubicBezTo>
                  <a:pt x="3196465" y="669012"/>
                  <a:pt x="3197713" y="668741"/>
                  <a:pt x="3198690" y="667981"/>
                </a:cubicBezTo>
                <a:cubicBezTo>
                  <a:pt x="3199667" y="667222"/>
                  <a:pt x="3200264" y="666082"/>
                  <a:pt x="3200427" y="664887"/>
                </a:cubicBezTo>
                <a:lnTo>
                  <a:pt x="3201946" y="652188"/>
                </a:lnTo>
                <a:cubicBezTo>
                  <a:pt x="3202055" y="650885"/>
                  <a:pt x="3201620" y="649584"/>
                  <a:pt x="3200753" y="648606"/>
                </a:cubicBezTo>
                <a:lnTo>
                  <a:pt x="3197279" y="644862"/>
                </a:lnTo>
                <a:lnTo>
                  <a:pt x="3197985" y="644210"/>
                </a:lnTo>
                <a:lnTo>
                  <a:pt x="3211715" y="640900"/>
                </a:lnTo>
                <a:lnTo>
                  <a:pt x="3216545" y="643668"/>
                </a:lnTo>
                <a:cubicBezTo>
                  <a:pt x="3216979" y="643885"/>
                  <a:pt x="3217413" y="644048"/>
                  <a:pt x="3217901" y="644156"/>
                </a:cubicBezTo>
                <a:cubicBezTo>
                  <a:pt x="3219421" y="644536"/>
                  <a:pt x="3220995" y="644210"/>
                  <a:pt x="3222135" y="643125"/>
                </a:cubicBezTo>
                <a:lnTo>
                  <a:pt x="3237222" y="629123"/>
                </a:lnTo>
                <a:lnTo>
                  <a:pt x="3245851" y="632597"/>
                </a:lnTo>
                <a:cubicBezTo>
                  <a:pt x="3246502" y="632922"/>
                  <a:pt x="3247208" y="632977"/>
                  <a:pt x="3247913" y="632922"/>
                </a:cubicBezTo>
                <a:lnTo>
                  <a:pt x="3273583" y="630805"/>
                </a:lnTo>
                <a:cubicBezTo>
                  <a:pt x="3274668" y="630751"/>
                  <a:pt x="3275645" y="630263"/>
                  <a:pt x="3276405" y="629503"/>
                </a:cubicBezTo>
                <a:lnTo>
                  <a:pt x="3296485" y="609368"/>
                </a:lnTo>
                <a:close/>
                <a:moveTo>
                  <a:pt x="3315755" y="599978"/>
                </a:moveTo>
                <a:lnTo>
                  <a:pt x="3317813" y="600663"/>
                </a:lnTo>
                <a:lnTo>
                  <a:pt x="3327961" y="607067"/>
                </a:lnTo>
                <a:lnTo>
                  <a:pt x="3328494" y="607116"/>
                </a:lnTo>
                <a:lnTo>
                  <a:pt x="3318356" y="600718"/>
                </a:lnTo>
                <a:cubicBezTo>
                  <a:pt x="3317705" y="600284"/>
                  <a:pt x="3316999" y="600013"/>
                  <a:pt x="3316239" y="600013"/>
                </a:cubicBezTo>
                <a:close/>
                <a:moveTo>
                  <a:pt x="4088342" y="503969"/>
                </a:moveTo>
                <a:lnTo>
                  <a:pt x="4088559" y="503969"/>
                </a:lnTo>
                <a:lnTo>
                  <a:pt x="4096863" y="515203"/>
                </a:lnTo>
                <a:cubicBezTo>
                  <a:pt x="4097025" y="515419"/>
                  <a:pt x="4097405" y="515746"/>
                  <a:pt x="4097405" y="515746"/>
                </a:cubicBezTo>
                <a:lnTo>
                  <a:pt x="4097405" y="515801"/>
                </a:lnTo>
                <a:cubicBezTo>
                  <a:pt x="4096972" y="515474"/>
                  <a:pt x="4096646" y="515148"/>
                  <a:pt x="4096320" y="514769"/>
                </a:cubicBezTo>
                <a:close/>
                <a:moveTo>
                  <a:pt x="4086683" y="423533"/>
                </a:moveTo>
                <a:lnTo>
                  <a:pt x="4092413" y="428097"/>
                </a:lnTo>
                <a:lnTo>
                  <a:pt x="4092401" y="428121"/>
                </a:lnTo>
                <a:lnTo>
                  <a:pt x="4086715" y="423592"/>
                </a:lnTo>
                <a:close/>
                <a:moveTo>
                  <a:pt x="2366563" y="331645"/>
                </a:moveTo>
                <a:lnTo>
                  <a:pt x="2371394" y="334793"/>
                </a:lnTo>
                <a:lnTo>
                  <a:pt x="2366563" y="331917"/>
                </a:lnTo>
                <a:close/>
                <a:moveTo>
                  <a:pt x="4119993" y="310685"/>
                </a:moveTo>
                <a:lnTo>
                  <a:pt x="4120037" y="310817"/>
                </a:lnTo>
                <a:lnTo>
                  <a:pt x="4128398" y="320190"/>
                </a:lnTo>
                <a:lnTo>
                  <a:pt x="4128340" y="320043"/>
                </a:lnTo>
                <a:close/>
                <a:moveTo>
                  <a:pt x="4113418" y="292002"/>
                </a:moveTo>
                <a:lnTo>
                  <a:pt x="4113470" y="292202"/>
                </a:lnTo>
                <a:lnTo>
                  <a:pt x="4119590" y="296909"/>
                </a:lnTo>
                <a:lnTo>
                  <a:pt x="4119603" y="296760"/>
                </a:lnTo>
                <a:close/>
                <a:moveTo>
                  <a:pt x="4109710" y="281947"/>
                </a:moveTo>
                <a:lnTo>
                  <a:pt x="4109724" y="282053"/>
                </a:lnTo>
                <a:lnTo>
                  <a:pt x="4112467" y="285045"/>
                </a:lnTo>
                <a:lnTo>
                  <a:pt x="4112493" y="284984"/>
                </a:lnTo>
                <a:close/>
                <a:moveTo>
                  <a:pt x="4120037" y="275654"/>
                </a:moveTo>
                <a:lnTo>
                  <a:pt x="4123346" y="276523"/>
                </a:lnTo>
                <a:lnTo>
                  <a:pt x="4126114" y="281569"/>
                </a:lnTo>
                <a:cubicBezTo>
                  <a:pt x="4127091" y="283415"/>
                  <a:pt x="4129208" y="284338"/>
                  <a:pt x="4131216" y="283796"/>
                </a:cubicBezTo>
                <a:lnTo>
                  <a:pt x="4132573" y="283415"/>
                </a:lnTo>
                <a:lnTo>
                  <a:pt x="4137457" y="293943"/>
                </a:lnTo>
                <a:cubicBezTo>
                  <a:pt x="4137946" y="295030"/>
                  <a:pt x="4138868" y="295843"/>
                  <a:pt x="4140008" y="296277"/>
                </a:cubicBezTo>
                <a:lnTo>
                  <a:pt x="4156234" y="302138"/>
                </a:lnTo>
                <a:lnTo>
                  <a:pt x="4200574" y="334050"/>
                </a:lnTo>
                <a:lnTo>
                  <a:pt x="4226081" y="360100"/>
                </a:lnTo>
                <a:cubicBezTo>
                  <a:pt x="4226515" y="360535"/>
                  <a:pt x="4227057" y="360914"/>
                  <a:pt x="4227600" y="361131"/>
                </a:cubicBezTo>
                <a:lnTo>
                  <a:pt x="4271071" y="378933"/>
                </a:lnTo>
                <a:cubicBezTo>
                  <a:pt x="4271505" y="379095"/>
                  <a:pt x="4271993" y="379258"/>
                  <a:pt x="4272482" y="379258"/>
                </a:cubicBezTo>
                <a:lnTo>
                  <a:pt x="4357089" y="385120"/>
                </a:lnTo>
                <a:cubicBezTo>
                  <a:pt x="4357306" y="385120"/>
                  <a:pt x="4357740" y="385120"/>
                  <a:pt x="4357740" y="385120"/>
                </a:cubicBezTo>
                <a:lnTo>
                  <a:pt x="4432416" y="379420"/>
                </a:lnTo>
                <a:cubicBezTo>
                  <a:pt x="4432524" y="379420"/>
                  <a:pt x="4432796" y="379420"/>
                  <a:pt x="4432796" y="379420"/>
                </a:cubicBezTo>
                <a:lnTo>
                  <a:pt x="4500634" y="368349"/>
                </a:lnTo>
                <a:lnTo>
                  <a:pt x="4629634" y="363139"/>
                </a:lnTo>
                <a:lnTo>
                  <a:pt x="4670554" y="371661"/>
                </a:lnTo>
                <a:lnTo>
                  <a:pt x="4733345" y="393153"/>
                </a:lnTo>
                <a:cubicBezTo>
                  <a:pt x="4733725" y="393260"/>
                  <a:pt x="4734050" y="393369"/>
                  <a:pt x="4734430" y="393369"/>
                </a:cubicBezTo>
                <a:lnTo>
                  <a:pt x="4758309" y="395486"/>
                </a:lnTo>
                <a:lnTo>
                  <a:pt x="4763736" y="402596"/>
                </a:lnTo>
                <a:cubicBezTo>
                  <a:pt x="4764333" y="403355"/>
                  <a:pt x="4765147" y="403898"/>
                  <a:pt x="4766070" y="404169"/>
                </a:cubicBezTo>
                <a:lnTo>
                  <a:pt x="4809215" y="416598"/>
                </a:lnTo>
                <a:cubicBezTo>
                  <a:pt x="4809595" y="416706"/>
                  <a:pt x="4810029" y="416760"/>
                  <a:pt x="4810408" y="416760"/>
                </a:cubicBezTo>
                <a:lnTo>
                  <a:pt x="4864245" y="417358"/>
                </a:lnTo>
                <a:cubicBezTo>
                  <a:pt x="4864462" y="417358"/>
                  <a:pt x="4864896" y="417358"/>
                  <a:pt x="4864896" y="417358"/>
                </a:cubicBezTo>
                <a:lnTo>
                  <a:pt x="4886930" y="414536"/>
                </a:lnTo>
                <a:lnTo>
                  <a:pt x="4910537" y="418552"/>
                </a:lnTo>
                <a:cubicBezTo>
                  <a:pt x="4911080" y="418660"/>
                  <a:pt x="4911623" y="418660"/>
                  <a:pt x="4912165" y="418552"/>
                </a:cubicBezTo>
                <a:lnTo>
                  <a:pt x="4928990" y="415295"/>
                </a:lnTo>
                <a:lnTo>
                  <a:pt x="4931486" y="418713"/>
                </a:lnTo>
                <a:cubicBezTo>
                  <a:pt x="4931811" y="419094"/>
                  <a:pt x="4932191" y="419473"/>
                  <a:pt x="4932571" y="419744"/>
                </a:cubicBezTo>
                <a:cubicBezTo>
                  <a:pt x="4931486" y="421536"/>
                  <a:pt x="4931757" y="423814"/>
                  <a:pt x="4933277" y="425281"/>
                </a:cubicBezTo>
                <a:lnTo>
                  <a:pt x="4944348" y="436081"/>
                </a:lnTo>
                <a:cubicBezTo>
                  <a:pt x="4944673" y="436461"/>
                  <a:pt x="4945107" y="436732"/>
                  <a:pt x="4945596" y="436950"/>
                </a:cubicBezTo>
                <a:lnTo>
                  <a:pt x="4960846" y="443950"/>
                </a:lnTo>
                <a:cubicBezTo>
                  <a:pt x="4961443" y="444276"/>
                  <a:pt x="4962149" y="444384"/>
                  <a:pt x="4962854" y="444384"/>
                </a:cubicBezTo>
                <a:lnTo>
                  <a:pt x="4981089" y="443841"/>
                </a:lnTo>
                <a:lnTo>
                  <a:pt x="4983857" y="446556"/>
                </a:lnTo>
                <a:cubicBezTo>
                  <a:pt x="4984888" y="447587"/>
                  <a:pt x="4986407" y="448074"/>
                  <a:pt x="4987873" y="447803"/>
                </a:cubicBezTo>
                <a:lnTo>
                  <a:pt x="5015822" y="442702"/>
                </a:lnTo>
                <a:cubicBezTo>
                  <a:pt x="5016148" y="442647"/>
                  <a:pt x="5016527" y="442539"/>
                  <a:pt x="5016853" y="442376"/>
                </a:cubicBezTo>
                <a:lnTo>
                  <a:pt x="5031940" y="435592"/>
                </a:lnTo>
                <a:lnTo>
                  <a:pt x="5036933" y="438957"/>
                </a:lnTo>
                <a:cubicBezTo>
                  <a:pt x="5037747" y="439554"/>
                  <a:pt x="5038778" y="439771"/>
                  <a:pt x="5039755" y="439717"/>
                </a:cubicBezTo>
                <a:lnTo>
                  <a:pt x="5077744" y="436895"/>
                </a:lnTo>
                <a:cubicBezTo>
                  <a:pt x="5078341" y="436840"/>
                  <a:pt x="5078938" y="436677"/>
                  <a:pt x="5079481" y="436406"/>
                </a:cubicBezTo>
                <a:lnTo>
                  <a:pt x="5096413" y="427724"/>
                </a:lnTo>
                <a:cubicBezTo>
                  <a:pt x="5096630" y="427616"/>
                  <a:pt x="5097064" y="427344"/>
                  <a:pt x="5097064" y="427344"/>
                </a:cubicBezTo>
                <a:lnTo>
                  <a:pt x="5127402" y="404657"/>
                </a:lnTo>
                <a:cubicBezTo>
                  <a:pt x="5127619" y="404549"/>
                  <a:pt x="5127944" y="404223"/>
                  <a:pt x="5127944" y="404223"/>
                </a:cubicBezTo>
                <a:lnTo>
                  <a:pt x="5146016" y="385825"/>
                </a:lnTo>
                <a:cubicBezTo>
                  <a:pt x="5146124" y="385716"/>
                  <a:pt x="5146396" y="385391"/>
                  <a:pt x="5146396" y="385391"/>
                </a:cubicBezTo>
                <a:lnTo>
                  <a:pt x="5165879" y="359448"/>
                </a:lnTo>
                <a:cubicBezTo>
                  <a:pt x="5165988" y="359286"/>
                  <a:pt x="5166205" y="358906"/>
                  <a:pt x="5166205" y="358906"/>
                </a:cubicBezTo>
                <a:lnTo>
                  <a:pt x="5183409" y="327373"/>
                </a:lnTo>
                <a:lnTo>
                  <a:pt x="5185199" y="331227"/>
                </a:lnTo>
                <a:cubicBezTo>
                  <a:pt x="5185742" y="332314"/>
                  <a:pt x="5186664" y="333181"/>
                  <a:pt x="5187804" y="333561"/>
                </a:cubicBezTo>
                <a:lnTo>
                  <a:pt x="5211901" y="341973"/>
                </a:lnTo>
                <a:lnTo>
                  <a:pt x="5224220" y="351579"/>
                </a:lnTo>
                <a:lnTo>
                  <a:pt x="5246308" y="374590"/>
                </a:lnTo>
                <a:lnTo>
                  <a:pt x="5259115" y="404711"/>
                </a:lnTo>
                <a:cubicBezTo>
                  <a:pt x="5259495" y="405581"/>
                  <a:pt x="5260146" y="406339"/>
                  <a:pt x="5260961" y="406828"/>
                </a:cubicBezTo>
                <a:lnTo>
                  <a:pt x="5281203" y="418877"/>
                </a:lnTo>
                <a:lnTo>
                  <a:pt x="5309044" y="444004"/>
                </a:lnTo>
                <a:lnTo>
                  <a:pt x="5317239" y="463433"/>
                </a:lnTo>
                <a:lnTo>
                  <a:pt x="5316751" y="493879"/>
                </a:lnTo>
                <a:lnTo>
                  <a:pt x="5313060" y="504788"/>
                </a:lnTo>
                <a:lnTo>
                  <a:pt x="5306114" y="509998"/>
                </a:lnTo>
                <a:cubicBezTo>
                  <a:pt x="5305245" y="510649"/>
                  <a:pt x="5304649" y="511572"/>
                  <a:pt x="5304431" y="512604"/>
                </a:cubicBezTo>
                <a:lnTo>
                  <a:pt x="5301935" y="523403"/>
                </a:lnTo>
                <a:lnTo>
                  <a:pt x="5286142" y="538979"/>
                </a:lnTo>
                <a:cubicBezTo>
                  <a:pt x="5285654" y="539468"/>
                  <a:pt x="5285274" y="540064"/>
                  <a:pt x="5285057" y="540716"/>
                </a:cubicBezTo>
                <a:lnTo>
                  <a:pt x="5274908" y="569805"/>
                </a:lnTo>
                <a:lnTo>
                  <a:pt x="5253580" y="608772"/>
                </a:lnTo>
                <a:lnTo>
                  <a:pt x="5196922" y="608446"/>
                </a:lnTo>
                <a:cubicBezTo>
                  <a:pt x="5196433" y="608446"/>
                  <a:pt x="5195891" y="608555"/>
                  <a:pt x="5195402" y="608718"/>
                </a:cubicBezTo>
                <a:lnTo>
                  <a:pt x="5162351" y="620495"/>
                </a:lnTo>
                <a:cubicBezTo>
                  <a:pt x="5162080" y="620603"/>
                  <a:pt x="5161538" y="620875"/>
                  <a:pt x="5161538" y="620875"/>
                </a:cubicBezTo>
                <a:lnTo>
                  <a:pt x="5136681" y="635962"/>
                </a:lnTo>
                <a:lnTo>
                  <a:pt x="5114485" y="638729"/>
                </a:lnTo>
                <a:cubicBezTo>
                  <a:pt x="5113508" y="638838"/>
                  <a:pt x="5112586" y="639273"/>
                  <a:pt x="5111880" y="639978"/>
                </a:cubicBezTo>
                <a:lnTo>
                  <a:pt x="5079155" y="671781"/>
                </a:lnTo>
                <a:cubicBezTo>
                  <a:pt x="5078938" y="671998"/>
                  <a:pt x="5078558" y="672486"/>
                  <a:pt x="5078558" y="672486"/>
                </a:cubicBezTo>
                <a:lnTo>
                  <a:pt x="5069278" y="686163"/>
                </a:lnTo>
                <a:cubicBezTo>
                  <a:pt x="5069169" y="686326"/>
                  <a:pt x="5068952" y="686760"/>
                  <a:pt x="5068952" y="686760"/>
                </a:cubicBezTo>
                <a:lnTo>
                  <a:pt x="5060377" y="704832"/>
                </a:lnTo>
                <a:cubicBezTo>
                  <a:pt x="5060106" y="705321"/>
                  <a:pt x="5059944" y="705917"/>
                  <a:pt x="5059944" y="706461"/>
                </a:cubicBezTo>
                <a:lnTo>
                  <a:pt x="5056361" y="759701"/>
                </a:lnTo>
                <a:lnTo>
                  <a:pt x="5051098" y="784122"/>
                </a:lnTo>
                <a:lnTo>
                  <a:pt x="5037801" y="804204"/>
                </a:lnTo>
                <a:cubicBezTo>
                  <a:pt x="5037584" y="804475"/>
                  <a:pt x="5037421" y="804854"/>
                  <a:pt x="5037312" y="805181"/>
                </a:cubicBezTo>
                <a:lnTo>
                  <a:pt x="5031180" y="822600"/>
                </a:lnTo>
                <a:lnTo>
                  <a:pt x="5002797" y="848595"/>
                </a:lnTo>
                <a:cubicBezTo>
                  <a:pt x="5002254" y="849083"/>
                  <a:pt x="5001874" y="849681"/>
                  <a:pt x="5001603" y="850386"/>
                </a:cubicBezTo>
                <a:lnTo>
                  <a:pt x="4997804" y="861023"/>
                </a:lnTo>
                <a:lnTo>
                  <a:pt x="4982934" y="879910"/>
                </a:lnTo>
                <a:cubicBezTo>
                  <a:pt x="4982392" y="880616"/>
                  <a:pt x="4982011" y="881429"/>
                  <a:pt x="4981957" y="882298"/>
                </a:cubicBezTo>
                <a:lnTo>
                  <a:pt x="4980220" y="901562"/>
                </a:lnTo>
                <a:cubicBezTo>
                  <a:pt x="4980112" y="902649"/>
                  <a:pt x="4980383" y="903733"/>
                  <a:pt x="4981035" y="904602"/>
                </a:cubicBezTo>
                <a:lnTo>
                  <a:pt x="4984617" y="909649"/>
                </a:lnTo>
                <a:lnTo>
                  <a:pt x="4968987" y="932279"/>
                </a:lnTo>
                <a:cubicBezTo>
                  <a:pt x="4968389" y="933148"/>
                  <a:pt x="4968118" y="934124"/>
                  <a:pt x="4968172" y="935156"/>
                </a:cubicBezTo>
                <a:lnTo>
                  <a:pt x="4970343" y="968587"/>
                </a:lnTo>
                <a:lnTo>
                  <a:pt x="4957698" y="983347"/>
                </a:lnTo>
                <a:cubicBezTo>
                  <a:pt x="4957209" y="983889"/>
                  <a:pt x="4956884" y="984486"/>
                  <a:pt x="4956721" y="985191"/>
                </a:cubicBezTo>
                <a:lnTo>
                  <a:pt x="4953574" y="997998"/>
                </a:lnTo>
                <a:cubicBezTo>
                  <a:pt x="4953465" y="998650"/>
                  <a:pt x="4953411" y="999355"/>
                  <a:pt x="4953574" y="1000007"/>
                </a:cubicBezTo>
                <a:lnTo>
                  <a:pt x="4956125" y="1011948"/>
                </a:lnTo>
                <a:lnTo>
                  <a:pt x="4951782" y="1027198"/>
                </a:lnTo>
                <a:lnTo>
                  <a:pt x="4940711" y="1028555"/>
                </a:lnTo>
                <a:cubicBezTo>
                  <a:pt x="4939300" y="1028718"/>
                  <a:pt x="4938052" y="1029531"/>
                  <a:pt x="4937347" y="1030779"/>
                </a:cubicBezTo>
                <a:lnTo>
                  <a:pt x="4933819" y="1036912"/>
                </a:lnTo>
                <a:cubicBezTo>
                  <a:pt x="4933548" y="1037347"/>
                  <a:pt x="4933386" y="1037833"/>
                  <a:pt x="4933277" y="1038377"/>
                </a:cubicBezTo>
                <a:lnTo>
                  <a:pt x="4927850" y="1069854"/>
                </a:lnTo>
                <a:cubicBezTo>
                  <a:pt x="4927850" y="1070289"/>
                  <a:pt x="4927795" y="1070777"/>
                  <a:pt x="4927850" y="1071211"/>
                </a:cubicBezTo>
                <a:lnTo>
                  <a:pt x="4930563" y="1091616"/>
                </a:lnTo>
                <a:lnTo>
                  <a:pt x="4924485" y="1102036"/>
                </a:lnTo>
                <a:cubicBezTo>
                  <a:pt x="4923671" y="1103447"/>
                  <a:pt x="4923671" y="1105292"/>
                  <a:pt x="4924593" y="1106704"/>
                </a:cubicBezTo>
                <a:lnTo>
                  <a:pt x="4928446" y="1112782"/>
                </a:lnTo>
                <a:lnTo>
                  <a:pt x="4927307" y="1116092"/>
                </a:lnTo>
                <a:lnTo>
                  <a:pt x="4907281" y="1139918"/>
                </a:lnTo>
                <a:lnTo>
                  <a:pt x="4691394" y="1348125"/>
                </a:lnTo>
                <a:lnTo>
                  <a:pt x="4593707" y="1311927"/>
                </a:lnTo>
                <a:cubicBezTo>
                  <a:pt x="4593382" y="1311819"/>
                  <a:pt x="4593056" y="1311710"/>
                  <a:pt x="4592730" y="1311710"/>
                </a:cubicBezTo>
                <a:lnTo>
                  <a:pt x="4477895" y="1296297"/>
                </a:lnTo>
                <a:cubicBezTo>
                  <a:pt x="4477678" y="1296297"/>
                  <a:pt x="4477297" y="1296297"/>
                  <a:pt x="4477297" y="1296297"/>
                </a:cubicBezTo>
                <a:lnTo>
                  <a:pt x="4276172" y="1295320"/>
                </a:lnTo>
                <a:lnTo>
                  <a:pt x="4273893" y="1291196"/>
                </a:lnTo>
                <a:cubicBezTo>
                  <a:pt x="4273024" y="1289622"/>
                  <a:pt x="4271234" y="1288754"/>
                  <a:pt x="4269497" y="1288917"/>
                </a:cubicBezTo>
                <a:lnTo>
                  <a:pt x="4262930" y="1289567"/>
                </a:lnTo>
                <a:lnTo>
                  <a:pt x="4254409" y="1269976"/>
                </a:lnTo>
                <a:cubicBezTo>
                  <a:pt x="4254030" y="1269216"/>
                  <a:pt x="4253542" y="1268565"/>
                  <a:pt x="4252835" y="1268077"/>
                </a:cubicBezTo>
                <a:lnTo>
                  <a:pt x="4231942" y="1253424"/>
                </a:lnTo>
                <a:cubicBezTo>
                  <a:pt x="4231236" y="1252935"/>
                  <a:pt x="4230422" y="1252609"/>
                  <a:pt x="4229554" y="1252609"/>
                </a:cubicBezTo>
                <a:lnTo>
                  <a:pt x="4199163" y="1251307"/>
                </a:lnTo>
                <a:lnTo>
                  <a:pt x="4183967" y="1245609"/>
                </a:lnTo>
                <a:cubicBezTo>
                  <a:pt x="4182773" y="1245175"/>
                  <a:pt x="4181525" y="1245229"/>
                  <a:pt x="4180385" y="1245771"/>
                </a:cubicBezTo>
                <a:cubicBezTo>
                  <a:pt x="4179245" y="1246314"/>
                  <a:pt x="4178431" y="1247291"/>
                  <a:pt x="4178051" y="1248485"/>
                </a:cubicBezTo>
                <a:lnTo>
                  <a:pt x="4174252" y="1260533"/>
                </a:lnTo>
                <a:lnTo>
                  <a:pt x="4137674" y="1263030"/>
                </a:lnTo>
                <a:cubicBezTo>
                  <a:pt x="4137240" y="1263084"/>
                  <a:pt x="4136860" y="1263138"/>
                  <a:pt x="4136480" y="1263301"/>
                </a:cubicBezTo>
                <a:lnTo>
                  <a:pt x="4114989" y="1270844"/>
                </a:lnTo>
                <a:lnTo>
                  <a:pt x="4107717" y="1260858"/>
                </a:lnTo>
                <a:lnTo>
                  <a:pt x="4102127" y="1235460"/>
                </a:lnTo>
                <a:lnTo>
                  <a:pt x="4101964" y="1223032"/>
                </a:lnTo>
                <a:lnTo>
                  <a:pt x="4106089" y="1221295"/>
                </a:lnTo>
                <a:cubicBezTo>
                  <a:pt x="4107988" y="1220481"/>
                  <a:pt x="4109074" y="1218528"/>
                  <a:pt x="4108802" y="1216465"/>
                </a:cubicBezTo>
                <a:lnTo>
                  <a:pt x="4106794" y="1202626"/>
                </a:lnTo>
                <a:cubicBezTo>
                  <a:pt x="4106686" y="1201976"/>
                  <a:pt x="4106415" y="1201324"/>
                  <a:pt x="4106034" y="1200781"/>
                </a:cubicBezTo>
                <a:cubicBezTo>
                  <a:pt x="4105763" y="1200293"/>
                  <a:pt x="4105329" y="1199804"/>
                  <a:pt x="4104840" y="1199425"/>
                </a:cubicBezTo>
                <a:lnTo>
                  <a:pt x="4095615" y="1192533"/>
                </a:lnTo>
                <a:lnTo>
                  <a:pt x="4102127" y="1176848"/>
                </a:lnTo>
                <a:cubicBezTo>
                  <a:pt x="4102670" y="1175546"/>
                  <a:pt x="4102561" y="1174135"/>
                  <a:pt x="4101910" y="1172941"/>
                </a:cubicBezTo>
                <a:cubicBezTo>
                  <a:pt x="4101693" y="1172506"/>
                  <a:pt x="4101421" y="1172073"/>
                  <a:pt x="4101096" y="1171747"/>
                </a:cubicBezTo>
                <a:lnTo>
                  <a:pt x="4085846" y="1156388"/>
                </a:lnTo>
                <a:cubicBezTo>
                  <a:pt x="4085086" y="1155629"/>
                  <a:pt x="4084109" y="1155194"/>
                  <a:pt x="4083024" y="1155086"/>
                </a:cubicBezTo>
                <a:lnTo>
                  <a:pt x="4083132" y="1154706"/>
                </a:lnTo>
                <a:lnTo>
                  <a:pt x="4079388" y="1154381"/>
                </a:lnTo>
                <a:lnTo>
                  <a:pt x="4078356" y="1148411"/>
                </a:lnTo>
                <a:lnTo>
                  <a:pt x="4092358" y="1140622"/>
                </a:lnTo>
                <a:cubicBezTo>
                  <a:pt x="4093118" y="1140243"/>
                  <a:pt x="4093769" y="1139591"/>
                  <a:pt x="4094149" y="1138832"/>
                </a:cubicBezTo>
                <a:lnTo>
                  <a:pt x="4098437" y="1130800"/>
                </a:lnTo>
                <a:lnTo>
                  <a:pt x="4136535" y="1124070"/>
                </a:lnTo>
                <a:cubicBezTo>
                  <a:pt x="4137674" y="1123853"/>
                  <a:pt x="4138705" y="1123201"/>
                  <a:pt x="4139411" y="1122279"/>
                </a:cubicBezTo>
                <a:lnTo>
                  <a:pt x="4155366" y="1100354"/>
                </a:lnTo>
                <a:cubicBezTo>
                  <a:pt x="4155800" y="1099812"/>
                  <a:pt x="4156071" y="1099161"/>
                  <a:pt x="4156180" y="1098509"/>
                </a:cubicBezTo>
                <a:lnTo>
                  <a:pt x="4158188" y="1087546"/>
                </a:lnTo>
                <a:cubicBezTo>
                  <a:pt x="4158297" y="1086840"/>
                  <a:pt x="4158243" y="1086081"/>
                  <a:pt x="4158026" y="1085376"/>
                </a:cubicBezTo>
                <a:lnTo>
                  <a:pt x="4153630" y="1071591"/>
                </a:lnTo>
                <a:lnTo>
                  <a:pt x="4154443" y="1052542"/>
                </a:lnTo>
                <a:lnTo>
                  <a:pt x="4169639" y="1041906"/>
                </a:lnTo>
                <a:cubicBezTo>
                  <a:pt x="4170725" y="1041146"/>
                  <a:pt x="4171376" y="1040005"/>
                  <a:pt x="4171539" y="1038702"/>
                </a:cubicBezTo>
                <a:lnTo>
                  <a:pt x="4171973" y="1034414"/>
                </a:lnTo>
                <a:lnTo>
                  <a:pt x="4172244" y="1028609"/>
                </a:lnTo>
                <a:cubicBezTo>
                  <a:pt x="4172298" y="1026981"/>
                  <a:pt x="4171485" y="1025461"/>
                  <a:pt x="4170128" y="1024592"/>
                </a:cubicBezTo>
                <a:lnTo>
                  <a:pt x="4169259" y="1024051"/>
                </a:lnTo>
                <a:cubicBezTo>
                  <a:pt x="4169151" y="1023996"/>
                  <a:pt x="4169042" y="1023888"/>
                  <a:pt x="4169042" y="1023888"/>
                </a:cubicBezTo>
                <a:lnTo>
                  <a:pt x="4160793" y="1018730"/>
                </a:lnTo>
                <a:lnTo>
                  <a:pt x="4168662" y="893640"/>
                </a:lnTo>
                <a:lnTo>
                  <a:pt x="4170399" y="895051"/>
                </a:lnTo>
                <a:cubicBezTo>
                  <a:pt x="4170616" y="895213"/>
                  <a:pt x="4171104" y="895431"/>
                  <a:pt x="4171104" y="895431"/>
                </a:cubicBezTo>
                <a:lnTo>
                  <a:pt x="4171485" y="895757"/>
                </a:lnTo>
                <a:cubicBezTo>
                  <a:pt x="4173058" y="897059"/>
                  <a:pt x="4175283" y="897114"/>
                  <a:pt x="4176966" y="895974"/>
                </a:cubicBezTo>
                <a:lnTo>
                  <a:pt x="4188254" y="888106"/>
                </a:lnTo>
                <a:cubicBezTo>
                  <a:pt x="4188797" y="887779"/>
                  <a:pt x="4189231" y="887291"/>
                  <a:pt x="4189557" y="886748"/>
                </a:cubicBezTo>
                <a:lnTo>
                  <a:pt x="4200845" y="868025"/>
                </a:lnTo>
                <a:lnTo>
                  <a:pt x="4229391" y="864660"/>
                </a:lnTo>
                <a:cubicBezTo>
                  <a:pt x="4231182" y="864443"/>
                  <a:pt x="4232647" y="863195"/>
                  <a:pt x="4233190" y="861458"/>
                </a:cubicBezTo>
                <a:lnTo>
                  <a:pt x="4234872" y="855922"/>
                </a:lnTo>
                <a:lnTo>
                  <a:pt x="4235795" y="856628"/>
                </a:lnTo>
                <a:lnTo>
                  <a:pt x="4238346" y="865366"/>
                </a:lnTo>
                <a:cubicBezTo>
                  <a:pt x="4238671" y="866613"/>
                  <a:pt x="4239594" y="867536"/>
                  <a:pt x="4240733" y="868079"/>
                </a:cubicBezTo>
                <a:cubicBezTo>
                  <a:pt x="4241602" y="868838"/>
                  <a:pt x="4242742" y="869272"/>
                  <a:pt x="4243935" y="869272"/>
                </a:cubicBezTo>
                <a:lnTo>
                  <a:pt x="4261302" y="868459"/>
                </a:lnTo>
                <a:cubicBezTo>
                  <a:pt x="4262767" y="868404"/>
                  <a:pt x="4264070" y="867646"/>
                  <a:pt x="4264884" y="866396"/>
                </a:cubicBezTo>
                <a:lnTo>
                  <a:pt x="4270690" y="857441"/>
                </a:lnTo>
                <a:cubicBezTo>
                  <a:pt x="4271613" y="856085"/>
                  <a:pt x="4271667" y="854293"/>
                  <a:pt x="4270854" y="852829"/>
                </a:cubicBezTo>
                <a:lnTo>
                  <a:pt x="4267705" y="847130"/>
                </a:lnTo>
                <a:lnTo>
                  <a:pt x="4270908" y="822926"/>
                </a:lnTo>
                <a:lnTo>
                  <a:pt x="4276823" y="822600"/>
                </a:lnTo>
                <a:cubicBezTo>
                  <a:pt x="4278072" y="822492"/>
                  <a:pt x="4279265" y="821896"/>
                  <a:pt x="4280079" y="820917"/>
                </a:cubicBezTo>
                <a:cubicBezTo>
                  <a:pt x="4280894" y="819941"/>
                  <a:pt x="4281273" y="818638"/>
                  <a:pt x="4281056" y="817391"/>
                </a:cubicBezTo>
                <a:lnTo>
                  <a:pt x="4277040" y="790798"/>
                </a:lnTo>
                <a:cubicBezTo>
                  <a:pt x="4276769" y="789224"/>
                  <a:pt x="4275792" y="787976"/>
                  <a:pt x="4274435" y="787379"/>
                </a:cubicBezTo>
                <a:cubicBezTo>
                  <a:pt x="4273513" y="786674"/>
                  <a:pt x="4272373" y="786294"/>
                  <a:pt x="4271125" y="786457"/>
                </a:cubicBezTo>
                <a:lnTo>
                  <a:pt x="4263472" y="787433"/>
                </a:lnTo>
                <a:lnTo>
                  <a:pt x="4262007" y="785750"/>
                </a:lnTo>
                <a:lnTo>
                  <a:pt x="4269606" y="770283"/>
                </a:lnTo>
                <a:cubicBezTo>
                  <a:pt x="4270202" y="769089"/>
                  <a:pt x="4270256" y="767734"/>
                  <a:pt x="4269714" y="766484"/>
                </a:cubicBezTo>
                <a:lnTo>
                  <a:pt x="4260162" y="744722"/>
                </a:lnTo>
                <a:cubicBezTo>
                  <a:pt x="4259945" y="744233"/>
                  <a:pt x="4259674" y="743854"/>
                  <a:pt x="4259348" y="743473"/>
                </a:cubicBezTo>
                <a:lnTo>
                  <a:pt x="4252076" y="735495"/>
                </a:lnTo>
                <a:cubicBezTo>
                  <a:pt x="4251750" y="735115"/>
                  <a:pt x="4251316" y="734844"/>
                  <a:pt x="4250828" y="734573"/>
                </a:cubicBezTo>
                <a:cubicBezTo>
                  <a:pt x="4250393" y="734193"/>
                  <a:pt x="4249905" y="733867"/>
                  <a:pt x="4249362" y="733704"/>
                </a:cubicBezTo>
                <a:lnTo>
                  <a:pt x="4219785" y="724315"/>
                </a:lnTo>
                <a:lnTo>
                  <a:pt x="4194604" y="709499"/>
                </a:lnTo>
                <a:lnTo>
                  <a:pt x="4197534" y="705591"/>
                </a:lnTo>
                <a:cubicBezTo>
                  <a:pt x="4198240" y="704669"/>
                  <a:pt x="4198565" y="703475"/>
                  <a:pt x="4198403" y="702336"/>
                </a:cubicBezTo>
                <a:lnTo>
                  <a:pt x="4192704" y="656856"/>
                </a:lnTo>
                <a:cubicBezTo>
                  <a:pt x="4192541" y="655337"/>
                  <a:pt x="4191619" y="654089"/>
                  <a:pt x="4190262" y="653383"/>
                </a:cubicBezTo>
                <a:cubicBezTo>
                  <a:pt x="4190044" y="653166"/>
                  <a:pt x="4189773" y="653003"/>
                  <a:pt x="4189503" y="652840"/>
                </a:cubicBezTo>
                <a:cubicBezTo>
                  <a:pt x="4188200" y="652135"/>
                  <a:pt x="4186572" y="652189"/>
                  <a:pt x="4185269" y="652894"/>
                </a:cubicBezTo>
                <a:lnTo>
                  <a:pt x="4120633" y="688659"/>
                </a:lnTo>
                <a:lnTo>
                  <a:pt x="4114392" y="652243"/>
                </a:lnTo>
                <a:cubicBezTo>
                  <a:pt x="4114121" y="650941"/>
                  <a:pt x="4113361" y="649909"/>
                  <a:pt x="4112330" y="649258"/>
                </a:cubicBezTo>
                <a:cubicBezTo>
                  <a:pt x="4111461" y="648445"/>
                  <a:pt x="4110322" y="647901"/>
                  <a:pt x="4108965" y="647956"/>
                </a:cubicBezTo>
                <a:lnTo>
                  <a:pt x="4106686" y="648119"/>
                </a:lnTo>
                <a:lnTo>
                  <a:pt x="4112330" y="617075"/>
                </a:lnTo>
                <a:cubicBezTo>
                  <a:pt x="4112547" y="615827"/>
                  <a:pt x="4112221" y="614579"/>
                  <a:pt x="4111461" y="613548"/>
                </a:cubicBezTo>
                <a:lnTo>
                  <a:pt x="4108911" y="610183"/>
                </a:lnTo>
                <a:lnTo>
                  <a:pt x="4113198" y="607740"/>
                </a:lnTo>
                <a:cubicBezTo>
                  <a:pt x="4113795" y="607415"/>
                  <a:pt x="4114338" y="606926"/>
                  <a:pt x="4114718" y="606330"/>
                </a:cubicBezTo>
                <a:lnTo>
                  <a:pt x="4124812" y="591188"/>
                </a:lnTo>
                <a:cubicBezTo>
                  <a:pt x="4125083" y="590754"/>
                  <a:pt x="4125300" y="590319"/>
                  <a:pt x="4125409" y="589831"/>
                </a:cubicBezTo>
                <a:lnTo>
                  <a:pt x="4134038" y="556671"/>
                </a:lnTo>
                <a:lnTo>
                  <a:pt x="4137674" y="557540"/>
                </a:lnTo>
                <a:cubicBezTo>
                  <a:pt x="4140062" y="558138"/>
                  <a:pt x="4142504" y="556671"/>
                  <a:pt x="4143101" y="554284"/>
                </a:cubicBezTo>
                <a:lnTo>
                  <a:pt x="4145923" y="543321"/>
                </a:lnTo>
                <a:lnTo>
                  <a:pt x="4157320" y="546252"/>
                </a:lnTo>
                <a:cubicBezTo>
                  <a:pt x="4159383" y="546794"/>
                  <a:pt x="4161553" y="545763"/>
                  <a:pt x="4162476" y="543864"/>
                </a:cubicBezTo>
                <a:lnTo>
                  <a:pt x="4169748" y="529048"/>
                </a:lnTo>
                <a:cubicBezTo>
                  <a:pt x="4170454" y="527691"/>
                  <a:pt x="4170399" y="526117"/>
                  <a:pt x="4169639" y="524815"/>
                </a:cubicBezTo>
                <a:cubicBezTo>
                  <a:pt x="4169259" y="524109"/>
                  <a:pt x="4168662" y="523512"/>
                  <a:pt x="4167957" y="523132"/>
                </a:cubicBezTo>
                <a:cubicBezTo>
                  <a:pt x="4167251" y="522535"/>
                  <a:pt x="4166383" y="522155"/>
                  <a:pt x="4165460" y="522101"/>
                </a:cubicBezTo>
                <a:lnTo>
                  <a:pt x="4157049" y="521450"/>
                </a:lnTo>
                <a:lnTo>
                  <a:pt x="4156289" y="517922"/>
                </a:lnTo>
                <a:cubicBezTo>
                  <a:pt x="4156017" y="516728"/>
                  <a:pt x="4155258" y="515697"/>
                  <a:pt x="4154227" y="515045"/>
                </a:cubicBezTo>
                <a:cubicBezTo>
                  <a:pt x="4154009" y="514828"/>
                  <a:pt x="4153738" y="514611"/>
                  <a:pt x="4153412" y="514449"/>
                </a:cubicBezTo>
                <a:lnTo>
                  <a:pt x="4132627" y="503215"/>
                </a:lnTo>
                <a:cubicBezTo>
                  <a:pt x="4131758" y="502726"/>
                  <a:pt x="4130782" y="502563"/>
                  <a:pt x="4129805" y="502726"/>
                </a:cubicBezTo>
                <a:lnTo>
                  <a:pt x="4102399" y="506687"/>
                </a:lnTo>
                <a:lnTo>
                  <a:pt x="4094692" y="496268"/>
                </a:lnTo>
                <a:cubicBezTo>
                  <a:pt x="4094421" y="495888"/>
                  <a:pt x="4094041" y="495562"/>
                  <a:pt x="4093660" y="495291"/>
                </a:cubicBezTo>
                <a:cubicBezTo>
                  <a:pt x="4092793" y="494477"/>
                  <a:pt x="4091707" y="493989"/>
                  <a:pt x="4090513" y="493989"/>
                </a:cubicBezTo>
                <a:lnTo>
                  <a:pt x="4085140" y="493989"/>
                </a:lnTo>
                <a:cubicBezTo>
                  <a:pt x="4083513" y="493989"/>
                  <a:pt x="4082047" y="494857"/>
                  <a:pt x="4081233" y="496214"/>
                </a:cubicBezTo>
                <a:lnTo>
                  <a:pt x="4077108" y="503160"/>
                </a:lnTo>
                <a:lnTo>
                  <a:pt x="4074340" y="502238"/>
                </a:lnTo>
                <a:lnTo>
                  <a:pt x="4074124" y="501804"/>
                </a:lnTo>
                <a:lnTo>
                  <a:pt x="4082589" y="489646"/>
                </a:lnTo>
                <a:lnTo>
                  <a:pt x="4104461" y="480529"/>
                </a:lnTo>
                <a:cubicBezTo>
                  <a:pt x="4106034" y="479877"/>
                  <a:pt x="4107120" y="478358"/>
                  <a:pt x="4107228" y="476676"/>
                </a:cubicBezTo>
                <a:cubicBezTo>
                  <a:pt x="4107228" y="476676"/>
                  <a:pt x="4107446" y="474016"/>
                  <a:pt x="4107446" y="474016"/>
                </a:cubicBezTo>
                <a:lnTo>
                  <a:pt x="4109291" y="474016"/>
                </a:lnTo>
                <a:cubicBezTo>
                  <a:pt x="4111136" y="474125"/>
                  <a:pt x="4112764" y="473093"/>
                  <a:pt x="4113524" y="471465"/>
                </a:cubicBezTo>
                <a:cubicBezTo>
                  <a:pt x="4114284" y="469838"/>
                  <a:pt x="4114012" y="467938"/>
                  <a:pt x="4112873" y="466581"/>
                </a:cubicBezTo>
                <a:lnTo>
                  <a:pt x="4112113" y="465713"/>
                </a:lnTo>
                <a:lnTo>
                  <a:pt x="4115152" y="464194"/>
                </a:lnTo>
                <a:cubicBezTo>
                  <a:pt x="4116237" y="463651"/>
                  <a:pt x="4117051" y="462674"/>
                  <a:pt x="4117431" y="461480"/>
                </a:cubicBezTo>
                <a:cubicBezTo>
                  <a:pt x="4117757" y="460285"/>
                  <a:pt x="4117648" y="459038"/>
                  <a:pt x="4117051" y="457952"/>
                </a:cubicBezTo>
                <a:lnTo>
                  <a:pt x="4102995" y="432553"/>
                </a:lnTo>
                <a:cubicBezTo>
                  <a:pt x="4104406" y="431848"/>
                  <a:pt x="4105329" y="430490"/>
                  <a:pt x="4105492" y="428970"/>
                </a:cubicBezTo>
                <a:cubicBezTo>
                  <a:pt x="4105654" y="427453"/>
                  <a:pt x="4105004" y="425932"/>
                  <a:pt x="4103809" y="424955"/>
                </a:cubicBezTo>
                <a:lnTo>
                  <a:pt x="4097080" y="419583"/>
                </a:lnTo>
                <a:lnTo>
                  <a:pt x="4113686" y="411822"/>
                </a:lnTo>
                <a:lnTo>
                  <a:pt x="4122207" y="423056"/>
                </a:lnTo>
                <a:cubicBezTo>
                  <a:pt x="4122587" y="423543"/>
                  <a:pt x="4123130" y="423923"/>
                  <a:pt x="4123672" y="424250"/>
                </a:cubicBezTo>
                <a:cubicBezTo>
                  <a:pt x="4124270" y="424683"/>
                  <a:pt x="4124866" y="425010"/>
                  <a:pt x="4125572" y="425119"/>
                </a:cubicBezTo>
                <a:lnTo>
                  <a:pt x="4144512" y="428374"/>
                </a:lnTo>
                <a:cubicBezTo>
                  <a:pt x="4145869" y="428591"/>
                  <a:pt x="4147226" y="428210"/>
                  <a:pt x="4148257" y="427344"/>
                </a:cubicBezTo>
                <a:cubicBezTo>
                  <a:pt x="4149287" y="426475"/>
                  <a:pt x="4149831" y="425172"/>
                  <a:pt x="4149831" y="423814"/>
                </a:cubicBezTo>
                <a:lnTo>
                  <a:pt x="4149234" y="403192"/>
                </a:lnTo>
                <a:cubicBezTo>
                  <a:pt x="4149234" y="402812"/>
                  <a:pt x="4149179" y="402487"/>
                  <a:pt x="4149071" y="402108"/>
                </a:cubicBezTo>
                <a:lnTo>
                  <a:pt x="4142830" y="380236"/>
                </a:lnTo>
                <a:lnTo>
                  <a:pt x="4143698" y="333451"/>
                </a:lnTo>
                <a:cubicBezTo>
                  <a:pt x="4143698" y="332856"/>
                  <a:pt x="4143589" y="332259"/>
                  <a:pt x="4143373" y="331716"/>
                </a:cubicBezTo>
                <a:lnTo>
                  <a:pt x="4137131" y="315869"/>
                </a:lnTo>
                <a:cubicBezTo>
                  <a:pt x="4136968" y="315381"/>
                  <a:pt x="4136697" y="314892"/>
                  <a:pt x="4136318" y="314512"/>
                </a:cubicBezTo>
                <a:lnTo>
                  <a:pt x="4128557" y="305829"/>
                </a:lnTo>
                <a:lnTo>
                  <a:pt x="4129534" y="294974"/>
                </a:lnTo>
                <a:cubicBezTo>
                  <a:pt x="4129697" y="293454"/>
                  <a:pt x="4129045" y="291935"/>
                  <a:pt x="4127797" y="291012"/>
                </a:cubicBezTo>
                <a:lnTo>
                  <a:pt x="4122261" y="286781"/>
                </a:lnTo>
                <a:lnTo>
                  <a:pt x="4122696" y="285693"/>
                </a:lnTo>
                <a:cubicBezTo>
                  <a:pt x="4123401" y="284066"/>
                  <a:pt x="4123075" y="282165"/>
                  <a:pt x="4121881" y="280863"/>
                </a:cubicBezTo>
                <a:lnTo>
                  <a:pt x="4119005" y="277717"/>
                </a:lnTo>
                <a:close/>
                <a:moveTo>
                  <a:pt x="3898776" y="245153"/>
                </a:moveTo>
                <a:lnTo>
                  <a:pt x="3899047" y="245371"/>
                </a:lnTo>
                <a:lnTo>
                  <a:pt x="3898830" y="245263"/>
                </a:lnTo>
                <a:close/>
                <a:moveTo>
                  <a:pt x="3507921" y="72190"/>
                </a:moveTo>
                <a:cubicBezTo>
                  <a:pt x="3508681" y="73438"/>
                  <a:pt x="3509984" y="74253"/>
                  <a:pt x="3511449" y="74361"/>
                </a:cubicBezTo>
                <a:lnTo>
                  <a:pt x="3518450" y="74904"/>
                </a:lnTo>
                <a:cubicBezTo>
                  <a:pt x="3518613" y="74904"/>
                  <a:pt x="3518939" y="74904"/>
                  <a:pt x="3518939" y="74904"/>
                </a:cubicBezTo>
                <a:lnTo>
                  <a:pt x="3518939" y="80168"/>
                </a:lnTo>
                <a:cubicBezTo>
                  <a:pt x="3518939" y="81743"/>
                  <a:pt x="3519752" y="83153"/>
                  <a:pt x="3521109" y="83967"/>
                </a:cubicBezTo>
                <a:cubicBezTo>
                  <a:pt x="3522466" y="84782"/>
                  <a:pt x="3524094" y="84836"/>
                  <a:pt x="3525505" y="84129"/>
                </a:cubicBezTo>
                <a:lnTo>
                  <a:pt x="3526048" y="83858"/>
                </a:lnTo>
                <a:lnTo>
                  <a:pt x="3530769" y="88960"/>
                </a:lnTo>
                <a:lnTo>
                  <a:pt x="3533157" y="93519"/>
                </a:lnTo>
                <a:lnTo>
                  <a:pt x="3533592" y="98674"/>
                </a:lnTo>
                <a:cubicBezTo>
                  <a:pt x="3533700" y="100302"/>
                  <a:pt x="3534731" y="101767"/>
                  <a:pt x="3536251" y="102419"/>
                </a:cubicBezTo>
                <a:lnTo>
                  <a:pt x="3550741" y="108822"/>
                </a:lnTo>
                <a:cubicBezTo>
                  <a:pt x="3551609" y="109203"/>
                  <a:pt x="3552640" y="109311"/>
                  <a:pt x="3553563" y="109094"/>
                </a:cubicBezTo>
                <a:lnTo>
                  <a:pt x="3557254" y="108226"/>
                </a:lnTo>
                <a:lnTo>
                  <a:pt x="3554160" y="110071"/>
                </a:lnTo>
                <a:cubicBezTo>
                  <a:pt x="3552640" y="110994"/>
                  <a:pt x="3551772" y="112730"/>
                  <a:pt x="3551989" y="114467"/>
                </a:cubicBezTo>
                <a:lnTo>
                  <a:pt x="3552858" y="122173"/>
                </a:lnTo>
                <a:cubicBezTo>
                  <a:pt x="3552912" y="122987"/>
                  <a:pt x="3553183" y="123692"/>
                  <a:pt x="3553671" y="124344"/>
                </a:cubicBezTo>
                <a:lnTo>
                  <a:pt x="3562463" y="136338"/>
                </a:lnTo>
                <a:cubicBezTo>
                  <a:pt x="3563440" y="137694"/>
                  <a:pt x="3565068" y="138346"/>
                  <a:pt x="3566751" y="138129"/>
                </a:cubicBezTo>
                <a:lnTo>
                  <a:pt x="3581458" y="135958"/>
                </a:lnTo>
                <a:lnTo>
                  <a:pt x="3605011" y="140299"/>
                </a:lnTo>
                <a:cubicBezTo>
                  <a:pt x="3605445" y="140299"/>
                  <a:pt x="3605879" y="140299"/>
                  <a:pt x="3606314" y="140299"/>
                </a:cubicBezTo>
                <a:lnTo>
                  <a:pt x="3669321" y="133624"/>
                </a:lnTo>
                <a:lnTo>
                  <a:pt x="3706117" y="137151"/>
                </a:lnTo>
                <a:lnTo>
                  <a:pt x="3711598" y="145672"/>
                </a:lnTo>
                <a:cubicBezTo>
                  <a:pt x="3712521" y="147137"/>
                  <a:pt x="3714311" y="147951"/>
                  <a:pt x="3716048" y="147680"/>
                </a:cubicBezTo>
                <a:lnTo>
                  <a:pt x="3716862" y="147572"/>
                </a:lnTo>
                <a:lnTo>
                  <a:pt x="3721095" y="156417"/>
                </a:lnTo>
                <a:cubicBezTo>
                  <a:pt x="3721638" y="157503"/>
                  <a:pt x="3722560" y="158372"/>
                  <a:pt x="3723754" y="158751"/>
                </a:cubicBezTo>
                <a:lnTo>
                  <a:pt x="3732818" y="161682"/>
                </a:lnTo>
                <a:lnTo>
                  <a:pt x="3752518" y="184313"/>
                </a:lnTo>
                <a:cubicBezTo>
                  <a:pt x="3753223" y="185072"/>
                  <a:pt x="3754146" y="185615"/>
                  <a:pt x="3755177" y="185778"/>
                </a:cubicBezTo>
                <a:lnTo>
                  <a:pt x="3764837" y="187460"/>
                </a:lnTo>
                <a:cubicBezTo>
                  <a:pt x="3765380" y="187568"/>
                  <a:pt x="3765868" y="187568"/>
                  <a:pt x="3766411" y="187460"/>
                </a:cubicBezTo>
                <a:lnTo>
                  <a:pt x="3784917" y="184150"/>
                </a:lnTo>
                <a:lnTo>
                  <a:pt x="3792081" y="192399"/>
                </a:lnTo>
                <a:cubicBezTo>
                  <a:pt x="3792786" y="193267"/>
                  <a:pt x="3793818" y="193810"/>
                  <a:pt x="3794957" y="193919"/>
                </a:cubicBezTo>
                <a:lnTo>
                  <a:pt x="3832729" y="198314"/>
                </a:lnTo>
                <a:lnTo>
                  <a:pt x="3833489" y="200322"/>
                </a:lnTo>
                <a:cubicBezTo>
                  <a:pt x="3834140" y="202005"/>
                  <a:pt x="3835769" y="203144"/>
                  <a:pt x="3837559" y="203199"/>
                </a:cubicBezTo>
                <a:lnTo>
                  <a:pt x="3841901" y="203361"/>
                </a:lnTo>
                <a:lnTo>
                  <a:pt x="3841304" y="206726"/>
                </a:lnTo>
                <a:cubicBezTo>
                  <a:pt x="3840978" y="208516"/>
                  <a:pt x="3841792" y="210362"/>
                  <a:pt x="3843311" y="211338"/>
                </a:cubicBezTo>
                <a:lnTo>
                  <a:pt x="3860245" y="222301"/>
                </a:lnTo>
                <a:cubicBezTo>
                  <a:pt x="3861058" y="222844"/>
                  <a:pt x="3862089" y="223115"/>
                  <a:pt x="3863066" y="223007"/>
                </a:cubicBezTo>
                <a:lnTo>
                  <a:pt x="3869253" y="222518"/>
                </a:lnTo>
                <a:lnTo>
                  <a:pt x="3870555" y="226045"/>
                </a:lnTo>
                <a:cubicBezTo>
                  <a:pt x="3870936" y="227077"/>
                  <a:pt x="3871695" y="227891"/>
                  <a:pt x="3872618" y="228434"/>
                </a:cubicBezTo>
                <a:lnTo>
                  <a:pt x="3875277" y="229899"/>
                </a:lnTo>
                <a:lnTo>
                  <a:pt x="3876851" y="236303"/>
                </a:lnTo>
                <a:cubicBezTo>
                  <a:pt x="3877122" y="237388"/>
                  <a:pt x="3877774" y="238310"/>
                  <a:pt x="3878696" y="238962"/>
                </a:cubicBezTo>
                <a:lnTo>
                  <a:pt x="3889550" y="246343"/>
                </a:lnTo>
                <a:lnTo>
                  <a:pt x="3891287" y="250684"/>
                </a:lnTo>
                <a:cubicBezTo>
                  <a:pt x="3891776" y="251824"/>
                  <a:pt x="3892698" y="252747"/>
                  <a:pt x="3893837" y="253181"/>
                </a:cubicBezTo>
                <a:lnTo>
                  <a:pt x="3903987" y="257143"/>
                </a:lnTo>
                <a:cubicBezTo>
                  <a:pt x="3905831" y="257848"/>
                  <a:pt x="3907948" y="257251"/>
                  <a:pt x="3909196" y="255677"/>
                </a:cubicBezTo>
                <a:lnTo>
                  <a:pt x="3913212" y="250413"/>
                </a:lnTo>
                <a:cubicBezTo>
                  <a:pt x="3913917" y="249490"/>
                  <a:pt x="3914243" y="248242"/>
                  <a:pt x="3914080" y="247048"/>
                </a:cubicBezTo>
                <a:cubicBezTo>
                  <a:pt x="3914026" y="246668"/>
                  <a:pt x="3913917" y="246343"/>
                  <a:pt x="3913809" y="246018"/>
                </a:cubicBezTo>
                <a:lnTo>
                  <a:pt x="3931826" y="240373"/>
                </a:lnTo>
                <a:cubicBezTo>
                  <a:pt x="3932098" y="241730"/>
                  <a:pt x="3932966" y="242924"/>
                  <a:pt x="3934215" y="243575"/>
                </a:cubicBezTo>
                <a:lnTo>
                  <a:pt x="3938936" y="246018"/>
                </a:lnTo>
                <a:cubicBezTo>
                  <a:pt x="3940021" y="246614"/>
                  <a:pt x="3941324" y="246723"/>
                  <a:pt x="3942518" y="246288"/>
                </a:cubicBezTo>
                <a:lnTo>
                  <a:pt x="3962923" y="239125"/>
                </a:lnTo>
                <a:cubicBezTo>
                  <a:pt x="3964009" y="238745"/>
                  <a:pt x="3964877" y="237985"/>
                  <a:pt x="3965420" y="237008"/>
                </a:cubicBezTo>
                <a:lnTo>
                  <a:pt x="3979911" y="209982"/>
                </a:lnTo>
                <a:cubicBezTo>
                  <a:pt x="3980344" y="209060"/>
                  <a:pt x="3980561" y="207974"/>
                  <a:pt x="3980344" y="206943"/>
                </a:cubicBezTo>
                <a:lnTo>
                  <a:pt x="3978608" y="198260"/>
                </a:lnTo>
                <a:cubicBezTo>
                  <a:pt x="3978445" y="197500"/>
                  <a:pt x="3978065" y="196795"/>
                  <a:pt x="3977577" y="196198"/>
                </a:cubicBezTo>
                <a:cubicBezTo>
                  <a:pt x="3977956" y="195817"/>
                  <a:pt x="3978228" y="195384"/>
                  <a:pt x="3978445" y="194895"/>
                </a:cubicBezTo>
                <a:cubicBezTo>
                  <a:pt x="3979639" y="195817"/>
                  <a:pt x="3981213" y="196198"/>
                  <a:pt x="3982678" y="195709"/>
                </a:cubicBezTo>
                <a:lnTo>
                  <a:pt x="3989353" y="193593"/>
                </a:lnTo>
                <a:cubicBezTo>
                  <a:pt x="3990493" y="193213"/>
                  <a:pt x="3991470" y="192399"/>
                  <a:pt x="3992013" y="191368"/>
                </a:cubicBezTo>
                <a:lnTo>
                  <a:pt x="3998307" y="193376"/>
                </a:lnTo>
                <a:lnTo>
                  <a:pt x="4000967" y="198693"/>
                </a:lnTo>
                <a:cubicBezTo>
                  <a:pt x="4001727" y="200214"/>
                  <a:pt x="4003464" y="201190"/>
                  <a:pt x="4005037" y="201190"/>
                </a:cubicBezTo>
                <a:lnTo>
                  <a:pt x="4023055" y="201027"/>
                </a:lnTo>
                <a:lnTo>
                  <a:pt x="4028699" y="208299"/>
                </a:lnTo>
                <a:lnTo>
                  <a:pt x="4029622" y="210416"/>
                </a:lnTo>
                <a:cubicBezTo>
                  <a:pt x="4030002" y="211230"/>
                  <a:pt x="4030599" y="211936"/>
                  <a:pt x="4031358" y="212424"/>
                </a:cubicBezTo>
                <a:lnTo>
                  <a:pt x="4037599" y="216386"/>
                </a:lnTo>
                <a:cubicBezTo>
                  <a:pt x="4038251" y="216820"/>
                  <a:pt x="4039010" y="217091"/>
                  <a:pt x="4039825" y="217091"/>
                </a:cubicBezTo>
                <a:lnTo>
                  <a:pt x="4056648" y="217796"/>
                </a:lnTo>
                <a:lnTo>
                  <a:pt x="4066363" y="228108"/>
                </a:lnTo>
                <a:cubicBezTo>
                  <a:pt x="4067123" y="228922"/>
                  <a:pt x="4068154" y="229411"/>
                  <a:pt x="4069293" y="229519"/>
                </a:cubicBezTo>
                <a:lnTo>
                  <a:pt x="4074503" y="229953"/>
                </a:lnTo>
                <a:lnTo>
                  <a:pt x="4074286" y="234457"/>
                </a:lnTo>
                <a:cubicBezTo>
                  <a:pt x="4074232" y="235489"/>
                  <a:pt x="4074558" y="236520"/>
                  <a:pt x="4075155" y="237334"/>
                </a:cubicBezTo>
                <a:lnTo>
                  <a:pt x="4080419" y="244498"/>
                </a:lnTo>
                <a:cubicBezTo>
                  <a:pt x="4081178" y="245583"/>
                  <a:pt x="4082427" y="246288"/>
                  <a:pt x="4083783" y="246343"/>
                </a:cubicBezTo>
                <a:cubicBezTo>
                  <a:pt x="4085140" y="246397"/>
                  <a:pt x="4086443" y="245855"/>
                  <a:pt x="4087366" y="244878"/>
                </a:cubicBezTo>
                <a:lnTo>
                  <a:pt x="4088994" y="243141"/>
                </a:lnTo>
                <a:lnTo>
                  <a:pt x="4092032" y="245420"/>
                </a:lnTo>
                <a:cubicBezTo>
                  <a:pt x="4093552" y="246560"/>
                  <a:pt x="4095669" y="246668"/>
                  <a:pt x="4097243" y="245583"/>
                </a:cubicBezTo>
                <a:lnTo>
                  <a:pt x="4100933" y="243141"/>
                </a:lnTo>
                <a:lnTo>
                  <a:pt x="4100336" y="244823"/>
                </a:lnTo>
                <a:cubicBezTo>
                  <a:pt x="4099577" y="246777"/>
                  <a:pt x="4100282" y="248948"/>
                  <a:pt x="4102019" y="250142"/>
                </a:cubicBezTo>
                <a:lnTo>
                  <a:pt x="4099088" y="254049"/>
                </a:lnTo>
                <a:cubicBezTo>
                  <a:pt x="4098329" y="255080"/>
                  <a:pt x="4098003" y="256383"/>
                  <a:pt x="4098274" y="257631"/>
                </a:cubicBezTo>
                <a:cubicBezTo>
                  <a:pt x="4098545" y="258879"/>
                  <a:pt x="4099305" y="259964"/>
                  <a:pt x="4100390" y="260616"/>
                </a:cubicBezTo>
                <a:lnTo>
                  <a:pt x="4101367" y="261213"/>
                </a:lnTo>
                <a:lnTo>
                  <a:pt x="4101259" y="261647"/>
                </a:lnTo>
                <a:cubicBezTo>
                  <a:pt x="4100770" y="263926"/>
                  <a:pt x="4102073" y="266206"/>
                  <a:pt x="4104297" y="266911"/>
                </a:cubicBezTo>
                <a:cubicBezTo>
                  <a:pt x="4104297" y="266911"/>
                  <a:pt x="4112492" y="269570"/>
                  <a:pt x="4112492" y="269570"/>
                </a:cubicBezTo>
                <a:lnTo>
                  <a:pt x="4112492" y="270059"/>
                </a:lnTo>
                <a:cubicBezTo>
                  <a:pt x="4112438" y="270222"/>
                  <a:pt x="4112275" y="270439"/>
                  <a:pt x="4112275" y="270439"/>
                </a:cubicBezTo>
                <a:lnTo>
                  <a:pt x="4112216" y="270559"/>
                </a:lnTo>
                <a:lnTo>
                  <a:pt x="4112167" y="271144"/>
                </a:lnTo>
                <a:lnTo>
                  <a:pt x="4109291" y="276897"/>
                </a:lnTo>
                <a:cubicBezTo>
                  <a:pt x="4108423" y="278580"/>
                  <a:pt x="4108749" y="280587"/>
                  <a:pt x="4109997" y="281944"/>
                </a:cubicBezTo>
                <a:lnTo>
                  <a:pt x="4113036" y="285201"/>
                </a:lnTo>
                <a:lnTo>
                  <a:pt x="4112330" y="286829"/>
                </a:lnTo>
                <a:cubicBezTo>
                  <a:pt x="4111516" y="288728"/>
                  <a:pt x="4112113" y="290953"/>
                  <a:pt x="4113741" y="292202"/>
                </a:cubicBezTo>
                <a:lnTo>
                  <a:pt x="4120091" y="297086"/>
                </a:lnTo>
                <a:lnTo>
                  <a:pt x="4119168" y="307397"/>
                </a:lnTo>
                <a:cubicBezTo>
                  <a:pt x="4119059" y="308645"/>
                  <a:pt x="4119494" y="309894"/>
                  <a:pt x="4120308" y="310817"/>
                </a:cubicBezTo>
                <a:lnTo>
                  <a:pt x="4128828" y="320369"/>
                </a:lnTo>
                <a:lnTo>
                  <a:pt x="4134418" y="334642"/>
                </a:lnTo>
                <a:lnTo>
                  <a:pt x="4133550" y="381152"/>
                </a:lnTo>
                <a:cubicBezTo>
                  <a:pt x="4133550" y="381587"/>
                  <a:pt x="4133604" y="382021"/>
                  <a:pt x="4133713" y="382455"/>
                </a:cubicBezTo>
                <a:lnTo>
                  <a:pt x="4139954" y="404435"/>
                </a:lnTo>
                <a:lnTo>
                  <a:pt x="4140388" y="418925"/>
                </a:lnTo>
                <a:lnTo>
                  <a:pt x="4128665" y="416918"/>
                </a:lnTo>
                <a:lnTo>
                  <a:pt x="4128663" y="416913"/>
                </a:lnTo>
                <a:lnTo>
                  <a:pt x="4118951" y="404109"/>
                </a:lnTo>
                <a:cubicBezTo>
                  <a:pt x="4118571" y="403567"/>
                  <a:pt x="4118082" y="403187"/>
                  <a:pt x="4117540" y="402915"/>
                </a:cubicBezTo>
                <a:lnTo>
                  <a:pt x="4114911" y="402606"/>
                </a:lnTo>
                <a:lnTo>
                  <a:pt x="4113145" y="402535"/>
                </a:lnTo>
                <a:lnTo>
                  <a:pt x="4090025" y="413335"/>
                </a:lnTo>
                <a:cubicBezTo>
                  <a:pt x="4089483" y="413606"/>
                  <a:pt x="4088940" y="413986"/>
                  <a:pt x="4088560" y="414421"/>
                </a:cubicBezTo>
                <a:lnTo>
                  <a:pt x="4086172" y="417026"/>
                </a:lnTo>
                <a:cubicBezTo>
                  <a:pt x="4085358" y="417948"/>
                  <a:pt x="4084923" y="419196"/>
                  <a:pt x="4085032" y="420444"/>
                </a:cubicBezTo>
                <a:lnTo>
                  <a:pt x="4086683" y="423533"/>
                </a:lnTo>
                <a:lnTo>
                  <a:pt x="4086454" y="423350"/>
                </a:lnTo>
                <a:lnTo>
                  <a:pt x="4086497" y="423430"/>
                </a:lnTo>
                <a:lnTo>
                  <a:pt x="4092397" y="428128"/>
                </a:lnTo>
                <a:lnTo>
                  <a:pt x="4092401" y="428121"/>
                </a:lnTo>
                <a:lnTo>
                  <a:pt x="4092847" y="428477"/>
                </a:lnTo>
                <a:cubicBezTo>
                  <a:pt x="4092576" y="428856"/>
                  <a:pt x="4092359" y="429291"/>
                  <a:pt x="4092196" y="429725"/>
                </a:cubicBezTo>
                <a:cubicBezTo>
                  <a:pt x="4091870" y="430919"/>
                  <a:pt x="4091979" y="432167"/>
                  <a:pt x="4092576" y="433253"/>
                </a:cubicBezTo>
                <a:lnTo>
                  <a:pt x="4106632" y="458706"/>
                </a:lnTo>
                <a:lnTo>
                  <a:pt x="4102670" y="460714"/>
                </a:lnTo>
                <a:cubicBezTo>
                  <a:pt x="4101421" y="461365"/>
                  <a:pt x="4100554" y="462506"/>
                  <a:pt x="4100282" y="463862"/>
                </a:cubicBezTo>
                <a:cubicBezTo>
                  <a:pt x="4100119" y="464622"/>
                  <a:pt x="4100173" y="465382"/>
                  <a:pt x="4100391" y="466141"/>
                </a:cubicBezTo>
                <a:cubicBezTo>
                  <a:pt x="4099306" y="466901"/>
                  <a:pt x="4098600" y="468095"/>
                  <a:pt x="4098491" y="469506"/>
                </a:cubicBezTo>
                <a:lnTo>
                  <a:pt x="4098166" y="473739"/>
                </a:lnTo>
                <a:lnTo>
                  <a:pt x="4077652" y="482315"/>
                </a:lnTo>
                <a:cubicBezTo>
                  <a:pt x="4076892" y="482640"/>
                  <a:pt x="4076187" y="483182"/>
                  <a:pt x="4075698" y="483888"/>
                </a:cubicBezTo>
                <a:lnTo>
                  <a:pt x="4065007" y="499247"/>
                </a:lnTo>
                <a:cubicBezTo>
                  <a:pt x="4064084" y="500549"/>
                  <a:pt x="4063921" y="502232"/>
                  <a:pt x="4064572" y="503697"/>
                </a:cubicBezTo>
                <a:lnTo>
                  <a:pt x="4066744" y="508581"/>
                </a:lnTo>
                <a:lnTo>
                  <a:pt x="4067435" y="509542"/>
                </a:lnTo>
                <a:lnTo>
                  <a:pt x="4067937" y="510156"/>
                </a:lnTo>
                <a:cubicBezTo>
                  <a:pt x="4068426" y="510645"/>
                  <a:pt x="4069022" y="511024"/>
                  <a:pt x="4069674" y="511241"/>
                </a:cubicBezTo>
                <a:lnTo>
                  <a:pt x="4078194" y="514063"/>
                </a:lnTo>
                <a:cubicBezTo>
                  <a:pt x="4080202" y="514715"/>
                  <a:pt x="4082427" y="513901"/>
                  <a:pt x="4083513" y="512055"/>
                </a:cubicBezTo>
                <a:lnTo>
                  <a:pt x="4088180" y="504186"/>
                </a:lnTo>
                <a:lnTo>
                  <a:pt x="4088451" y="504186"/>
                </a:lnTo>
                <a:lnTo>
                  <a:pt x="4096428" y="514986"/>
                </a:lnTo>
                <a:cubicBezTo>
                  <a:pt x="4096754" y="515420"/>
                  <a:pt x="4097134" y="515746"/>
                  <a:pt x="4097514" y="516018"/>
                </a:cubicBezTo>
                <a:cubicBezTo>
                  <a:pt x="4098491" y="516940"/>
                  <a:pt x="4099848" y="517428"/>
                  <a:pt x="4101259" y="517212"/>
                </a:cubicBezTo>
                <a:lnTo>
                  <a:pt x="4130130" y="513033"/>
                </a:lnTo>
                <a:lnTo>
                  <a:pt x="4147115" y="522227"/>
                </a:lnTo>
                <a:lnTo>
                  <a:pt x="4147063" y="521986"/>
                </a:lnTo>
                <a:lnTo>
                  <a:pt x="4147660" y="522313"/>
                </a:lnTo>
                <a:lnTo>
                  <a:pt x="4148800" y="527468"/>
                </a:lnTo>
                <a:cubicBezTo>
                  <a:pt x="4149016" y="528391"/>
                  <a:pt x="4149505" y="529205"/>
                  <a:pt x="4150156" y="529802"/>
                </a:cubicBezTo>
                <a:lnTo>
                  <a:pt x="4150102" y="529802"/>
                </a:lnTo>
                <a:lnTo>
                  <a:pt x="4148221" y="527137"/>
                </a:lnTo>
                <a:lnTo>
                  <a:pt x="4148257" y="527305"/>
                </a:lnTo>
                <a:cubicBezTo>
                  <a:pt x="4148528" y="528499"/>
                  <a:pt x="4149234" y="529422"/>
                  <a:pt x="4150211" y="530073"/>
                </a:cubicBezTo>
                <a:cubicBezTo>
                  <a:pt x="4150916" y="530725"/>
                  <a:pt x="4151893" y="531159"/>
                  <a:pt x="4152924" y="531267"/>
                </a:cubicBezTo>
                <a:lnTo>
                  <a:pt x="4157493" y="531627"/>
                </a:lnTo>
                <a:lnTo>
                  <a:pt x="4157537" y="531538"/>
                </a:lnTo>
                <a:lnTo>
                  <a:pt x="4158351" y="531538"/>
                </a:lnTo>
                <a:lnTo>
                  <a:pt x="4155638" y="537074"/>
                </a:lnTo>
                <a:lnTo>
                  <a:pt x="4143427" y="533926"/>
                </a:lnTo>
                <a:cubicBezTo>
                  <a:pt x="4141038" y="533329"/>
                  <a:pt x="4138596" y="534740"/>
                  <a:pt x="4137946" y="537182"/>
                </a:cubicBezTo>
                <a:lnTo>
                  <a:pt x="4135123" y="548200"/>
                </a:lnTo>
                <a:lnTo>
                  <a:pt x="4131487" y="547331"/>
                </a:lnTo>
                <a:cubicBezTo>
                  <a:pt x="4129099" y="546735"/>
                  <a:pt x="4126657" y="548200"/>
                  <a:pt x="4126060" y="550588"/>
                </a:cubicBezTo>
                <a:lnTo>
                  <a:pt x="4116508" y="587276"/>
                </a:lnTo>
                <a:lnTo>
                  <a:pt x="4107445" y="600897"/>
                </a:lnTo>
                <a:lnTo>
                  <a:pt x="4099631" y="605348"/>
                </a:lnTo>
                <a:cubicBezTo>
                  <a:pt x="4098491" y="605999"/>
                  <a:pt x="4097731" y="607084"/>
                  <a:pt x="4097459" y="608387"/>
                </a:cubicBezTo>
                <a:cubicBezTo>
                  <a:pt x="4097189" y="609635"/>
                  <a:pt x="4097459" y="610992"/>
                  <a:pt x="4098274" y="612023"/>
                </a:cubicBezTo>
                <a:lnTo>
                  <a:pt x="4102778" y="617884"/>
                </a:lnTo>
                <a:lnTo>
                  <a:pt x="4096374" y="653161"/>
                </a:lnTo>
                <a:cubicBezTo>
                  <a:pt x="4096157" y="654518"/>
                  <a:pt x="4096537" y="655929"/>
                  <a:pt x="4097459" y="656960"/>
                </a:cubicBezTo>
                <a:cubicBezTo>
                  <a:pt x="4097568" y="657068"/>
                  <a:pt x="4097731" y="657177"/>
                  <a:pt x="4097839" y="657286"/>
                </a:cubicBezTo>
                <a:cubicBezTo>
                  <a:pt x="4097405" y="657014"/>
                  <a:pt x="4097080" y="656743"/>
                  <a:pt x="4096754" y="656418"/>
                </a:cubicBezTo>
                <a:lnTo>
                  <a:pt x="4095726" y="652819"/>
                </a:lnTo>
                <a:lnTo>
                  <a:pt x="4095723" y="652836"/>
                </a:lnTo>
                <a:cubicBezTo>
                  <a:pt x="4095506" y="654193"/>
                  <a:pt x="4095886" y="655604"/>
                  <a:pt x="4096809" y="656634"/>
                </a:cubicBezTo>
                <a:cubicBezTo>
                  <a:pt x="4097134" y="657015"/>
                  <a:pt x="4097514" y="657286"/>
                  <a:pt x="4097894" y="657502"/>
                </a:cubicBezTo>
                <a:cubicBezTo>
                  <a:pt x="4098816" y="658317"/>
                  <a:pt x="4100010" y="658751"/>
                  <a:pt x="4101205" y="658696"/>
                </a:cubicBezTo>
                <a:lnTo>
                  <a:pt x="4105357" y="658428"/>
                </a:lnTo>
                <a:lnTo>
                  <a:pt x="4105329" y="658262"/>
                </a:lnTo>
                <a:lnTo>
                  <a:pt x="4105926" y="658262"/>
                </a:lnTo>
                <a:lnTo>
                  <a:pt x="4112710" y="697826"/>
                </a:lnTo>
                <a:lnTo>
                  <a:pt x="4114178" y="700394"/>
                </a:lnTo>
                <a:lnTo>
                  <a:pt x="4111996" y="697399"/>
                </a:lnTo>
                <a:lnTo>
                  <a:pt x="4112004" y="697447"/>
                </a:lnTo>
                <a:cubicBezTo>
                  <a:pt x="4112275" y="698803"/>
                  <a:pt x="4113144" y="699998"/>
                  <a:pt x="4114338" y="700648"/>
                </a:cubicBezTo>
                <a:cubicBezTo>
                  <a:pt x="4114663" y="700921"/>
                  <a:pt x="4114935" y="701138"/>
                  <a:pt x="4115315" y="701300"/>
                </a:cubicBezTo>
                <a:cubicBezTo>
                  <a:pt x="4116617" y="701951"/>
                  <a:pt x="4118136" y="701897"/>
                  <a:pt x="4119439" y="701192"/>
                </a:cubicBezTo>
                <a:lnTo>
                  <a:pt x="4183718" y="665607"/>
                </a:lnTo>
                <a:lnTo>
                  <a:pt x="4183696" y="665426"/>
                </a:lnTo>
                <a:lnTo>
                  <a:pt x="4184346" y="665047"/>
                </a:lnTo>
                <a:lnTo>
                  <a:pt x="4189014" y="702114"/>
                </a:lnTo>
                <a:lnTo>
                  <a:pt x="4184130" y="708626"/>
                </a:lnTo>
                <a:cubicBezTo>
                  <a:pt x="4183316" y="709657"/>
                  <a:pt x="4183044" y="710960"/>
                  <a:pt x="4183316" y="712208"/>
                </a:cubicBezTo>
                <a:cubicBezTo>
                  <a:pt x="4183533" y="713294"/>
                  <a:pt x="4184184" y="714270"/>
                  <a:pt x="4185053" y="714922"/>
                </a:cubicBezTo>
                <a:lnTo>
                  <a:pt x="4184672" y="714705"/>
                </a:lnTo>
                <a:lnTo>
                  <a:pt x="4182575" y="711747"/>
                </a:lnTo>
                <a:lnTo>
                  <a:pt x="4182556" y="711829"/>
                </a:lnTo>
                <a:cubicBezTo>
                  <a:pt x="4182773" y="713077"/>
                  <a:pt x="4183587" y="714162"/>
                  <a:pt x="4184672" y="714814"/>
                </a:cubicBezTo>
                <a:lnTo>
                  <a:pt x="4185052" y="715030"/>
                </a:lnTo>
                <a:cubicBezTo>
                  <a:pt x="4185161" y="715084"/>
                  <a:pt x="4185432" y="715302"/>
                  <a:pt x="4185432" y="715302"/>
                </a:cubicBezTo>
                <a:lnTo>
                  <a:pt x="4216203" y="733429"/>
                </a:lnTo>
                <a:cubicBezTo>
                  <a:pt x="4216475" y="733646"/>
                  <a:pt x="4216800" y="733754"/>
                  <a:pt x="4217126" y="733863"/>
                </a:cubicBezTo>
                <a:lnTo>
                  <a:pt x="4245564" y="742926"/>
                </a:lnTo>
                <a:lnTo>
                  <a:pt x="4251099" y="749059"/>
                </a:lnTo>
                <a:lnTo>
                  <a:pt x="4259511" y="768217"/>
                </a:lnTo>
                <a:lnTo>
                  <a:pt x="4251479" y="784498"/>
                </a:lnTo>
                <a:cubicBezTo>
                  <a:pt x="4250665" y="786127"/>
                  <a:pt x="4250937" y="788135"/>
                  <a:pt x="4252130" y="789492"/>
                </a:cubicBezTo>
                <a:lnTo>
                  <a:pt x="4257666" y="795787"/>
                </a:lnTo>
                <a:cubicBezTo>
                  <a:pt x="4258100" y="796276"/>
                  <a:pt x="4258643" y="796601"/>
                  <a:pt x="4259185" y="796872"/>
                </a:cubicBezTo>
                <a:cubicBezTo>
                  <a:pt x="4260108" y="797578"/>
                  <a:pt x="4261302" y="797957"/>
                  <a:pt x="4262496" y="797795"/>
                </a:cubicBezTo>
                <a:lnTo>
                  <a:pt x="4267760" y="797144"/>
                </a:lnTo>
                <a:lnTo>
                  <a:pt x="4270249" y="813753"/>
                </a:lnTo>
                <a:lnTo>
                  <a:pt x="4270310" y="813750"/>
                </a:lnTo>
                <a:lnTo>
                  <a:pt x="4267814" y="797089"/>
                </a:lnTo>
                <a:lnTo>
                  <a:pt x="4268629" y="796980"/>
                </a:lnTo>
                <a:lnTo>
                  <a:pt x="4271234" y="814239"/>
                </a:lnTo>
                <a:lnTo>
                  <a:pt x="4266566" y="814510"/>
                </a:lnTo>
                <a:cubicBezTo>
                  <a:pt x="4264395" y="814618"/>
                  <a:pt x="4262604" y="816246"/>
                  <a:pt x="4262333" y="818417"/>
                </a:cubicBezTo>
                <a:lnTo>
                  <a:pt x="4258479" y="847776"/>
                </a:lnTo>
                <a:cubicBezTo>
                  <a:pt x="4258371" y="848754"/>
                  <a:pt x="4258534" y="849676"/>
                  <a:pt x="4259023" y="850544"/>
                </a:cubicBezTo>
                <a:lnTo>
                  <a:pt x="4261573" y="855212"/>
                </a:lnTo>
                <a:lnTo>
                  <a:pt x="4258534" y="859933"/>
                </a:lnTo>
                <a:lnTo>
                  <a:pt x="4247029" y="860476"/>
                </a:lnTo>
                <a:lnTo>
                  <a:pt x="4246842" y="859821"/>
                </a:lnTo>
                <a:lnTo>
                  <a:pt x="4246758" y="859825"/>
                </a:lnTo>
                <a:lnTo>
                  <a:pt x="4244966" y="853801"/>
                </a:lnTo>
                <a:cubicBezTo>
                  <a:pt x="4244695" y="852878"/>
                  <a:pt x="4244099" y="852064"/>
                  <a:pt x="4243338" y="851467"/>
                </a:cubicBezTo>
                <a:lnTo>
                  <a:pt x="4235035" y="845172"/>
                </a:lnTo>
                <a:cubicBezTo>
                  <a:pt x="4234872" y="845009"/>
                  <a:pt x="4234493" y="844846"/>
                  <a:pt x="4234493" y="844846"/>
                </a:cubicBezTo>
                <a:lnTo>
                  <a:pt x="4234323" y="844714"/>
                </a:lnTo>
                <a:lnTo>
                  <a:pt x="4230965" y="844358"/>
                </a:lnTo>
                <a:cubicBezTo>
                  <a:pt x="4229554" y="844792"/>
                  <a:pt x="4228469" y="845932"/>
                  <a:pt x="4228034" y="847343"/>
                </a:cubicBezTo>
                <a:lnTo>
                  <a:pt x="4225321" y="856351"/>
                </a:lnTo>
                <a:lnTo>
                  <a:pt x="4197481" y="859608"/>
                </a:lnTo>
                <a:cubicBezTo>
                  <a:pt x="4196069" y="859770"/>
                  <a:pt x="4194821" y="860584"/>
                  <a:pt x="4194115" y="861779"/>
                </a:cubicBezTo>
                <a:lnTo>
                  <a:pt x="4182176" y="881588"/>
                </a:lnTo>
                <a:lnTo>
                  <a:pt x="4174470" y="886960"/>
                </a:lnTo>
                <a:lnTo>
                  <a:pt x="4173594" y="886238"/>
                </a:lnTo>
                <a:lnTo>
                  <a:pt x="4173492" y="886309"/>
                </a:lnTo>
                <a:lnTo>
                  <a:pt x="4169911" y="883324"/>
                </a:lnTo>
                <a:cubicBezTo>
                  <a:pt x="4169693" y="883107"/>
                  <a:pt x="4169151" y="882835"/>
                  <a:pt x="4169151" y="882835"/>
                </a:cubicBezTo>
                <a:lnTo>
                  <a:pt x="4168939" y="882666"/>
                </a:lnTo>
                <a:lnTo>
                  <a:pt x="4165081" y="882564"/>
                </a:lnTo>
                <a:lnTo>
                  <a:pt x="4162476" y="883867"/>
                </a:lnTo>
                <a:cubicBezTo>
                  <a:pt x="4161011" y="884572"/>
                  <a:pt x="4160088" y="885983"/>
                  <a:pt x="4159979" y="887611"/>
                </a:cubicBezTo>
                <a:lnTo>
                  <a:pt x="4151567" y="1021114"/>
                </a:lnTo>
                <a:cubicBezTo>
                  <a:pt x="4151459" y="1022688"/>
                  <a:pt x="4152165" y="1024153"/>
                  <a:pt x="4153467" y="1025076"/>
                </a:cubicBezTo>
                <a:lnTo>
                  <a:pt x="4152599" y="1024533"/>
                </a:lnTo>
                <a:lnTo>
                  <a:pt x="4150495" y="1020432"/>
                </a:lnTo>
                <a:lnTo>
                  <a:pt x="4150482" y="1020627"/>
                </a:lnTo>
                <a:cubicBezTo>
                  <a:pt x="4150373" y="1022309"/>
                  <a:pt x="4151188" y="1023883"/>
                  <a:pt x="4152599" y="1024751"/>
                </a:cubicBezTo>
                <a:lnTo>
                  <a:pt x="4153466" y="1025294"/>
                </a:lnTo>
                <a:cubicBezTo>
                  <a:pt x="4153521" y="1025348"/>
                  <a:pt x="4153630" y="1025457"/>
                  <a:pt x="4153630" y="1025457"/>
                </a:cubicBezTo>
                <a:lnTo>
                  <a:pt x="4161819" y="1030594"/>
                </a:lnTo>
                <a:lnTo>
                  <a:pt x="4161824" y="1030448"/>
                </a:lnTo>
                <a:lnTo>
                  <a:pt x="4162855" y="1031099"/>
                </a:lnTo>
                <a:lnTo>
                  <a:pt x="4162747" y="1033975"/>
                </a:lnTo>
                <a:lnTo>
                  <a:pt x="4162530" y="1035984"/>
                </a:lnTo>
                <a:lnTo>
                  <a:pt x="4147226" y="1046729"/>
                </a:lnTo>
                <a:cubicBezTo>
                  <a:pt x="4146086" y="1047544"/>
                  <a:pt x="4145381" y="1048846"/>
                  <a:pt x="4145326" y="1050257"/>
                </a:cubicBezTo>
                <a:lnTo>
                  <a:pt x="4144350" y="1072345"/>
                </a:lnTo>
                <a:cubicBezTo>
                  <a:pt x="4144350" y="1072888"/>
                  <a:pt x="4144404" y="1073430"/>
                  <a:pt x="4144567" y="1073919"/>
                </a:cubicBezTo>
                <a:lnTo>
                  <a:pt x="4148854" y="1087378"/>
                </a:lnTo>
                <a:lnTo>
                  <a:pt x="4147226" y="1096224"/>
                </a:lnTo>
                <a:lnTo>
                  <a:pt x="4132953" y="1115816"/>
                </a:lnTo>
                <a:lnTo>
                  <a:pt x="4094529" y="1122599"/>
                </a:lnTo>
                <a:cubicBezTo>
                  <a:pt x="4093172" y="1122871"/>
                  <a:pt x="4091978" y="1123685"/>
                  <a:pt x="4091328" y="1124933"/>
                </a:cubicBezTo>
                <a:lnTo>
                  <a:pt x="4086606" y="1133780"/>
                </a:lnTo>
                <a:lnTo>
                  <a:pt x="4074178" y="1140725"/>
                </a:lnTo>
                <a:cubicBezTo>
                  <a:pt x="4073798" y="1140617"/>
                  <a:pt x="4073418" y="1140508"/>
                  <a:pt x="4073038" y="1140454"/>
                </a:cubicBezTo>
                <a:lnTo>
                  <a:pt x="4072680" y="1140454"/>
                </a:lnTo>
                <a:lnTo>
                  <a:pt x="4072387" y="1140618"/>
                </a:lnTo>
                <a:lnTo>
                  <a:pt x="4070596" y="1140509"/>
                </a:lnTo>
                <a:lnTo>
                  <a:pt x="4068967" y="1135679"/>
                </a:lnTo>
                <a:cubicBezTo>
                  <a:pt x="4068588" y="1134486"/>
                  <a:pt x="4067665" y="1133617"/>
                  <a:pt x="4066634" y="1133075"/>
                </a:cubicBezTo>
                <a:cubicBezTo>
                  <a:pt x="4065603" y="1131935"/>
                  <a:pt x="4064084" y="1131392"/>
                  <a:pt x="4062510" y="1131664"/>
                </a:cubicBezTo>
                <a:lnTo>
                  <a:pt x="4054640" y="1133129"/>
                </a:lnTo>
                <a:cubicBezTo>
                  <a:pt x="4054315" y="1133182"/>
                  <a:pt x="4053989" y="1133292"/>
                  <a:pt x="4053664" y="1133400"/>
                </a:cubicBezTo>
                <a:lnTo>
                  <a:pt x="3999936" y="1156714"/>
                </a:lnTo>
                <a:cubicBezTo>
                  <a:pt x="3999556" y="1156877"/>
                  <a:pt x="3999231" y="1157094"/>
                  <a:pt x="3998905" y="1157365"/>
                </a:cubicBezTo>
                <a:lnTo>
                  <a:pt x="3977739" y="1174460"/>
                </a:lnTo>
                <a:lnTo>
                  <a:pt x="3950225" y="1187648"/>
                </a:lnTo>
                <a:lnTo>
                  <a:pt x="3942138" y="1187214"/>
                </a:lnTo>
                <a:cubicBezTo>
                  <a:pt x="3942247" y="1186562"/>
                  <a:pt x="3942301" y="1185965"/>
                  <a:pt x="3942138" y="1185314"/>
                </a:cubicBezTo>
                <a:lnTo>
                  <a:pt x="3939587" y="1175057"/>
                </a:lnTo>
                <a:cubicBezTo>
                  <a:pt x="3939316" y="1173972"/>
                  <a:pt x="3938610" y="1172941"/>
                  <a:pt x="3937634" y="1172344"/>
                </a:cubicBezTo>
                <a:lnTo>
                  <a:pt x="3936223" y="1171475"/>
                </a:lnTo>
                <a:cubicBezTo>
                  <a:pt x="3936169" y="1171421"/>
                  <a:pt x="3936169" y="1171421"/>
                  <a:pt x="3936169" y="1171421"/>
                </a:cubicBezTo>
                <a:lnTo>
                  <a:pt x="3925749" y="1164746"/>
                </a:lnTo>
                <a:cubicBezTo>
                  <a:pt x="3924771" y="1164095"/>
                  <a:pt x="3923632" y="1163878"/>
                  <a:pt x="3922492" y="1164095"/>
                </a:cubicBezTo>
                <a:lnTo>
                  <a:pt x="3889279" y="1170064"/>
                </a:lnTo>
                <a:cubicBezTo>
                  <a:pt x="3888085" y="1170281"/>
                  <a:pt x="3887053" y="1170987"/>
                  <a:pt x="3886349" y="1171964"/>
                </a:cubicBezTo>
                <a:cubicBezTo>
                  <a:pt x="3885643" y="1172941"/>
                  <a:pt x="3885425" y="1174189"/>
                  <a:pt x="3885643" y="1175383"/>
                </a:cubicBezTo>
                <a:lnTo>
                  <a:pt x="3886620" y="1180593"/>
                </a:lnTo>
                <a:lnTo>
                  <a:pt x="3874626" y="1186182"/>
                </a:lnTo>
                <a:cubicBezTo>
                  <a:pt x="3872835" y="1186997"/>
                  <a:pt x="3871804" y="1188950"/>
                  <a:pt x="3872075" y="1190904"/>
                </a:cubicBezTo>
                <a:lnTo>
                  <a:pt x="3873975" y="1204255"/>
                </a:lnTo>
                <a:lnTo>
                  <a:pt x="3862686" y="1206209"/>
                </a:lnTo>
                <a:cubicBezTo>
                  <a:pt x="3861438" y="1206425"/>
                  <a:pt x="3860353" y="1207131"/>
                  <a:pt x="3859647" y="1208216"/>
                </a:cubicBezTo>
                <a:cubicBezTo>
                  <a:pt x="3858996" y="1209247"/>
                  <a:pt x="3858779" y="1210550"/>
                  <a:pt x="3859105" y="1211798"/>
                </a:cubicBezTo>
                <a:lnTo>
                  <a:pt x="3866051" y="1238065"/>
                </a:lnTo>
                <a:lnTo>
                  <a:pt x="3865345" y="1240453"/>
                </a:lnTo>
                <a:lnTo>
                  <a:pt x="3855035" y="1244089"/>
                </a:lnTo>
                <a:cubicBezTo>
                  <a:pt x="3853081" y="1244794"/>
                  <a:pt x="3851832" y="1246748"/>
                  <a:pt x="3852050" y="1248810"/>
                </a:cubicBezTo>
                <a:lnTo>
                  <a:pt x="3853081" y="1259231"/>
                </a:lnTo>
                <a:lnTo>
                  <a:pt x="3834900" y="1262921"/>
                </a:lnTo>
                <a:cubicBezTo>
                  <a:pt x="3834249" y="1263084"/>
                  <a:pt x="3833652" y="1263355"/>
                  <a:pt x="3833110" y="1263735"/>
                </a:cubicBezTo>
                <a:lnTo>
                  <a:pt x="3827411" y="1267968"/>
                </a:lnTo>
                <a:cubicBezTo>
                  <a:pt x="3826108" y="1268890"/>
                  <a:pt x="3825457" y="1270464"/>
                  <a:pt x="3825620" y="1272092"/>
                </a:cubicBezTo>
                <a:lnTo>
                  <a:pt x="3826163" y="1276977"/>
                </a:lnTo>
                <a:lnTo>
                  <a:pt x="3825077" y="1277628"/>
                </a:lnTo>
                <a:lnTo>
                  <a:pt x="3816611" y="1274643"/>
                </a:lnTo>
                <a:cubicBezTo>
                  <a:pt x="3815905" y="1274426"/>
                  <a:pt x="3815145" y="1274318"/>
                  <a:pt x="3814386" y="1274426"/>
                </a:cubicBezTo>
                <a:lnTo>
                  <a:pt x="3799950" y="1276706"/>
                </a:lnTo>
                <a:lnTo>
                  <a:pt x="3799245" y="1274643"/>
                </a:lnTo>
                <a:cubicBezTo>
                  <a:pt x="3798810" y="1273503"/>
                  <a:pt x="3797997" y="1272635"/>
                  <a:pt x="3796965" y="1272147"/>
                </a:cubicBezTo>
                <a:cubicBezTo>
                  <a:pt x="3795988" y="1270898"/>
                  <a:pt x="3794306" y="1270247"/>
                  <a:pt x="3792678" y="1270627"/>
                </a:cubicBezTo>
                <a:lnTo>
                  <a:pt x="3792353" y="1270627"/>
                </a:lnTo>
                <a:lnTo>
                  <a:pt x="3790941" y="1262486"/>
                </a:lnTo>
                <a:cubicBezTo>
                  <a:pt x="3790724" y="1261184"/>
                  <a:pt x="3789964" y="1260044"/>
                  <a:pt x="3788824" y="1259393"/>
                </a:cubicBezTo>
                <a:lnTo>
                  <a:pt x="3788119" y="1258959"/>
                </a:lnTo>
                <a:cubicBezTo>
                  <a:pt x="3787848" y="1258688"/>
                  <a:pt x="3787522" y="1258470"/>
                  <a:pt x="3787197" y="1258253"/>
                </a:cubicBezTo>
                <a:lnTo>
                  <a:pt x="3783126" y="1255866"/>
                </a:lnTo>
                <a:lnTo>
                  <a:pt x="3777970" y="1242461"/>
                </a:lnTo>
                <a:cubicBezTo>
                  <a:pt x="3777483" y="1241267"/>
                  <a:pt x="3776559" y="1240344"/>
                  <a:pt x="3775365" y="1239910"/>
                </a:cubicBezTo>
                <a:cubicBezTo>
                  <a:pt x="3774715" y="1239259"/>
                  <a:pt x="3773900" y="1238771"/>
                  <a:pt x="3772978" y="1238608"/>
                </a:cubicBezTo>
                <a:lnTo>
                  <a:pt x="3771078" y="1238282"/>
                </a:lnTo>
                <a:lnTo>
                  <a:pt x="3773846" y="1236545"/>
                </a:lnTo>
                <a:cubicBezTo>
                  <a:pt x="3775528" y="1235514"/>
                  <a:pt x="3776343" y="1233452"/>
                  <a:pt x="3775854" y="1231553"/>
                </a:cubicBezTo>
                <a:lnTo>
                  <a:pt x="3770481" y="1211147"/>
                </a:lnTo>
                <a:cubicBezTo>
                  <a:pt x="3770047" y="1209682"/>
                  <a:pt x="3768907" y="1208542"/>
                  <a:pt x="3767496" y="1208053"/>
                </a:cubicBezTo>
                <a:cubicBezTo>
                  <a:pt x="3766628" y="1207240"/>
                  <a:pt x="3765434" y="1206751"/>
                  <a:pt x="3764240" y="1206751"/>
                </a:cubicBezTo>
                <a:lnTo>
                  <a:pt x="3741881" y="1207728"/>
                </a:lnTo>
                <a:cubicBezTo>
                  <a:pt x="3741447" y="1207728"/>
                  <a:pt x="3740958" y="1207836"/>
                  <a:pt x="3740524" y="1207999"/>
                </a:cubicBezTo>
                <a:lnTo>
                  <a:pt x="3726956" y="1212992"/>
                </a:lnTo>
                <a:cubicBezTo>
                  <a:pt x="3725926" y="1213372"/>
                  <a:pt x="3725057" y="1214132"/>
                  <a:pt x="3724515" y="1215109"/>
                </a:cubicBezTo>
                <a:lnTo>
                  <a:pt x="3721584" y="1220644"/>
                </a:lnTo>
                <a:lnTo>
                  <a:pt x="3720878" y="1219939"/>
                </a:lnTo>
                <a:cubicBezTo>
                  <a:pt x="3720444" y="1219505"/>
                  <a:pt x="3719847" y="1219179"/>
                  <a:pt x="3719250" y="1218907"/>
                </a:cubicBezTo>
                <a:cubicBezTo>
                  <a:pt x="3718110" y="1217714"/>
                  <a:pt x="3716428" y="1217279"/>
                  <a:pt x="3714854" y="1217714"/>
                </a:cubicBezTo>
                <a:lnTo>
                  <a:pt x="3706985" y="1219830"/>
                </a:lnTo>
                <a:cubicBezTo>
                  <a:pt x="3705194" y="1220318"/>
                  <a:pt x="3703892" y="1221838"/>
                  <a:pt x="3703674" y="1223684"/>
                </a:cubicBezTo>
                <a:lnTo>
                  <a:pt x="3701178" y="1244469"/>
                </a:lnTo>
                <a:lnTo>
                  <a:pt x="3686091" y="1249842"/>
                </a:lnTo>
                <a:lnTo>
                  <a:pt x="3616190" y="1256680"/>
                </a:lnTo>
                <a:lnTo>
                  <a:pt x="3615377" y="1255974"/>
                </a:lnTo>
                <a:lnTo>
                  <a:pt x="3615485" y="1251198"/>
                </a:lnTo>
                <a:lnTo>
                  <a:pt x="3616190" y="1250819"/>
                </a:lnTo>
                <a:cubicBezTo>
                  <a:pt x="3618090" y="1249842"/>
                  <a:pt x="3619067" y="1247779"/>
                  <a:pt x="3618579" y="1245717"/>
                </a:cubicBezTo>
                <a:lnTo>
                  <a:pt x="3617927" y="1243004"/>
                </a:lnTo>
                <a:lnTo>
                  <a:pt x="3621998" y="1237793"/>
                </a:lnTo>
                <a:cubicBezTo>
                  <a:pt x="3622378" y="1237306"/>
                  <a:pt x="3622649" y="1236762"/>
                  <a:pt x="3622812" y="1236220"/>
                </a:cubicBezTo>
                <a:lnTo>
                  <a:pt x="3629053" y="1214295"/>
                </a:lnTo>
                <a:cubicBezTo>
                  <a:pt x="3629379" y="1213263"/>
                  <a:pt x="3629270" y="1212178"/>
                  <a:pt x="3628836" y="1211201"/>
                </a:cubicBezTo>
                <a:lnTo>
                  <a:pt x="3620261" y="1192315"/>
                </a:lnTo>
                <a:lnTo>
                  <a:pt x="3624277" y="1165126"/>
                </a:lnTo>
                <a:cubicBezTo>
                  <a:pt x="3624548" y="1163063"/>
                  <a:pt x="3623409" y="1161056"/>
                  <a:pt x="3621455" y="1160241"/>
                </a:cubicBezTo>
                <a:lnTo>
                  <a:pt x="3621347" y="1160241"/>
                </a:lnTo>
                <a:cubicBezTo>
                  <a:pt x="3620912" y="1159808"/>
                  <a:pt x="3620369" y="1159373"/>
                  <a:pt x="3619773" y="1159156"/>
                </a:cubicBezTo>
                <a:lnTo>
                  <a:pt x="3619759" y="1159151"/>
                </a:lnTo>
                <a:lnTo>
                  <a:pt x="3621184" y="1160133"/>
                </a:lnTo>
                <a:lnTo>
                  <a:pt x="3612066" y="1156497"/>
                </a:lnTo>
                <a:lnTo>
                  <a:pt x="3611849" y="1155954"/>
                </a:lnTo>
                <a:lnTo>
                  <a:pt x="3611964" y="1156000"/>
                </a:lnTo>
                <a:lnTo>
                  <a:pt x="3608104" y="1146425"/>
                </a:lnTo>
                <a:lnTo>
                  <a:pt x="3609896" y="1138122"/>
                </a:lnTo>
                <a:cubicBezTo>
                  <a:pt x="3610221" y="1136656"/>
                  <a:pt x="3609787" y="1135083"/>
                  <a:pt x="3608702" y="1133997"/>
                </a:cubicBezTo>
                <a:lnTo>
                  <a:pt x="3601863" y="1126996"/>
                </a:lnTo>
                <a:lnTo>
                  <a:pt x="3605608" y="1107947"/>
                </a:lnTo>
                <a:cubicBezTo>
                  <a:pt x="3605825" y="1106645"/>
                  <a:pt x="3605553" y="1105342"/>
                  <a:pt x="3604740" y="1104311"/>
                </a:cubicBezTo>
                <a:lnTo>
                  <a:pt x="3599584" y="1097582"/>
                </a:lnTo>
                <a:cubicBezTo>
                  <a:pt x="3599096" y="1096931"/>
                  <a:pt x="3598444" y="1096497"/>
                  <a:pt x="3597739" y="1096171"/>
                </a:cubicBezTo>
                <a:lnTo>
                  <a:pt x="3597459" y="1096033"/>
                </a:lnTo>
                <a:lnTo>
                  <a:pt x="3595949" y="1095681"/>
                </a:lnTo>
                <a:lnTo>
                  <a:pt x="3589599" y="1095518"/>
                </a:lnTo>
                <a:cubicBezTo>
                  <a:pt x="3589599" y="1095518"/>
                  <a:pt x="3566317" y="1081408"/>
                  <a:pt x="3566317" y="1081408"/>
                </a:cubicBezTo>
                <a:lnTo>
                  <a:pt x="3566317" y="1081137"/>
                </a:lnTo>
                <a:lnTo>
                  <a:pt x="3566415" y="1081196"/>
                </a:lnTo>
                <a:lnTo>
                  <a:pt x="3562409" y="1061547"/>
                </a:lnTo>
                <a:cubicBezTo>
                  <a:pt x="3562083" y="1060026"/>
                  <a:pt x="3560998" y="1058779"/>
                  <a:pt x="3559587" y="1058236"/>
                </a:cubicBezTo>
                <a:lnTo>
                  <a:pt x="3559138" y="1057925"/>
                </a:lnTo>
                <a:lnTo>
                  <a:pt x="3539562" y="1051831"/>
                </a:lnTo>
                <a:lnTo>
                  <a:pt x="3539399" y="1051017"/>
                </a:lnTo>
                <a:lnTo>
                  <a:pt x="3539431" y="1051027"/>
                </a:lnTo>
                <a:lnTo>
                  <a:pt x="3530824" y="1012486"/>
                </a:lnTo>
                <a:cubicBezTo>
                  <a:pt x="3530660" y="1011726"/>
                  <a:pt x="3530281" y="1011020"/>
                  <a:pt x="3529738" y="1010424"/>
                </a:cubicBezTo>
                <a:lnTo>
                  <a:pt x="3519047" y="998754"/>
                </a:lnTo>
                <a:cubicBezTo>
                  <a:pt x="3518776" y="998429"/>
                  <a:pt x="3518450" y="998158"/>
                  <a:pt x="3518070" y="997941"/>
                </a:cubicBezTo>
                <a:lnTo>
                  <a:pt x="3517147" y="997398"/>
                </a:lnTo>
                <a:lnTo>
                  <a:pt x="3516792" y="997105"/>
                </a:lnTo>
                <a:lnTo>
                  <a:pt x="3509496" y="992674"/>
                </a:lnTo>
                <a:cubicBezTo>
                  <a:pt x="3508519" y="992078"/>
                  <a:pt x="3507270" y="991861"/>
                  <a:pt x="3506131" y="992133"/>
                </a:cubicBezTo>
                <a:lnTo>
                  <a:pt x="3480244" y="998156"/>
                </a:lnTo>
                <a:lnTo>
                  <a:pt x="3479134" y="996793"/>
                </a:lnTo>
                <a:lnTo>
                  <a:pt x="3479104" y="996801"/>
                </a:lnTo>
                <a:lnTo>
                  <a:pt x="3467599" y="982529"/>
                </a:lnTo>
                <a:cubicBezTo>
                  <a:pt x="3467328" y="982203"/>
                  <a:pt x="3467056" y="981932"/>
                  <a:pt x="3466730" y="981715"/>
                </a:cubicBezTo>
                <a:lnTo>
                  <a:pt x="3455008" y="973141"/>
                </a:lnTo>
                <a:cubicBezTo>
                  <a:pt x="3454791" y="972978"/>
                  <a:pt x="3454411" y="972816"/>
                  <a:pt x="3454411" y="972816"/>
                </a:cubicBezTo>
                <a:lnTo>
                  <a:pt x="3454256" y="972700"/>
                </a:lnTo>
                <a:lnTo>
                  <a:pt x="3450395" y="972542"/>
                </a:lnTo>
                <a:cubicBezTo>
                  <a:pt x="3448929" y="973249"/>
                  <a:pt x="3447898" y="974659"/>
                  <a:pt x="3447790" y="976287"/>
                </a:cubicBezTo>
                <a:lnTo>
                  <a:pt x="3447248" y="983015"/>
                </a:lnTo>
                <a:lnTo>
                  <a:pt x="3441495" y="987899"/>
                </a:lnTo>
                <a:lnTo>
                  <a:pt x="3440138" y="986162"/>
                </a:lnTo>
                <a:lnTo>
                  <a:pt x="3440153" y="986150"/>
                </a:lnTo>
                <a:lnTo>
                  <a:pt x="3432052" y="975529"/>
                </a:lnTo>
                <a:cubicBezTo>
                  <a:pt x="3431563" y="974823"/>
                  <a:pt x="3430858" y="974335"/>
                  <a:pt x="3430098" y="974063"/>
                </a:cubicBezTo>
                <a:lnTo>
                  <a:pt x="3429782" y="973928"/>
                </a:lnTo>
                <a:lnTo>
                  <a:pt x="3427982" y="973628"/>
                </a:lnTo>
                <a:cubicBezTo>
                  <a:pt x="3426462" y="973736"/>
                  <a:pt x="3425052" y="974604"/>
                  <a:pt x="3424345" y="975961"/>
                </a:cubicBezTo>
                <a:lnTo>
                  <a:pt x="3420655" y="982798"/>
                </a:lnTo>
                <a:lnTo>
                  <a:pt x="3419407" y="980303"/>
                </a:lnTo>
                <a:lnTo>
                  <a:pt x="3419464" y="980197"/>
                </a:lnTo>
                <a:lnTo>
                  <a:pt x="3418213" y="977645"/>
                </a:lnTo>
                <a:lnTo>
                  <a:pt x="3434820" y="958053"/>
                </a:lnTo>
                <a:cubicBezTo>
                  <a:pt x="3435471" y="957294"/>
                  <a:pt x="3435905" y="956317"/>
                  <a:pt x="3435905" y="955340"/>
                </a:cubicBezTo>
                <a:lnTo>
                  <a:pt x="3436502" y="943889"/>
                </a:lnTo>
                <a:lnTo>
                  <a:pt x="3437262" y="943726"/>
                </a:lnTo>
                <a:cubicBezTo>
                  <a:pt x="3439703" y="943292"/>
                  <a:pt x="3441332" y="940904"/>
                  <a:pt x="3440898" y="938462"/>
                </a:cubicBezTo>
                <a:lnTo>
                  <a:pt x="3437425" y="919631"/>
                </a:lnTo>
                <a:lnTo>
                  <a:pt x="3442417" y="915615"/>
                </a:lnTo>
                <a:cubicBezTo>
                  <a:pt x="3443394" y="914801"/>
                  <a:pt x="3444046" y="913662"/>
                  <a:pt x="3444100" y="912359"/>
                </a:cubicBezTo>
                <a:lnTo>
                  <a:pt x="3444805" y="900582"/>
                </a:lnTo>
                <a:lnTo>
                  <a:pt x="3454302" y="890380"/>
                </a:lnTo>
                <a:lnTo>
                  <a:pt x="3466188" y="891194"/>
                </a:lnTo>
                <a:cubicBezTo>
                  <a:pt x="3468630" y="891357"/>
                  <a:pt x="3470801" y="889565"/>
                  <a:pt x="3471018" y="887123"/>
                </a:cubicBezTo>
                <a:lnTo>
                  <a:pt x="3474274" y="854235"/>
                </a:lnTo>
                <a:lnTo>
                  <a:pt x="3479810" y="842839"/>
                </a:lnTo>
                <a:lnTo>
                  <a:pt x="3481167" y="840342"/>
                </a:lnTo>
                <a:lnTo>
                  <a:pt x="3492780" y="838171"/>
                </a:lnTo>
                <a:cubicBezTo>
                  <a:pt x="3493974" y="837900"/>
                  <a:pt x="3495113" y="837195"/>
                  <a:pt x="3495765" y="836109"/>
                </a:cubicBezTo>
                <a:lnTo>
                  <a:pt x="3502929" y="824605"/>
                </a:lnTo>
                <a:cubicBezTo>
                  <a:pt x="3503525" y="823628"/>
                  <a:pt x="3503743" y="822433"/>
                  <a:pt x="3503525" y="821294"/>
                </a:cubicBezTo>
                <a:lnTo>
                  <a:pt x="3495656" y="783087"/>
                </a:lnTo>
                <a:cubicBezTo>
                  <a:pt x="3495385" y="781622"/>
                  <a:pt x="3494354" y="780428"/>
                  <a:pt x="3492997" y="779831"/>
                </a:cubicBezTo>
                <a:cubicBezTo>
                  <a:pt x="3492780" y="779776"/>
                  <a:pt x="3492617" y="779668"/>
                  <a:pt x="3492400" y="779668"/>
                </a:cubicBezTo>
                <a:cubicBezTo>
                  <a:pt x="3491912" y="779125"/>
                  <a:pt x="3491369" y="778691"/>
                  <a:pt x="3490718" y="778419"/>
                </a:cubicBezTo>
                <a:lnTo>
                  <a:pt x="3490573" y="778431"/>
                </a:lnTo>
                <a:lnTo>
                  <a:pt x="3492237" y="779667"/>
                </a:lnTo>
                <a:cubicBezTo>
                  <a:pt x="3491044" y="779341"/>
                  <a:pt x="3489741" y="779504"/>
                  <a:pt x="3488656" y="780209"/>
                </a:cubicBezTo>
                <a:lnTo>
                  <a:pt x="3487082" y="781241"/>
                </a:lnTo>
                <a:lnTo>
                  <a:pt x="3485183" y="779558"/>
                </a:lnTo>
                <a:lnTo>
                  <a:pt x="3485313" y="779476"/>
                </a:lnTo>
                <a:lnTo>
                  <a:pt x="3483120" y="777497"/>
                </a:lnTo>
                <a:cubicBezTo>
                  <a:pt x="3482632" y="777008"/>
                  <a:pt x="3481980" y="776737"/>
                  <a:pt x="3481383" y="776574"/>
                </a:cubicBezTo>
                <a:lnTo>
                  <a:pt x="3480786" y="776032"/>
                </a:lnTo>
                <a:cubicBezTo>
                  <a:pt x="3479158" y="774512"/>
                  <a:pt x="3476662" y="774458"/>
                  <a:pt x="3474925" y="775815"/>
                </a:cubicBezTo>
                <a:lnTo>
                  <a:pt x="3474788" y="775924"/>
                </a:lnTo>
                <a:lnTo>
                  <a:pt x="3480570" y="776138"/>
                </a:lnTo>
                <a:lnTo>
                  <a:pt x="3481167" y="776681"/>
                </a:lnTo>
                <a:cubicBezTo>
                  <a:pt x="3479810" y="776301"/>
                  <a:pt x="3478291" y="776518"/>
                  <a:pt x="3477096" y="777441"/>
                </a:cubicBezTo>
                <a:lnTo>
                  <a:pt x="3465700" y="786450"/>
                </a:lnTo>
                <a:lnTo>
                  <a:pt x="3463854" y="784605"/>
                </a:lnTo>
                <a:lnTo>
                  <a:pt x="3464005" y="784485"/>
                </a:lnTo>
                <a:lnTo>
                  <a:pt x="3453977" y="774567"/>
                </a:lnTo>
                <a:cubicBezTo>
                  <a:pt x="3453434" y="774023"/>
                  <a:pt x="3452729" y="773698"/>
                  <a:pt x="3452023" y="773481"/>
                </a:cubicBezTo>
                <a:lnTo>
                  <a:pt x="3451589" y="773047"/>
                </a:lnTo>
                <a:cubicBezTo>
                  <a:pt x="3450721" y="772233"/>
                  <a:pt x="3449635" y="771744"/>
                  <a:pt x="3448442" y="771744"/>
                </a:cubicBezTo>
                <a:lnTo>
                  <a:pt x="3440410" y="771636"/>
                </a:lnTo>
                <a:lnTo>
                  <a:pt x="3444913" y="769031"/>
                </a:lnTo>
                <a:cubicBezTo>
                  <a:pt x="3445999" y="768434"/>
                  <a:pt x="3446759" y="767403"/>
                  <a:pt x="3447031" y="766209"/>
                </a:cubicBezTo>
                <a:cubicBezTo>
                  <a:pt x="3447302" y="765015"/>
                  <a:pt x="3447085" y="763767"/>
                  <a:pt x="3446433" y="762736"/>
                </a:cubicBezTo>
                <a:lnTo>
                  <a:pt x="3442037" y="755898"/>
                </a:lnTo>
                <a:lnTo>
                  <a:pt x="3450558" y="751936"/>
                </a:lnTo>
                <a:cubicBezTo>
                  <a:pt x="3451535" y="751446"/>
                  <a:pt x="3452349" y="750687"/>
                  <a:pt x="3452783" y="749656"/>
                </a:cubicBezTo>
                <a:lnTo>
                  <a:pt x="3461358" y="730172"/>
                </a:lnTo>
                <a:cubicBezTo>
                  <a:pt x="3462280" y="728164"/>
                  <a:pt x="3461575" y="725777"/>
                  <a:pt x="3459729" y="724583"/>
                </a:cubicBezTo>
                <a:lnTo>
                  <a:pt x="3442797" y="713348"/>
                </a:lnTo>
                <a:cubicBezTo>
                  <a:pt x="3442743" y="713240"/>
                  <a:pt x="3442635" y="713240"/>
                  <a:pt x="3442635" y="713240"/>
                </a:cubicBezTo>
                <a:lnTo>
                  <a:pt x="3440518" y="711829"/>
                </a:lnTo>
                <a:cubicBezTo>
                  <a:pt x="3439215" y="710960"/>
                  <a:pt x="3437533" y="710852"/>
                  <a:pt x="3436122" y="711503"/>
                </a:cubicBezTo>
                <a:lnTo>
                  <a:pt x="3427167" y="715628"/>
                </a:lnTo>
                <a:lnTo>
                  <a:pt x="3426734" y="713348"/>
                </a:lnTo>
                <a:lnTo>
                  <a:pt x="3432757" y="679049"/>
                </a:lnTo>
                <a:cubicBezTo>
                  <a:pt x="3433028" y="677692"/>
                  <a:pt x="3432594" y="676281"/>
                  <a:pt x="3431672" y="675250"/>
                </a:cubicBezTo>
                <a:cubicBezTo>
                  <a:pt x="3431129" y="674598"/>
                  <a:pt x="3430369" y="674165"/>
                  <a:pt x="3429555" y="673947"/>
                </a:cubicBezTo>
                <a:cubicBezTo>
                  <a:pt x="3429501" y="673839"/>
                  <a:pt x="3429447" y="673784"/>
                  <a:pt x="3429393" y="673730"/>
                </a:cubicBezTo>
                <a:cubicBezTo>
                  <a:pt x="3428470" y="672699"/>
                  <a:pt x="3427059" y="672156"/>
                  <a:pt x="3425702" y="672265"/>
                </a:cubicBezTo>
                <a:lnTo>
                  <a:pt x="3411863" y="673350"/>
                </a:lnTo>
                <a:lnTo>
                  <a:pt x="3408824" y="672102"/>
                </a:lnTo>
                <a:lnTo>
                  <a:pt x="3408661" y="667489"/>
                </a:lnTo>
                <a:lnTo>
                  <a:pt x="3417290" y="664667"/>
                </a:lnTo>
                <a:cubicBezTo>
                  <a:pt x="3419515" y="663961"/>
                  <a:pt x="3420818" y="661681"/>
                  <a:pt x="3420329" y="659402"/>
                </a:cubicBezTo>
                <a:lnTo>
                  <a:pt x="3418267" y="650122"/>
                </a:lnTo>
                <a:lnTo>
                  <a:pt x="3440735" y="646486"/>
                </a:lnTo>
                <a:cubicBezTo>
                  <a:pt x="3441495" y="646323"/>
                  <a:pt x="3442254" y="645998"/>
                  <a:pt x="3442906" y="645455"/>
                </a:cubicBezTo>
                <a:lnTo>
                  <a:pt x="3450775" y="638779"/>
                </a:lnTo>
                <a:cubicBezTo>
                  <a:pt x="3452458" y="637423"/>
                  <a:pt x="3452891" y="635035"/>
                  <a:pt x="3451806" y="633135"/>
                </a:cubicBezTo>
                <a:lnTo>
                  <a:pt x="3445891" y="622552"/>
                </a:lnTo>
                <a:lnTo>
                  <a:pt x="3448387" y="615551"/>
                </a:lnTo>
                <a:cubicBezTo>
                  <a:pt x="3448658" y="614628"/>
                  <a:pt x="3448713" y="613597"/>
                  <a:pt x="3448387" y="612675"/>
                </a:cubicBezTo>
                <a:lnTo>
                  <a:pt x="3438673" y="582771"/>
                </a:lnTo>
                <a:lnTo>
                  <a:pt x="3441983" y="575607"/>
                </a:lnTo>
                <a:cubicBezTo>
                  <a:pt x="3442417" y="574739"/>
                  <a:pt x="3442526" y="573762"/>
                  <a:pt x="3442309" y="572785"/>
                </a:cubicBezTo>
                <a:lnTo>
                  <a:pt x="3433571" y="531810"/>
                </a:lnTo>
                <a:lnTo>
                  <a:pt x="3435905" y="517483"/>
                </a:lnTo>
                <a:cubicBezTo>
                  <a:pt x="3436013" y="516886"/>
                  <a:pt x="3436013" y="516288"/>
                  <a:pt x="3435851" y="515692"/>
                </a:cubicBezTo>
                <a:lnTo>
                  <a:pt x="3429826" y="490456"/>
                </a:lnTo>
                <a:cubicBezTo>
                  <a:pt x="3429718" y="490130"/>
                  <a:pt x="3429610" y="489804"/>
                  <a:pt x="3429447" y="489478"/>
                </a:cubicBezTo>
                <a:lnTo>
                  <a:pt x="3421035" y="472980"/>
                </a:lnTo>
                <a:cubicBezTo>
                  <a:pt x="3420818" y="472654"/>
                  <a:pt x="3420601" y="472328"/>
                  <a:pt x="3420329" y="472003"/>
                </a:cubicBezTo>
                <a:lnTo>
                  <a:pt x="3404808" y="455125"/>
                </a:lnTo>
                <a:lnTo>
                  <a:pt x="3403506" y="437757"/>
                </a:lnTo>
                <a:cubicBezTo>
                  <a:pt x="3403397" y="436672"/>
                  <a:pt x="3402908" y="435641"/>
                  <a:pt x="3402149" y="434881"/>
                </a:cubicBezTo>
                <a:lnTo>
                  <a:pt x="3395365" y="428260"/>
                </a:lnTo>
                <a:lnTo>
                  <a:pt x="3397590" y="425384"/>
                </a:lnTo>
                <a:cubicBezTo>
                  <a:pt x="3398675" y="423972"/>
                  <a:pt x="3398838" y="422020"/>
                  <a:pt x="3397970" y="420445"/>
                </a:cubicBezTo>
                <a:lnTo>
                  <a:pt x="3394768" y="414638"/>
                </a:lnTo>
                <a:lnTo>
                  <a:pt x="3403885" y="398031"/>
                </a:lnTo>
                <a:cubicBezTo>
                  <a:pt x="3404320" y="397271"/>
                  <a:pt x="3404482" y="396349"/>
                  <a:pt x="3404428" y="395480"/>
                </a:cubicBezTo>
                <a:lnTo>
                  <a:pt x="3403885" y="388967"/>
                </a:lnTo>
                <a:cubicBezTo>
                  <a:pt x="3403831" y="388099"/>
                  <a:pt x="3403506" y="387285"/>
                  <a:pt x="3402963" y="386579"/>
                </a:cubicBezTo>
                <a:lnTo>
                  <a:pt x="3395582" y="377136"/>
                </a:lnTo>
                <a:lnTo>
                  <a:pt x="3395636" y="377408"/>
                </a:lnTo>
                <a:cubicBezTo>
                  <a:pt x="3395039" y="376648"/>
                  <a:pt x="3394225" y="376105"/>
                  <a:pt x="3393302" y="375834"/>
                </a:cubicBezTo>
                <a:cubicBezTo>
                  <a:pt x="3392597" y="374966"/>
                  <a:pt x="3391566" y="374368"/>
                  <a:pt x="3390480" y="374206"/>
                </a:cubicBezTo>
                <a:lnTo>
                  <a:pt x="3389232" y="366282"/>
                </a:lnTo>
                <a:cubicBezTo>
                  <a:pt x="3388907" y="364491"/>
                  <a:pt x="3387604" y="363081"/>
                  <a:pt x="3385922" y="362645"/>
                </a:cubicBezTo>
                <a:cubicBezTo>
                  <a:pt x="3384999" y="361451"/>
                  <a:pt x="3383480" y="360746"/>
                  <a:pt x="3381906" y="360909"/>
                </a:cubicBezTo>
                <a:lnTo>
                  <a:pt x="3366059" y="362483"/>
                </a:lnTo>
                <a:lnTo>
                  <a:pt x="3361012" y="361180"/>
                </a:lnTo>
                <a:lnTo>
                  <a:pt x="3348584" y="264686"/>
                </a:lnTo>
                <a:cubicBezTo>
                  <a:pt x="3348529" y="264197"/>
                  <a:pt x="3348367" y="263655"/>
                  <a:pt x="3348096" y="263167"/>
                </a:cubicBezTo>
                <a:lnTo>
                  <a:pt x="3337133" y="242544"/>
                </a:lnTo>
                <a:lnTo>
                  <a:pt x="3337730" y="238582"/>
                </a:lnTo>
                <a:cubicBezTo>
                  <a:pt x="3338056" y="236357"/>
                  <a:pt x="3336644" y="234240"/>
                  <a:pt x="3334474" y="233535"/>
                </a:cubicBezTo>
                <a:lnTo>
                  <a:pt x="3334257" y="233535"/>
                </a:lnTo>
                <a:cubicBezTo>
                  <a:pt x="3333660" y="232829"/>
                  <a:pt x="3332954" y="232287"/>
                  <a:pt x="3332031" y="232016"/>
                </a:cubicBezTo>
                <a:lnTo>
                  <a:pt x="3324379" y="229845"/>
                </a:lnTo>
                <a:lnTo>
                  <a:pt x="3325248" y="223658"/>
                </a:lnTo>
                <a:cubicBezTo>
                  <a:pt x="3325356" y="223061"/>
                  <a:pt x="3325302" y="222410"/>
                  <a:pt x="3325139" y="221813"/>
                </a:cubicBezTo>
                <a:lnTo>
                  <a:pt x="3322046" y="211121"/>
                </a:lnTo>
                <a:lnTo>
                  <a:pt x="3348041" y="200376"/>
                </a:lnTo>
                <a:cubicBezTo>
                  <a:pt x="3349018" y="199996"/>
                  <a:pt x="3349777" y="199291"/>
                  <a:pt x="3350266" y="198423"/>
                </a:cubicBezTo>
                <a:lnTo>
                  <a:pt x="3358135" y="184638"/>
                </a:lnTo>
                <a:cubicBezTo>
                  <a:pt x="3358950" y="183173"/>
                  <a:pt x="3358895" y="181328"/>
                  <a:pt x="3357972" y="179917"/>
                </a:cubicBezTo>
                <a:lnTo>
                  <a:pt x="3351460" y="170094"/>
                </a:lnTo>
                <a:lnTo>
                  <a:pt x="3360795" y="163201"/>
                </a:lnTo>
                <a:lnTo>
                  <a:pt x="3363563" y="165860"/>
                </a:lnTo>
                <a:cubicBezTo>
                  <a:pt x="3365136" y="167434"/>
                  <a:pt x="3367633" y="167543"/>
                  <a:pt x="3369424" y="166186"/>
                </a:cubicBezTo>
                <a:lnTo>
                  <a:pt x="3380929" y="157340"/>
                </a:lnTo>
                <a:cubicBezTo>
                  <a:pt x="3381906" y="156580"/>
                  <a:pt x="3382557" y="155441"/>
                  <a:pt x="3382666" y="154193"/>
                </a:cubicBezTo>
                <a:lnTo>
                  <a:pt x="3384782" y="131996"/>
                </a:lnTo>
                <a:cubicBezTo>
                  <a:pt x="3384891" y="130965"/>
                  <a:pt x="3384620" y="129934"/>
                  <a:pt x="3384023" y="129065"/>
                </a:cubicBezTo>
                <a:lnTo>
                  <a:pt x="3379355" y="122065"/>
                </a:lnTo>
                <a:lnTo>
                  <a:pt x="3383046" y="113436"/>
                </a:lnTo>
                <a:cubicBezTo>
                  <a:pt x="3383426" y="112567"/>
                  <a:pt x="3383534" y="111536"/>
                  <a:pt x="3383263" y="110559"/>
                </a:cubicBezTo>
                <a:lnTo>
                  <a:pt x="3377782" y="89231"/>
                </a:lnTo>
                <a:lnTo>
                  <a:pt x="3378758" y="81416"/>
                </a:lnTo>
                <a:lnTo>
                  <a:pt x="3380929" y="84890"/>
                </a:lnTo>
                <a:cubicBezTo>
                  <a:pt x="3381689" y="86030"/>
                  <a:pt x="3382937" y="86789"/>
                  <a:pt x="3384294" y="86951"/>
                </a:cubicBezTo>
                <a:lnTo>
                  <a:pt x="3409964" y="89556"/>
                </a:lnTo>
                <a:cubicBezTo>
                  <a:pt x="3410778" y="89665"/>
                  <a:pt x="3411646" y="89502"/>
                  <a:pt x="3412406" y="89123"/>
                </a:cubicBezTo>
                <a:lnTo>
                  <a:pt x="3418267" y="106706"/>
                </a:lnTo>
                <a:lnTo>
                  <a:pt x="3408607" y="120817"/>
                </a:lnTo>
                <a:cubicBezTo>
                  <a:pt x="3408118" y="121577"/>
                  <a:pt x="3407793" y="122390"/>
                  <a:pt x="3407793" y="123259"/>
                </a:cubicBezTo>
                <a:lnTo>
                  <a:pt x="3407467" y="134384"/>
                </a:lnTo>
                <a:cubicBezTo>
                  <a:pt x="3407413" y="135524"/>
                  <a:pt x="3407793" y="136609"/>
                  <a:pt x="3408552" y="137477"/>
                </a:cubicBezTo>
                <a:lnTo>
                  <a:pt x="3413708" y="143502"/>
                </a:lnTo>
                <a:cubicBezTo>
                  <a:pt x="3414088" y="143935"/>
                  <a:pt x="3414577" y="144315"/>
                  <a:pt x="3415119" y="144587"/>
                </a:cubicBezTo>
                <a:lnTo>
                  <a:pt x="3426625" y="150394"/>
                </a:lnTo>
                <a:cubicBezTo>
                  <a:pt x="3427221" y="150719"/>
                  <a:pt x="3427873" y="150882"/>
                  <a:pt x="3428524" y="150882"/>
                </a:cubicBezTo>
                <a:lnTo>
                  <a:pt x="3444046" y="151425"/>
                </a:lnTo>
                <a:cubicBezTo>
                  <a:pt x="3444751" y="151425"/>
                  <a:pt x="3445456" y="151262"/>
                  <a:pt x="3446108" y="150990"/>
                </a:cubicBezTo>
                <a:lnTo>
                  <a:pt x="3462172" y="143610"/>
                </a:lnTo>
                <a:cubicBezTo>
                  <a:pt x="3462931" y="143230"/>
                  <a:pt x="3463583" y="142633"/>
                  <a:pt x="3464071" y="141928"/>
                </a:cubicBezTo>
                <a:lnTo>
                  <a:pt x="3470204" y="132376"/>
                </a:lnTo>
                <a:cubicBezTo>
                  <a:pt x="3470638" y="131724"/>
                  <a:pt x="3470909" y="130965"/>
                  <a:pt x="3470909" y="130205"/>
                </a:cubicBezTo>
                <a:lnTo>
                  <a:pt x="3471778" y="116421"/>
                </a:lnTo>
                <a:cubicBezTo>
                  <a:pt x="3471832" y="115227"/>
                  <a:pt x="3471452" y="114032"/>
                  <a:pt x="3470638" y="113110"/>
                </a:cubicBezTo>
                <a:lnTo>
                  <a:pt x="3467707" y="109800"/>
                </a:lnTo>
                <a:lnTo>
                  <a:pt x="3469824" y="97046"/>
                </a:lnTo>
                <a:cubicBezTo>
                  <a:pt x="3469932" y="96449"/>
                  <a:pt x="3469878" y="95907"/>
                  <a:pt x="3469770" y="95309"/>
                </a:cubicBezTo>
                <a:lnTo>
                  <a:pt x="3465428" y="76260"/>
                </a:lnTo>
                <a:cubicBezTo>
                  <a:pt x="3465591" y="76370"/>
                  <a:pt x="3465971" y="76586"/>
                  <a:pt x="3465971" y="76586"/>
                </a:cubicBezTo>
                <a:lnTo>
                  <a:pt x="3472755" y="80059"/>
                </a:lnTo>
                <a:cubicBezTo>
                  <a:pt x="3471994" y="81796"/>
                  <a:pt x="3472374" y="83804"/>
                  <a:pt x="3473731" y="85107"/>
                </a:cubicBezTo>
                <a:lnTo>
                  <a:pt x="3479321" y="90534"/>
                </a:lnTo>
                <a:cubicBezTo>
                  <a:pt x="3480352" y="91565"/>
                  <a:pt x="3481817" y="91999"/>
                  <a:pt x="3483283" y="91728"/>
                </a:cubicBezTo>
                <a:lnTo>
                  <a:pt x="3489307" y="90588"/>
                </a:lnTo>
                <a:cubicBezTo>
                  <a:pt x="3490067" y="90425"/>
                  <a:pt x="3490772" y="90099"/>
                  <a:pt x="3491369" y="89611"/>
                </a:cubicBezTo>
                <a:lnTo>
                  <a:pt x="3505751" y="77617"/>
                </a:lnTo>
                <a:cubicBezTo>
                  <a:pt x="3506510" y="76966"/>
                  <a:pt x="3507053" y="76097"/>
                  <a:pt x="3507270" y="75121"/>
                </a:cubicBezTo>
                <a:close/>
                <a:moveTo>
                  <a:pt x="3461955" y="61879"/>
                </a:moveTo>
                <a:cubicBezTo>
                  <a:pt x="3462660" y="62313"/>
                  <a:pt x="3463420" y="62584"/>
                  <a:pt x="3464234" y="62584"/>
                </a:cubicBezTo>
                <a:lnTo>
                  <a:pt x="3464669" y="62584"/>
                </a:lnTo>
                <a:cubicBezTo>
                  <a:pt x="3464885" y="63670"/>
                  <a:pt x="3465482" y="64647"/>
                  <a:pt x="3466351" y="65352"/>
                </a:cubicBezTo>
                <a:lnTo>
                  <a:pt x="3463800" y="70020"/>
                </a:lnTo>
                <a:close/>
                <a:moveTo>
                  <a:pt x="3235105" y="5698"/>
                </a:moveTo>
                <a:lnTo>
                  <a:pt x="3235105" y="5807"/>
                </a:lnTo>
                <a:cubicBezTo>
                  <a:pt x="3234726" y="6838"/>
                  <a:pt x="3234726" y="7923"/>
                  <a:pt x="3235105" y="8900"/>
                </a:cubicBezTo>
                <a:lnTo>
                  <a:pt x="3237656" y="15630"/>
                </a:lnTo>
                <a:cubicBezTo>
                  <a:pt x="3238470" y="17637"/>
                  <a:pt x="3240532" y="18831"/>
                  <a:pt x="3242649" y="18506"/>
                </a:cubicBezTo>
                <a:lnTo>
                  <a:pt x="3243734" y="18343"/>
                </a:lnTo>
                <a:lnTo>
                  <a:pt x="3244169" y="23390"/>
                </a:lnTo>
                <a:cubicBezTo>
                  <a:pt x="3244277" y="24855"/>
                  <a:pt x="3245036" y="26104"/>
                  <a:pt x="3246285" y="26864"/>
                </a:cubicBezTo>
                <a:cubicBezTo>
                  <a:pt x="3247533" y="27569"/>
                  <a:pt x="3248998" y="27732"/>
                  <a:pt x="3250355" y="27189"/>
                </a:cubicBezTo>
                <a:lnTo>
                  <a:pt x="3258441" y="23933"/>
                </a:lnTo>
                <a:cubicBezTo>
                  <a:pt x="3260124" y="23282"/>
                  <a:pt x="3261263" y="21653"/>
                  <a:pt x="3261318" y="19863"/>
                </a:cubicBezTo>
                <a:lnTo>
                  <a:pt x="3261318" y="18886"/>
                </a:lnTo>
                <a:lnTo>
                  <a:pt x="3277762" y="33702"/>
                </a:lnTo>
                <a:lnTo>
                  <a:pt x="3284654" y="42113"/>
                </a:lnTo>
                <a:lnTo>
                  <a:pt x="3280204" y="46564"/>
                </a:lnTo>
                <a:cubicBezTo>
                  <a:pt x="3279118" y="47703"/>
                  <a:pt x="3278684" y="49277"/>
                  <a:pt x="3279010" y="50797"/>
                </a:cubicBezTo>
                <a:lnTo>
                  <a:pt x="3282158" y="64473"/>
                </a:lnTo>
                <a:cubicBezTo>
                  <a:pt x="3282321" y="65232"/>
                  <a:pt x="3282700" y="65938"/>
                  <a:pt x="3283243" y="66535"/>
                </a:cubicBezTo>
                <a:lnTo>
                  <a:pt x="3288616" y="72342"/>
                </a:lnTo>
                <a:cubicBezTo>
                  <a:pt x="3289321" y="73102"/>
                  <a:pt x="3290353" y="73644"/>
                  <a:pt x="3291438" y="73753"/>
                </a:cubicBezTo>
                <a:lnTo>
                  <a:pt x="3300989" y="74784"/>
                </a:lnTo>
                <a:lnTo>
                  <a:pt x="3301207" y="75218"/>
                </a:lnTo>
                <a:lnTo>
                  <a:pt x="3296811" y="84879"/>
                </a:lnTo>
                <a:lnTo>
                  <a:pt x="3291221" y="88623"/>
                </a:lnTo>
                <a:cubicBezTo>
                  <a:pt x="3289430" y="89817"/>
                  <a:pt x="3288724" y="92042"/>
                  <a:pt x="3289538" y="94050"/>
                </a:cubicBezTo>
                <a:lnTo>
                  <a:pt x="3298059" y="115270"/>
                </a:lnTo>
                <a:lnTo>
                  <a:pt x="3298059" y="144902"/>
                </a:lnTo>
                <a:lnTo>
                  <a:pt x="3294803" y="151034"/>
                </a:lnTo>
                <a:cubicBezTo>
                  <a:pt x="3293717" y="153096"/>
                  <a:pt x="3294369" y="155701"/>
                  <a:pt x="3296376" y="156950"/>
                </a:cubicBezTo>
                <a:lnTo>
                  <a:pt x="3307502" y="164059"/>
                </a:lnTo>
                <a:cubicBezTo>
                  <a:pt x="3308804" y="164873"/>
                  <a:pt x="3310378" y="164981"/>
                  <a:pt x="3311789" y="164384"/>
                </a:cubicBezTo>
                <a:lnTo>
                  <a:pt x="3318845" y="161183"/>
                </a:lnTo>
                <a:lnTo>
                  <a:pt x="3324760" y="163353"/>
                </a:lnTo>
                <a:lnTo>
                  <a:pt x="3326876" y="170246"/>
                </a:lnTo>
                <a:cubicBezTo>
                  <a:pt x="3327527" y="172308"/>
                  <a:pt x="3329590" y="173665"/>
                  <a:pt x="3331760" y="173394"/>
                </a:cubicBezTo>
                <a:lnTo>
                  <a:pt x="3341095" y="172254"/>
                </a:lnTo>
                <a:lnTo>
                  <a:pt x="3346847" y="180991"/>
                </a:lnTo>
                <a:lnTo>
                  <a:pt x="3341095" y="190977"/>
                </a:lnTo>
                <a:lnTo>
                  <a:pt x="3312820" y="202645"/>
                </a:lnTo>
                <a:cubicBezTo>
                  <a:pt x="3310704" y="203514"/>
                  <a:pt x="3309564" y="205847"/>
                  <a:pt x="3310215" y="208072"/>
                </a:cubicBezTo>
                <a:lnTo>
                  <a:pt x="3314177" y="221694"/>
                </a:lnTo>
                <a:lnTo>
                  <a:pt x="3312820" y="231680"/>
                </a:lnTo>
                <a:lnTo>
                  <a:pt x="3316014" y="236629"/>
                </a:lnTo>
                <a:lnTo>
                  <a:pt x="3325628" y="239331"/>
                </a:lnTo>
                <a:lnTo>
                  <a:pt x="3325519" y="240199"/>
                </a:lnTo>
                <a:lnTo>
                  <a:pt x="3318472" y="238214"/>
                </a:lnTo>
                <a:lnTo>
                  <a:pt x="3318519" y="238246"/>
                </a:lnTo>
                <a:lnTo>
                  <a:pt x="3326225" y="240417"/>
                </a:lnTo>
                <a:lnTo>
                  <a:pt x="3326116" y="241123"/>
                </a:lnTo>
                <a:cubicBezTo>
                  <a:pt x="3326008" y="242045"/>
                  <a:pt x="3326171" y="243022"/>
                  <a:pt x="3326605" y="243836"/>
                </a:cubicBezTo>
                <a:lnTo>
                  <a:pt x="3337894" y="265001"/>
                </a:lnTo>
                <a:lnTo>
                  <a:pt x="3350755" y="364750"/>
                </a:lnTo>
                <a:lnTo>
                  <a:pt x="3354008" y="368483"/>
                </a:lnTo>
                <a:lnTo>
                  <a:pt x="3364485" y="371154"/>
                </a:lnTo>
                <a:cubicBezTo>
                  <a:pt x="3365029" y="371262"/>
                  <a:pt x="3365517" y="371262"/>
                  <a:pt x="3366059" y="371262"/>
                </a:cubicBezTo>
                <a:lnTo>
                  <a:pt x="3378487" y="370014"/>
                </a:lnTo>
                <a:lnTo>
                  <a:pt x="3378759" y="371805"/>
                </a:lnTo>
                <a:lnTo>
                  <a:pt x="3368447" y="372836"/>
                </a:lnTo>
                <a:cubicBezTo>
                  <a:pt x="3367905" y="372890"/>
                  <a:pt x="3367362" y="372836"/>
                  <a:pt x="3366873" y="372727"/>
                </a:cubicBezTo>
                <a:lnTo>
                  <a:pt x="3356326" y="370039"/>
                </a:lnTo>
                <a:lnTo>
                  <a:pt x="3356454" y="370123"/>
                </a:lnTo>
                <a:lnTo>
                  <a:pt x="3367525" y="372945"/>
                </a:lnTo>
                <a:cubicBezTo>
                  <a:pt x="3368068" y="373054"/>
                  <a:pt x="3368556" y="373054"/>
                  <a:pt x="3369099" y="373054"/>
                </a:cubicBezTo>
                <a:lnTo>
                  <a:pt x="3379410" y="372023"/>
                </a:lnTo>
                <a:lnTo>
                  <a:pt x="3380549" y="379240"/>
                </a:lnTo>
                <a:lnTo>
                  <a:pt x="3383804" y="382762"/>
                </a:lnTo>
                <a:lnTo>
                  <a:pt x="3384402" y="382876"/>
                </a:lnTo>
                <a:lnTo>
                  <a:pt x="3387442" y="382876"/>
                </a:lnTo>
                <a:lnTo>
                  <a:pt x="3388690" y="384449"/>
                </a:lnTo>
                <a:lnTo>
                  <a:pt x="3387065" y="384449"/>
                </a:lnTo>
                <a:lnTo>
                  <a:pt x="3387387" y="384613"/>
                </a:lnTo>
                <a:lnTo>
                  <a:pt x="3389341" y="384613"/>
                </a:lnTo>
                <a:lnTo>
                  <a:pt x="3393357" y="389715"/>
                </a:lnTo>
                <a:lnTo>
                  <a:pt x="3393683" y="393568"/>
                </a:lnTo>
                <a:lnTo>
                  <a:pt x="3383969" y="411151"/>
                </a:lnTo>
                <a:cubicBezTo>
                  <a:pt x="3383209" y="412508"/>
                  <a:pt x="3383209" y="414137"/>
                  <a:pt x="3383969" y="415493"/>
                </a:cubicBezTo>
                <a:lnTo>
                  <a:pt x="3386899" y="420866"/>
                </a:lnTo>
                <a:lnTo>
                  <a:pt x="3384023" y="424556"/>
                </a:lnTo>
                <a:cubicBezTo>
                  <a:pt x="3382612" y="426402"/>
                  <a:pt x="3382775" y="428952"/>
                  <a:pt x="3384403" y="430580"/>
                </a:cubicBezTo>
                <a:lnTo>
                  <a:pt x="3392815" y="438829"/>
                </a:lnTo>
                <a:lnTo>
                  <a:pt x="3394117" y="456088"/>
                </a:lnTo>
                <a:cubicBezTo>
                  <a:pt x="3394225" y="457119"/>
                  <a:pt x="3394605" y="458041"/>
                  <a:pt x="3395311" y="458802"/>
                </a:cubicBezTo>
                <a:lnTo>
                  <a:pt x="3411484" y="476494"/>
                </a:lnTo>
                <a:lnTo>
                  <a:pt x="3419353" y="491960"/>
                </a:lnTo>
                <a:lnTo>
                  <a:pt x="3425052" y="515786"/>
                </a:lnTo>
                <a:lnTo>
                  <a:pt x="3422717" y="530058"/>
                </a:lnTo>
                <a:cubicBezTo>
                  <a:pt x="3422609" y="530601"/>
                  <a:pt x="3422609" y="531198"/>
                  <a:pt x="3422717" y="531741"/>
                </a:cubicBezTo>
                <a:lnTo>
                  <a:pt x="3431347" y="572117"/>
                </a:lnTo>
                <a:lnTo>
                  <a:pt x="3427928" y="579499"/>
                </a:lnTo>
                <a:cubicBezTo>
                  <a:pt x="3427439" y="580530"/>
                  <a:pt x="3427385" y="581723"/>
                  <a:pt x="3427711" y="582809"/>
                </a:cubicBezTo>
                <a:lnTo>
                  <a:pt x="3437479" y="612930"/>
                </a:lnTo>
                <a:lnTo>
                  <a:pt x="3434820" y="620419"/>
                </a:lnTo>
                <a:cubicBezTo>
                  <a:pt x="3434386" y="621612"/>
                  <a:pt x="3434495" y="622970"/>
                  <a:pt x="3435145" y="624109"/>
                </a:cubicBezTo>
                <a:lnTo>
                  <a:pt x="3440247" y="633226"/>
                </a:lnTo>
                <a:lnTo>
                  <a:pt x="3436177" y="636646"/>
                </a:lnTo>
                <a:lnTo>
                  <a:pt x="3413274" y="640336"/>
                </a:lnTo>
                <a:lnTo>
                  <a:pt x="3410236" y="635560"/>
                </a:lnTo>
                <a:cubicBezTo>
                  <a:pt x="3410073" y="635235"/>
                  <a:pt x="3409855" y="634964"/>
                  <a:pt x="3409584" y="634746"/>
                </a:cubicBezTo>
                <a:cubicBezTo>
                  <a:pt x="3408933" y="634040"/>
                  <a:pt x="3408065" y="633552"/>
                  <a:pt x="3407142" y="633390"/>
                </a:cubicBezTo>
                <a:lnTo>
                  <a:pt x="3406599" y="633280"/>
                </a:lnTo>
                <a:lnTo>
                  <a:pt x="3409041" y="634637"/>
                </a:lnTo>
                <a:cubicBezTo>
                  <a:pt x="3408390" y="634039"/>
                  <a:pt x="3407630" y="633605"/>
                  <a:pt x="3406761" y="633443"/>
                </a:cubicBezTo>
                <a:cubicBezTo>
                  <a:pt x="3406761" y="633443"/>
                  <a:pt x="3400412" y="632194"/>
                  <a:pt x="3400412" y="632194"/>
                </a:cubicBezTo>
                <a:lnTo>
                  <a:pt x="3400412" y="632032"/>
                </a:lnTo>
                <a:lnTo>
                  <a:pt x="3400955" y="632141"/>
                </a:lnTo>
                <a:lnTo>
                  <a:pt x="3396342" y="618790"/>
                </a:lnTo>
                <a:cubicBezTo>
                  <a:pt x="3396288" y="618736"/>
                  <a:pt x="3396288" y="618627"/>
                  <a:pt x="3396288" y="618627"/>
                </a:cubicBezTo>
                <a:cubicBezTo>
                  <a:pt x="3395962" y="617651"/>
                  <a:pt x="3395257" y="616783"/>
                  <a:pt x="3394334" y="616240"/>
                </a:cubicBezTo>
                <a:lnTo>
                  <a:pt x="3389178" y="613147"/>
                </a:lnTo>
                <a:cubicBezTo>
                  <a:pt x="3388582" y="612820"/>
                  <a:pt x="3387930" y="612603"/>
                  <a:pt x="3387279" y="612549"/>
                </a:cubicBezTo>
                <a:lnTo>
                  <a:pt x="3386761" y="612502"/>
                </a:lnTo>
                <a:lnTo>
                  <a:pt x="3388636" y="613091"/>
                </a:lnTo>
                <a:lnTo>
                  <a:pt x="3393792" y="616184"/>
                </a:lnTo>
                <a:cubicBezTo>
                  <a:pt x="3394714" y="616727"/>
                  <a:pt x="3395420" y="617541"/>
                  <a:pt x="3395745" y="618626"/>
                </a:cubicBezTo>
                <a:cubicBezTo>
                  <a:pt x="3395365" y="617704"/>
                  <a:pt x="3394714" y="616890"/>
                  <a:pt x="3393846" y="616347"/>
                </a:cubicBezTo>
                <a:lnTo>
                  <a:pt x="3388690" y="613254"/>
                </a:lnTo>
                <a:cubicBezTo>
                  <a:pt x="3388093" y="612929"/>
                  <a:pt x="3387442" y="612711"/>
                  <a:pt x="3386790" y="612657"/>
                </a:cubicBezTo>
                <a:lnTo>
                  <a:pt x="3328016" y="607230"/>
                </a:lnTo>
                <a:lnTo>
                  <a:pt x="3317976" y="600826"/>
                </a:lnTo>
                <a:cubicBezTo>
                  <a:pt x="3317324" y="600392"/>
                  <a:pt x="3316619" y="600175"/>
                  <a:pt x="3315859" y="600120"/>
                </a:cubicBezTo>
                <a:lnTo>
                  <a:pt x="3300338" y="598981"/>
                </a:lnTo>
                <a:lnTo>
                  <a:pt x="3298887" y="599121"/>
                </a:lnTo>
                <a:lnTo>
                  <a:pt x="3293283" y="600935"/>
                </a:lnTo>
                <a:cubicBezTo>
                  <a:pt x="3292632" y="601152"/>
                  <a:pt x="3291981" y="601533"/>
                  <a:pt x="3291492" y="602020"/>
                </a:cubicBezTo>
                <a:lnTo>
                  <a:pt x="3271792" y="621775"/>
                </a:lnTo>
                <a:lnTo>
                  <a:pt x="3248835" y="623674"/>
                </a:lnTo>
                <a:lnTo>
                  <a:pt x="3248760" y="623644"/>
                </a:lnTo>
                <a:lnTo>
                  <a:pt x="3248401" y="623674"/>
                </a:lnTo>
                <a:lnTo>
                  <a:pt x="3238226" y="619550"/>
                </a:lnTo>
                <a:lnTo>
                  <a:pt x="3233748" y="620364"/>
                </a:lnTo>
                <a:lnTo>
                  <a:pt x="3218932" y="634040"/>
                </a:lnTo>
                <a:lnTo>
                  <a:pt x="3218768" y="633945"/>
                </a:lnTo>
                <a:lnTo>
                  <a:pt x="3218607" y="634094"/>
                </a:lnTo>
                <a:lnTo>
                  <a:pt x="3218390" y="633985"/>
                </a:lnTo>
                <a:lnTo>
                  <a:pt x="3218562" y="633826"/>
                </a:lnTo>
                <a:lnTo>
                  <a:pt x="3215459" y="632032"/>
                </a:lnTo>
                <a:cubicBezTo>
                  <a:pt x="3214916" y="631761"/>
                  <a:pt x="3214374" y="631544"/>
                  <a:pt x="3213831" y="631490"/>
                </a:cubicBezTo>
                <a:lnTo>
                  <a:pt x="3213203" y="631490"/>
                </a:lnTo>
                <a:lnTo>
                  <a:pt x="3211678" y="631539"/>
                </a:lnTo>
                <a:lnTo>
                  <a:pt x="3195108" y="635614"/>
                </a:lnTo>
                <a:cubicBezTo>
                  <a:pt x="3194348" y="635831"/>
                  <a:pt x="3193643" y="636158"/>
                  <a:pt x="3193100" y="636700"/>
                </a:cubicBezTo>
                <a:lnTo>
                  <a:pt x="3188270" y="641150"/>
                </a:lnTo>
                <a:cubicBezTo>
                  <a:pt x="3186425" y="642886"/>
                  <a:pt x="3186316" y="645708"/>
                  <a:pt x="3187998" y="647554"/>
                </a:cubicBezTo>
                <a:lnTo>
                  <a:pt x="3193100" y="653035"/>
                </a:lnTo>
                <a:lnTo>
                  <a:pt x="3192394" y="659005"/>
                </a:lnTo>
                <a:cubicBezTo>
                  <a:pt x="3191092" y="658897"/>
                  <a:pt x="3189898" y="659440"/>
                  <a:pt x="3189029" y="660362"/>
                </a:cubicBezTo>
                <a:lnTo>
                  <a:pt x="3184200" y="665355"/>
                </a:lnTo>
                <a:lnTo>
                  <a:pt x="3184112" y="665269"/>
                </a:lnTo>
                <a:lnTo>
                  <a:pt x="3183820" y="665571"/>
                </a:lnTo>
                <a:lnTo>
                  <a:pt x="3183602" y="665354"/>
                </a:lnTo>
                <a:lnTo>
                  <a:pt x="3183893" y="665054"/>
                </a:lnTo>
                <a:lnTo>
                  <a:pt x="3181704" y="662912"/>
                </a:lnTo>
                <a:cubicBezTo>
                  <a:pt x="3181540" y="662749"/>
                  <a:pt x="3181323" y="662641"/>
                  <a:pt x="3181106" y="662479"/>
                </a:cubicBezTo>
                <a:cubicBezTo>
                  <a:pt x="3180998" y="662370"/>
                  <a:pt x="3180943" y="662261"/>
                  <a:pt x="3180835" y="662261"/>
                </a:cubicBezTo>
                <a:cubicBezTo>
                  <a:pt x="3180618" y="662153"/>
                  <a:pt x="3180347" y="662044"/>
                  <a:pt x="3180075" y="661936"/>
                </a:cubicBezTo>
                <a:cubicBezTo>
                  <a:pt x="3180021" y="661882"/>
                  <a:pt x="3179912" y="661827"/>
                  <a:pt x="3179858" y="661827"/>
                </a:cubicBezTo>
                <a:cubicBezTo>
                  <a:pt x="3179641" y="661719"/>
                  <a:pt x="3179424" y="661719"/>
                  <a:pt x="3179207" y="661719"/>
                </a:cubicBezTo>
                <a:cubicBezTo>
                  <a:pt x="3179044" y="661719"/>
                  <a:pt x="3178936" y="661664"/>
                  <a:pt x="3178773" y="661664"/>
                </a:cubicBezTo>
                <a:cubicBezTo>
                  <a:pt x="3178664" y="661664"/>
                  <a:pt x="3178501" y="661664"/>
                  <a:pt x="3178338" y="661664"/>
                </a:cubicBezTo>
                <a:cubicBezTo>
                  <a:pt x="3178121" y="661664"/>
                  <a:pt x="3177904" y="661664"/>
                  <a:pt x="3177688" y="661664"/>
                </a:cubicBezTo>
                <a:cubicBezTo>
                  <a:pt x="3177362" y="661664"/>
                  <a:pt x="3177090" y="661773"/>
                  <a:pt x="3176818" y="661882"/>
                </a:cubicBezTo>
                <a:cubicBezTo>
                  <a:pt x="3176765" y="661936"/>
                  <a:pt x="3176710" y="661936"/>
                  <a:pt x="3176710" y="661936"/>
                </a:cubicBezTo>
                <a:cubicBezTo>
                  <a:pt x="3176493" y="661990"/>
                  <a:pt x="3176059" y="662261"/>
                  <a:pt x="3176059" y="662261"/>
                </a:cubicBezTo>
                <a:lnTo>
                  <a:pt x="3160429" y="654013"/>
                </a:lnTo>
                <a:lnTo>
                  <a:pt x="3145722" y="639468"/>
                </a:lnTo>
                <a:cubicBezTo>
                  <a:pt x="3145234" y="638980"/>
                  <a:pt x="3144582" y="638599"/>
                  <a:pt x="3143877" y="638382"/>
                </a:cubicBezTo>
                <a:lnTo>
                  <a:pt x="3137581" y="636429"/>
                </a:lnTo>
                <a:cubicBezTo>
                  <a:pt x="3136931" y="636265"/>
                  <a:pt x="3136225" y="636158"/>
                  <a:pt x="3135574" y="636265"/>
                </a:cubicBezTo>
                <a:lnTo>
                  <a:pt x="3118913" y="638707"/>
                </a:lnTo>
                <a:cubicBezTo>
                  <a:pt x="3118641" y="638707"/>
                  <a:pt x="3118315" y="638817"/>
                  <a:pt x="3118044" y="638924"/>
                </a:cubicBezTo>
                <a:cubicBezTo>
                  <a:pt x="3118044" y="638924"/>
                  <a:pt x="3117936" y="638924"/>
                  <a:pt x="3117936" y="638924"/>
                </a:cubicBezTo>
                <a:cubicBezTo>
                  <a:pt x="3117610" y="639034"/>
                  <a:pt x="3117284" y="639197"/>
                  <a:pt x="3117013" y="639414"/>
                </a:cubicBezTo>
                <a:lnTo>
                  <a:pt x="3095522" y="654663"/>
                </a:lnTo>
                <a:lnTo>
                  <a:pt x="3073163" y="645166"/>
                </a:lnTo>
                <a:cubicBezTo>
                  <a:pt x="3072620" y="644894"/>
                  <a:pt x="3072023" y="644786"/>
                  <a:pt x="3071317" y="644786"/>
                </a:cubicBezTo>
                <a:lnTo>
                  <a:pt x="3071264" y="644786"/>
                </a:lnTo>
                <a:lnTo>
                  <a:pt x="3043097" y="645383"/>
                </a:lnTo>
                <a:cubicBezTo>
                  <a:pt x="3041578" y="645383"/>
                  <a:pt x="3040221" y="646143"/>
                  <a:pt x="3039406" y="647392"/>
                </a:cubicBezTo>
                <a:cubicBezTo>
                  <a:pt x="3038593" y="648639"/>
                  <a:pt x="3038429" y="650213"/>
                  <a:pt x="3038973" y="651570"/>
                </a:cubicBezTo>
                <a:lnTo>
                  <a:pt x="3042554" y="660525"/>
                </a:lnTo>
                <a:cubicBezTo>
                  <a:pt x="3042772" y="661068"/>
                  <a:pt x="3043097" y="661556"/>
                  <a:pt x="3043477" y="661990"/>
                </a:cubicBezTo>
                <a:lnTo>
                  <a:pt x="3068115" y="687550"/>
                </a:lnTo>
                <a:lnTo>
                  <a:pt x="3073705" y="713710"/>
                </a:lnTo>
                <a:cubicBezTo>
                  <a:pt x="3073759" y="714144"/>
                  <a:pt x="3073923" y="714578"/>
                  <a:pt x="3074140" y="714958"/>
                </a:cubicBezTo>
                <a:lnTo>
                  <a:pt x="3087164" y="738782"/>
                </a:lnTo>
                <a:lnTo>
                  <a:pt x="3064751" y="788657"/>
                </a:lnTo>
                <a:cubicBezTo>
                  <a:pt x="3064045" y="790231"/>
                  <a:pt x="3064317" y="792076"/>
                  <a:pt x="3065402" y="793378"/>
                </a:cubicBezTo>
                <a:lnTo>
                  <a:pt x="3059324" y="800922"/>
                </a:lnTo>
                <a:lnTo>
                  <a:pt x="3050803" y="804884"/>
                </a:lnTo>
                <a:cubicBezTo>
                  <a:pt x="3049827" y="805372"/>
                  <a:pt x="3049012" y="806186"/>
                  <a:pt x="3048578" y="807164"/>
                </a:cubicBezTo>
                <a:lnTo>
                  <a:pt x="3036693" y="833756"/>
                </a:lnTo>
                <a:lnTo>
                  <a:pt x="3034848" y="834027"/>
                </a:lnTo>
                <a:cubicBezTo>
                  <a:pt x="3033111" y="834299"/>
                  <a:pt x="3031646" y="835547"/>
                  <a:pt x="3031157" y="837230"/>
                </a:cubicBezTo>
                <a:lnTo>
                  <a:pt x="3028390" y="846727"/>
                </a:lnTo>
                <a:lnTo>
                  <a:pt x="3022908" y="849603"/>
                </a:lnTo>
                <a:cubicBezTo>
                  <a:pt x="3020792" y="850743"/>
                  <a:pt x="3019924" y="853402"/>
                  <a:pt x="3020955" y="855573"/>
                </a:cubicBezTo>
                <a:lnTo>
                  <a:pt x="3028227" y="870768"/>
                </a:lnTo>
                <a:lnTo>
                  <a:pt x="3017970" y="888135"/>
                </a:lnTo>
                <a:cubicBezTo>
                  <a:pt x="3017644" y="888678"/>
                  <a:pt x="3017481" y="889220"/>
                  <a:pt x="3017373" y="889817"/>
                </a:cubicBezTo>
                <a:lnTo>
                  <a:pt x="3015799" y="901106"/>
                </a:lnTo>
                <a:cubicBezTo>
                  <a:pt x="3015636" y="902571"/>
                  <a:pt x="3016179" y="904036"/>
                  <a:pt x="3017210" y="905013"/>
                </a:cubicBezTo>
                <a:cubicBezTo>
                  <a:pt x="3017590" y="905339"/>
                  <a:pt x="3017970" y="905664"/>
                  <a:pt x="3018458" y="905881"/>
                </a:cubicBezTo>
                <a:lnTo>
                  <a:pt x="3047655" y="919829"/>
                </a:lnTo>
                <a:lnTo>
                  <a:pt x="3051129" y="923899"/>
                </a:lnTo>
                <a:lnTo>
                  <a:pt x="3031211" y="966610"/>
                </a:lnTo>
                <a:lnTo>
                  <a:pt x="3025513" y="961725"/>
                </a:lnTo>
                <a:lnTo>
                  <a:pt x="3022420" y="948755"/>
                </a:lnTo>
                <a:cubicBezTo>
                  <a:pt x="3022257" y="948158"/>
                  <a:pt x="3022040" y="947615"/>
                  <a:pt x="3021660" y="947127"/>
                </a:cubicBezTo>
                <a:lnTo>
                  <a:pt x="3015854" y="939312"/>
                </a:lnTo>
                <a:cubicBezTo>
                  <a:pt x="3015311" y="938606"/>
                  <a:pt x="3014659" y="938118"/>
                  <a:pt x="3013845" y="937793"/>
                </a:cubicBezTo>
                <a:lnTo>
                  <a:pt x="3000983" y="932799"/>
                </a:lnTo>
                <a:cubicBezTo>
                  <a:pt x="2999355" y="932203"/>
                  <a:pt x="2997564" y="932528"/>
                  <a:pt x="2996316" y="933668"/>
                </a:cubicBezTo>
                <a:lnTo>
                  <a:pt x="2971840" y="955485"/>
                </a:lnTo>
                <a:cubicBezTo>
                  <a:pt x="2970972" y="956298"/>
                  <a:pt x="2970483" y="957329"/>
                  <a:pt x="2970375" y="958415"/>
                </a:cubicBezTo>
                <a:cubicBezTo>
                  <a:pt x="2970212" y="959446"/>
                  <a:pt x="2970429" y="960532"/>
                  <a:pt x="2971026" y="961454"/>
                </a:cubicBezTo>
                <a:lnTo>
                  <a:pt x="2988121" y="988426"/>
                </a:lnTo>
                <a:lnTo>
                  <a:pt x="2986330" y="1002048"/>
                </a:lnTo>
                <a:lnTo>
                  <a:pt x="2980578" y="1045736"/>
                </a:lnTo>
                <a:lnTo>
                  <a:pt x="2962343" y="1066304"/>
                </a:lnTo>
                <a:lnTo>
                  <a:pt x="2951651" y="1057676"/>
                </a:lnTo>
                <a:cubicBezTo>
                  <a:pt x="2950458" y="1056644"/>
                  <a:pt x="2948775" y="1056373"/>
                  <a:pt x="2947310" y="1056915"/>
                </a:cubicBezTo>
                <a:lnTo>
                  <a:pt x="2938193" y="1060172"/>
                </a:lnTo>
                <a:cubicBezTo>
                  <a:pt x="2937541" y="1060389"/>
                  <a:pt x="2936999" y="1060769"/>
                  <a:pt x="2936510" y="1061257"/>
                </a:cubicBezTo>
                <a:cubicBezTo>
                  <a:pt x="2936076" y="1061746"/>
                  <a:pt x="2935696" y="1062288"/>
                  <a:pt x="2935425" y="1062940"/>
                </a:cubicBezTo>
                <a:lnTo>
                  <a:pt x="2925059" y="1089966"/>
                </a:lnTo>
                <a:lnTo>
                  <a:pt x="2923105" y="1091269"/>
                </a:lnTo>
                <a:lnTo>
                  <a:pt x="2922129" y="1091920"/>
                </a:lnTo>
                <a:lnTo>
                  <a:pt x="2921935" y="1091824"/>
                </a:lnTo>
                <a:lnTo>
                  <a:pt x="2902374" y="1082260"/>
                </a:lnTo>
                <a:cubicBezTo>
                  <a:pt x="2901289" y="1081717"/>
                  <a:pt x="2900040" y="1081663"/>
                  <a:pt x="2898901" y="1082043"/>
                </a:cubicBezTo>
                <a:lnTo>
                  <a:pt x="2898195" y="1079763"/>
                </a:lnTo>
                <a:lnTo>
                  <a:pt x="2899986" y="1073957"/>
                </a:lnTo>
                <a:cubicBezTo>
                  <a:pt x="2900366" y="1072708"/>
                  <a:pt x="2900204" y="1071351"/>
                  <a:pt x="2899497" y="1070212"/>
                </a:cubicBezTo>
                <a:cubicBezTo>
                  <a:pt x="2898792" y="1069126"/>
                  <a:pt x="2897653" y="1068367"/>
                  <a:pt x="2896350" y="1068150"/>
                </a:cubicBezTo>
                <a:lnTo>
                  <a:pt x="2887612" y="1066793"/>
                </a:lnTo>
                <a:lnTo>
                  <a:pt x="2885550" y="1062234"/>
                </a:lnTo>
                <a:cubicBezTo>
                  <a:pt x="2885116" y="1061312"/>
                  <a:pt x="2884410" y="1060606"/>
                  <a:pt x="2883542" y="1060118"/>
                </a:cubicBezTo>
                <a:lnTo>
                  <a:pt x="2879635" y="1058055"/>
                </a:lnTo>
                <a:lnTo>
                  <a:pt x="2882240" y="1056046"/>
                </a:lnTo>
                <a:cubicBezTo>
                  <a:pt x="2884031" y="1054691"/>
                  <a:pt x="2884519" y="1052194"/>
                  <a:pt x="2883380" y="1050240"/>
                </a:cubicBezTo>
                <a:lnTo>
                  <a:pt x="2880123" y="1044650"/>
                </a:lnTo>
                <a:cubicBezTo>
                  <a:pt x="2879581" y="1043728"/>
                  <a:pt x="2878712" y="1042968"/>
                  <a:pt x="2877681" y="1042643"/>
                </a:cubicBezTo>
                <a:lnTo>
                  <a:pt x="2871440" y="1040526"/>
                </a:lnTo>
                <a:cubicBezTo>
                  <a:pt x="2871006" y="1040363"/>
                  <a:pt x="2870626" y="1040309"/>
                  <a:pt x="2870192" y="1040309"/>
                </a:cubicBezTo>
                <a:cubicBezTo>
                  <a:pt x="2869269" y="1040200"/>
                  <a:pt x="2868292" y="1040417"/>
                  <a:pt x="2867478" y="1040906"/>
                </a:cubicBezTo>
                <a:lnTo>
                  <a:pt x="2863137" y="1037324"/>
                </a:lnTo>
                <a:cubicBezTo>
                  <a:pt x="2862323" y="1036673"/>
                  <a:pt x="2861345" y="1036293"/>
                  <a:pt x="2860315" y="1036293"/>
                </a:cubicBezTo>
                <a:lnTo>
                  <a:pt x="2850600" y="1036130"/>
                </a:lnTo>
                <a:cubicBezTo>
                  <a:pt x="2851197" y="1035044"/>
                  <a:pt x="2851306" y="1033742"/>
                  <a:pt x="2850926" y="1032548"/>
                </a:cubicBezTo>
                <a:lnTo>
                  <a:pt x="2849895" y="1029292"/>
                </a:lnTo>
                <a:cubicBezTo>
                  <a:pt x="2849352" y="1027718"/>
                  <a:pt x="2847995" y="1026524"/>
                  <a:pt x="2846367" y="1026253"/>
                </a:cubicBezTo>
                <a:lnTo>
                  <a:pt x="2824985" y="1022508"/>
                </a:lnTo>
                <a:cubicBezTo>
                  <a:pt x="2825365" y="1021314"/>
                  <a:pt x="2825256" y="1019957"/>
                  <a:pt x="2824604" y="1018818"/>
                </a:cubicBezTo>
                <a:lnTo>
                  <a:pt x="2817604" y="1006715"/>
                </a:lnTo>
                <a:lnTo>
                  <a:pt x="2823465" y="1003568"/>
                </a:lnTo>
                <a:cubicBezTo>
                  <a:pt x="2824550" y="1002971"/>
                  <a:pt x="2825365" y="1001940"/>
                  <a:pt x="2825690" y="1000746"/>
                </a:cubicBezTo>
                <a:cubicBezTo>
                  <a:pt x="2826016" y="999497"/>
                  <a:pt x="2825799" y="998249"/>
                  <a:pt x="2825147" y="997164"/>
                </a:cubicBezTo>
                <a:lnTo>
                  <a:pt x="2808649" y="970680"/>
                </a:lnTo>
                <a:lnTo>
                  <a:pt x="2811308" y="962702"/>
                </a:lnTo>
                <a:lnTo>
                  <a:pt x="2822326" y="951360"/>
                </a:lnTo>
                <a:cubicBezTo>
                  <a:pt x="2823356" y="950275"/>
                  <a:pt x="2823791" y="948701"/>
                  <a:pt x="2823465" y="947235"/>
                </a:cubicBezTo>
                <a:cubicBezTo>
                  <a:pt x="2823139" y="945716"/>
                  <a:pt x="2822054" y="944522"/>
                  <a:pt x="2820642" y="943979"/>
                </a:cubicBezTo>
                <a:lnTo>
                  <a:pt x="2808378" y="939420"/>
                </a:lnTo>
                <a:cubicBezTo>
                  <a:pt x="2807890" y="939204"/>
                  <a:pt x="2807347" y="939149"/>
                  <a:pt x="2806804" y="939149"/>
                </a:cubicBezTo>
                <a:cubicBezTo>
                  <a:pt x="2806370" y="939095"/>
                  <a:pt x="2805881" y="939095"/>
                  <a:pt x="2805447" y="939204"/>
                </a:cubicBezTo>
                <a:lnTo>
                  <a:pt x="2805233" y="939249"/>
                </a:lnTo>
                <a:lnTo>
                  <a:pt x="2806424" y="939201"/>
                </a:lnTo>
                <a:cubicBezTo>
                  <a:pt x="2806098" y="939201"/>
                  <a:pt x="2805826" y="939201"/>
                  <a:pt x="2805501" y="939255"/>
                </a:cubicBezTo>
                <a:lnTo>
                  <a:pt x="2800639" y="940207"/>
                </a:lnTo>
                <a:lnTo>
                  <a:pt x="2800509" y="940235"/>
                </a:lnTo>
                <a:lnTo>
                  <a:pt x="2800508" y="940233"/>
                </a:lnTo>
                <a:lnTo>
                  <a:pt x="2800237" y="940286"/>
                </a:lnTo>
                <a:lnTo>
                  <a:pt x="2800128" y="940286"/>
                </a:lnTo>
                <a:lnTo>
                  <a:pt x="2800479" y="940213"/>
                </a:lnTo>
                <a:lnTo>
                  <a:pt x="2784771" y="929000"/>
                </a:lnTo>
                <a:cubicBezTo>
                  <a:pt x="2784010" y="928458"/>
                  <a:pt x="2783088" y="928187"/>
                  <a:pt x="2782165" y="928187"/>
                </a:cubicBezTo>
                <a:lnTo>
                  <a:pt x="2780713" y="928394"/>
                </a:lnTo>
                <a:lnTo>
                  <a:pt x="2780102" y="928509"/>
                </a:lnTo>
                <a:lnTo>
                  <a:pt x="2774567" y="930788"/>
                </a:lnTo>
                <a:lnTo>
                  <a:pt x="2774458" y="930625"/>
                </a:lnTo>
                <a:lnTo>
                  <a:pt x="2774725" y="930515"/>
                </a:lnTo>
                <a:lnTo>
                  <a:pt x="2770280" y="921999"/>
                </a:lnTo>
                <a:cubicBezTo>
                  <a:pt x="2769629" y="920805"/>
                  <a:pt x="2768489" y="919937"/>
                  <a:pt x="2767187" y="919666"/>
                </a:cubicBezTo>
                <a:cubicBezTo>
                  <a:pt x="2766807" y="919612"/>
                  <a:pt x="2766373" y="919612"/>
                  <a:pt x="2765993" y="919612"/>
                </a:cubicBezTo>
                <a:lnTo>
                  <a:pt x="2763778" y="920311"/>
                </a:lnTo>
                <a:lnTo>
                  <a:pt x="2763062" y="920586"/>
                </a:lnTo>
                <a:lnTo>
                  <a:pt x="2758286" y="924439"/>
                </a:lnTo>
                <a:lnTo>
                  <a:pt x="2757362" y="924458"/>
                </a:lnTo>
                <a:lnTo>
                  <a:pt x="2738152" y="924876"/>
                </a:lnTo>
                <a:lnTo>
                  <a:pt x="2738123" y="924866"/>
                </a:lnTo>
                <a:lnTo>
                  <a:pt x="2703365" y="912177"/>
                </a:lnTo>
                <a:lnTo>
                  <a:pt x="2684533" y="889709"/>
                </a:lnTo>
                <a:lnTo>
                  <a:pt x="2682634" y="880646"/>
                </a:lnTo>
                <a:cubicBezTo>
                  <a:pt x="2682471" y="879777"/>
                  <a:pt x="2682036" y="878963"/>
                  <a:pt x="2681440" y="878366"/>
                </a:cubicBezTo>
                <a:lnTo>
                  <a:pt x="2669554" y="866318"/>
                </a:lnTo>
                <a:lnTo>
                  <a:pt x="2664616" y="851014"/>
                </a:lnTo>
                <a:cubicBezTo>
                  <a:pt x="2664182" y="849657"/>
                  <a:pt x="2663205" y="848626"/>
                  <a:pt x="2661902" y="848138"/>
                </a:cubicBezTo>
                <a:cubicBezTo>
                  <a:pt x="2661522" y="847975"/>
                  <a:pt x="2661197" y="847867"/>
                  <a:pt x="2660817" y="847867"/>
                </a:cubicBezTo>
                <a:cubicBezTo>
                  <a:pt x="2659678" y="847595"/>
                  <a:pt x="2658483" y="847812"/>
                  <a:pt x="2657506" y="848409"/>
                </a:cubicBezTo>
                <a:lnTo>
                  <a:pt x="2657173" y="848615"/>
                </a:lnTo>
                <a:lnTo>
                  <a:pt x="2660437" y="848081"/>
                </a:lnTo>
                <a:cubicBezTo>
                  <a:pt x="2659460" y="847973"/>
                  <a:pt x="2658483" y="848135"/>
                  <a:pt x="2657615" y="848678"/>
                </a:cubicBezTo>
                <a:lnTo>
                  <a:pt x="2650777" y="852856"/>
                </a:lnTo>
                <a:lnTo>
                  <a:pt x="2650614" y="852640"/>
                </a:lnTo>
                <a:lnTo>
                  <a:pt x="2650916" y="852452"/>
                </a:lnTo>
                <a:lnTo>
                  <a:pt x="2642636" y="843090"/>
                </a:lnTo>
                <a:cubicBezTo>
                  <a:pt x="2641877" y="842276"/>
                  <a:pt x="2640900" y="841788"/>
                  <a:pt x="2639814" y="841625"/>
                </a:cubicBezTo>
                <a:cubicBezTo>
                  <a:pt x="2639489" y="841517"/>
                  <a:pt x="2639163" y="841463"/>
                  <a:pt x="2638783" y="841463"/>
                </a:cubicBezTo>
                <a:lnTo>
                  <a:pt x="2638622" y="841530"/>
                </a:lnTo>
                <a:lnTo>
                  <a:pt x="2639543" y="841675"/>
                </a:lnTo>
                <a:cubicBezTo>
                  <a:pt x="2639380" y="841621"/>
                  <a:pt x="2639218" y="841621"/>
                  <a:pt x="2639055" y="841621"/>
                </a:cubicBezTo>
                <a:cubicBezTo>
                  <a:pt x="2637806" y="841567"/>
                  <a:pt x="2636558" y="842109"/>
                  <a:pt x="2635689" y="843032"/>
                </a:cubicBezTo>
                <a:lnTo>
                  <a:pt x="2631999" y="846940"/>
                </a:lnTo>
                <a:cubicBezTo>
                  <a:pt x="2631999" y="846940"/>
                  <a:pt x="2629163" y="846587"/>
                  <a:pt x="2626328" y="846234"/>
                </a:cubicBezTo>
                <a:lnTo>
                  <a:pt x="2621801" y="845671"/>
                </a:lnTo>
                <a:lnTo>
                  <a:pt x="2631565" y="846831"/>
                </a:lnTo>
                <a:lnTo>
                  <a:pt x="2631680" y="846708"/>
                </a:lnTo>
                <a:lnTo>
                  <a:pt x="2620874" y="845425"/>
                </a:lnTo>
                <a:lnTo>
                  <a:pt x="2594282" y="830663"/>
                </a:lnTo>
                <a:lnTo>
                  <a:pt x="2596724" y="824639"/>
                </a:lnTo>
                <a:cubicBezTo>
                  <a:pt x="2597646" y="822414"/>
                  <a:pt x="2596615" y="819863"/>
                  <a:pt x="2594445" y="818831"/>
                </a:cubicBezTo>
                <a:lnTo>
                  <a:pt x="2592871" y="818072"/>
                </a:lnTo>
                <a:lnTo>
                  <a:pt x="2592328" y="785998"/>
                </a:lnTo>
                <a:cubicBezTo>
                  <a:pt x="2592274" y="784641"/>
                  <a:pt x="2591677" y="783339"/>
                  <a:pt x="2590591" y="782524"/>
                </a:cubicBezTo>
                <a:cubicBezTo>
                  <a:pt x="2589940" y="781982"/>
                  <a:pt x="2589180" y="781710"/>
                  <a:pt x="2588366" y="781602"/>
                </a:cubicBezTo>
                <a:cubicBezTo>
                  <a:pt x="2587715" y="781439"/>
                  <a:pt x="2587009" y="781385"/>
                  <a:pt x="2586304" y="781547"/>
                </a:cubicBezTo>
                <a:lnTo>
                  <a:pt x="2576590" y="783665"/>
                </a:lnTo>
                <a:lnTo>
                  <a:pt x="2575829" y="777369"/>
                </a:lnTo>
                <a:lnTo>
                  <a:pt x="2575721" y="752458"/>
                </a:lnTo>
                <a:lnTo>
                  <a:pt x="2581962" y="717020"/>
                </a:lnTo>
                <a:cubicBezTo>
                  <a:pt x="2582234" y="715392"/>
                  <a:pt x="2581637" y="713764"/>
                  <a:pt x="2580334" y="712733"/>
                </a:cubicBezTo>
                <a:cubicBezTo>
                  <a:pt x="2579629" y="712136"/>
                  <a:pt x="2578814" y="711864"/>
                  <a:pt x="2577946" y="711756"/>
                </a:cubicBezTo>
                <a:cubicBezTo>
                  <a:pt x="2577078" y="711593"/>
                  <a:pt x="2576155" y="711647"/>
                  <a:pt x="2575287" y="711973"/>
                </a:cubicBezTo>
                <a:lnTo>
                  <a:pt x="2575032" y="712076"/>
                </a:lnTo>
                <a:lnTo>
                  <a:pt x="2577675" y="711861"/>
                </a:lnTo>
                <a:cubicBezTo>
                  <a:pt x="2576915" y="711752"/>
                  <a:pt x="2576209" y="711861"/>
                  <a:pt x="2575504" y="712133"/>
                </a:cubicBezTo>
                <a:lnTo>
                  <a:pt x="2563456" y="717071"/>
                </a:lnTo>
                <a:lnTo>
                  <a:pt x="2548206" y="713272"/>
                </a:lnTo>
                <a:lnTo>
                  <a:pt x="2562967" y="716908"/>
                </a:lnTo>
                <a:lnTo>
                  <a:pt x="2563148" y="716835"/>
                </a:lnTo>
                <a:lnTo>
                  <a:pt x="2548477" y="713221"/>
                </a:lnTo>
                <a:lnTo>
                  <a:pt x="2541477" y="711484"/>
                </a:lnTo>
                <a:cubicBezTo>
                  <a:pt x="2541423" y="711430"/>
                  <a:pt x="2541314" y="711376"/>
                  <a:pt x="2541314" y="711376"/>
                </a:cubicBezTo>
                <a:lnTo>
                  <a:pt x="2541043" y="711376"/>
                </a:lnTo>
                <a:cubicBezTo>
                  <a:pt x="2540391" y="711268"/>
                  <a:pt x="2539686" y="711268"/>
                  <a:pt x="2539034" y="711376"/>
                </a:cubicBezTo>
                <a:lnTo>
                  <a:pt x="2516675" y="715934"/>
                </a:lnTo>
                <a:lnTo>
                  <a:pt x="2516478" y="716036"/>
                </a:lnTo>
                <a:lnTo>
                  <a:pt x="2538817" y="711481"/>
                </a:lnTo>
                <a:cubicBezTo>
                  <a:pt x="2539523" y="711373"/>
                  <a:pt x="2540174" y="711373"/>
                  <a:pt x="2540825" y="711590"/>
                </a:cubicBezTo>
                <a:lnTo>
                  <a:pt x="2539251" y="711590"/>
                </a:lnTo>
                <a:lnTo>
                  <a:pt x="2517001" y="716149"/>
                </a:lnTo>
                <a:cubicBezTo>
                  <a:pt x="2516241" y="716311"/>
                  <a:pt x="2515481" y="716691"/>
                  <a:pt x="2514884" y="717234"/>
                </a:cubicBezTo>
                <a:lnTo>
                  <a:pt x="2510488" y="721196"/>
                </a:lnTo>
                <a:lnTo>
                  <a:pt x="2479391" y="720598"/>
                </a:lnTo>
                <a:cubicBezTo>
                  <a:pt x="2477112" y="720436"/>
                  <a:pt x="2475104" y="722281"/>
                  <a:pt x="2474833" y="724614"/>
                </a:cubicBezTo>
                <a:lnTo>
                  <a:pt x="2470817" y="761844"/>
                </a:lnTo>
                <a:cubicBezTo>
                  <a:pt x="2470817" y="761844"/>
                  <a:pt x="2468863" y="761627"/>
                  <a:pt x="2468863" y="761627"/>
                </a:cubicBezTo>
                <a:lnTo>
                  <a:pt x="2468863" y="761518"/>
                </a:lnTo>
                <a:lnTo>
                  <a:pt x="2470274" y="761681"/>
                </a:lnTo>
                <a:lnTo>
                  <a:pt x="2470288" y="761552"/>
                </a:lnTo>
                <a:lnTo>
                  <a:pt x="2469080" y="761413"/>
                </a:lnTo>
                <a:lnTo>
                  <a:pt x="2465878" y="752513"/>
                </a:lnTo>
                <a:cubicBezTo>
                  <a:pt x="2465661" y="751916"/>
                  <a:pt x="2465335" y="751373"/>
                  <a:pt x="2464901" y="750939"/>
                </a:cubicBezTo>
                <a:lnTo>
                  <a:pt x="2457629" y="743287"/>
                </a:lnTo>
                <a:cubicBezTo>
                  <a:pt x="2457087" y="742690"/>
                  <a:pt x="2456326" y="742365"/>
                  <a:pt x="2455567" y="742147"/>
                </a:cubicBezTo>
                <a:cubicBezTo>
                  <a:pt x="2455024" y="741876"/>
                  <a:pt x="2454481" y="741713"/>
                  <a:pt x="2453884" y="741713"/>
                </a:cubicBezTo>
                <a:lnTo>
                  <a:pt x="2450249" y="741550"/>
                </a:lnTo>
                <a:lnTo>
                  <a:pt x="2449705" y="740410"/>
                </a:lnTo>
                <a:cubicBezTo>
                  <a:pt x="2449000" y="738891"/>
                  <a:pt x="2447535" y="737968"/>
                  <a:pt x="2445961" y="737860"/>
                </a:cubicBezTo>
                <a:cubicBezTo>
                  <a:pt x="2445038" y="737643"/>
                  <a:pt x="2444115" y="737697"/>
                  <a:pt x="2443193" y="738077"/>
                </a:cubicBezTo>
                <a:lnTo>
                  <a:pt x="2442951" y="738180"/>
                </a:lnTo>
                <a:lnTo>
                  <a:pt x="2445689" y="737965"/>
                </a:lnTo>
                <a:cubicBezTo>
                  <a:pt x="2444984" y="737911"/>
                  <a:pt x="2444278" y="738019"/>
                  <a:pt x="2443573" y="738290"/>
                </a:cubicBezTo>
                <a:lnTo>
                  <a:pt x="2439990" y="739810"/>
                </a:lnTo>
                <a:lnTo>
                  <a:pt x="2439774" y="739539"/>
                </a:lnTo>
                <a:lnTo>
                  <a:pt x="2442975" y="738182"/>
                </a:lnTo>
                <a:lnTo>
                  <a:pt x="2442945" y="738182"/>
                </a:lnTo>
                <a:lnTo>
                  <a:pt x="2439991" y="739434"/>
                </a:lnTo>
                <a:lnTo>
                  <a:pt x="2426260" y="721361"/>
                </a:lnTo>
                <a:cubicBezTo>
                  <a:pt x="2425501" y="720385"/>
                  <a:pt x="2424362" y="719733"/>
                  <a:pt x="2423113" y="719625"/>
                </a:cubicBezTo>
                <a:cubicBezTo>
                  <a:pt x="2423005" y="719625"/>
                  <a:pt x="2422951" y="719625"/>
                  <a:pt x="2422896" y="719625"/>
                </a:cubicBezTo>
                <a:cubicBezTo>
                  <a:pt x="2422733" y="719571"/>
                  <a:pt x="2422625" y="719517"/>
                  <a:pt x="2422462" y="719517"/>
                </a:cubicBezTo>
                <a:cubicBezTo>
                  <a:pt x="2421214" y="719408"/>
                  <a:pt x="2419966" y="719788"/>
                  <a:pt x="2419043" y="720602"/>
                </a:cubicBezTo>
                <a:lnTo>
                  <a:pt x="2410360" y="728037"/>
                </a:lnTo>
                <a:lnTo>
                  <a:pt x="2410342" y="728064"/>
                </a:lnTo>
                <a:lnTo>
                  <a:pt x="2418934" y="720707"/>
                </a:lnTo>
                <a:cubicBezTo>
                  <a:pt x="2419856" y="719892"/>
                  <a:pt x="2421105" y="719512"/>
                  <a:pt x="2422353" y="719621"/>
                </a:cubicBezTo>
                <a:cubicBezTo>
                  <a:pt x="2422515" y="719675"/>
                  <a:pt x="2422624" y="719729"/>
                  <a:pt x="2422787" y="719729"/>
                </a:cubicBezTo>
                <a:cubicBezTo>
                  <a:pt x="2421593" y="719675"/>
                  <a:pt x="2420454" y="720055"/>
                  <a:pt x="2419531" y="720815"/>
                </a:cubicBezTo>
                <a:lnTo>
                  <a:pt x="2410848" y="728250"/>
                </a:lnTo>
                <a:cubicBezTo>
                  <a:pt x="2410251" y="728793"/>
                  <a:pt x="2409817" y="729444"/>
                  <a:pt x="2409545" y="730150"/>
                </a:cubicBezTo>
                <a:cubicBezTo>
                  <a:pt x="2408785" y="730041"/>
                  <a:pt x="2408134" y="730258"/>
                  <a:pt x="2407428" y="730638"/>
                </a:cubicBezTo>
                <a:lnTo>
                  <a:pt x="2403793" y="732537"/>
                </a:lnTo>
                <a:lnTo>
                  <a:pt x="2403358" y="732374"/>
                </a:lnTo>
                <a:lnTo>
                  <a:pt x="2406778" y="730583"/>
                </a:lnTo>
                <a:cubicBezTo>
                  <a:pt x="2407483" y="730204"/>
                  <a:pt x="2408189" y="730041"/>
                  <a:pt x="2408948" y="730041"/>
                </a:cubicBezTo>
                <a:lnTo>
                  <a:pt x="2409012" y="729948"/>
                </a:lnTo>
                <a:lnTo>
                  <a:pt x="2406886" y="730479"/>
                </a:lnTo>
                <a:lnTo>
                  <a:pt x="2403467" y="732270"/>
                </a:lnTo>
                <a:lnTo>
                  <a:pt x="2402165" y="731728"/>
                </a:lnTo>
                <a:lnTo>
                  <a:pt x="2397009" y="724238"/>
                </a:lnTo>
                <a:cubicBezTo>
                  <a:pt x="2396249" y="723098"/>
                  <a:pt x="2395055" y="722447"/>
                  <a:pt x="2393753" y="722339"/>
                </a:cubicBezTo>
                <a:cubicBezTo>
                  <a:pt x="2392667" y="722013"/>
                  <a:pt x="2391474" y="722122"/>
                  <a:pt x="2390388" y="722718"/>
                </a:cubicBezTo>
                <a:lnTo>
                  <a:pt x="2390299" y="722767"/>
                </a:lnTo>
                <a:lnTo>
                  <a:pt x="2393644" y="722389"/>
                </a:lnTo>
                <a:cubicBezTo>
                  <a:pt x="2392721" y="722335"/>
                  <a:pt x="2391799" y="722389"/>
                  <a:pt x="2390985" y="722877"/>
                </a:cubicBezTo>
                <a:lnTo>
                  <a:pt x="2382627" y="727491"/>
                </a:lnTo>
                <a:lnTo>
                  <a:pt x="2382302" y="727219"/>
                </a:lnTo>
                <a:lnTo>
                  <a:pt x="2390334" y="722824"/>
                </a:lnTo>
                <a:lnTo>
                  <a:pt x="2390285" y="722774"/>
                </a:lnTo>
                <a:lnTo>
                  <a:pt x="2382356" y="727114"/>
                </a:lnTo>
                <a:lnTo>
                  <a:pt x="2381325" y="726192"/>
                </a:lnTo>
                <a:cubicBezTo>
                  <a:pt x="2380511" y="725540"/>
                  <a:pt x="2379480" y="725106"/>
                  <a:pt x="2378449" y="725106"/>
                </a:cubicBezTo>
                <a:lnTo>
                  <a:pt x="2378232" y="725106"/>
                </a:lnTo>
                <a:cubicBezTo>
                  <a:pt x="2378069" y="725052"/>
                  <a:pt x="2377960" y="724998"/>
                  <a:pt x="2377797" y="724998"/>
                </a:cubicBezTo>
                <a:cubicBezTo>
                  <a:pt x="2377797" y="724998"/>
                  <a:pt x="2359237" y="724727"/>
                  <a:pt x="2359237" y="724727"/>
                </a:cubicBezTo>
                <a:lnTo>
                  <a:pt x="2357229" y="724727"/>
                </a:lnTo>
                <a:lnTo>
                  <a:pt x="2356686" y="724727"/>
                </a:lnTo>
                <a:cubicBezTo>
                  <a:pt x="2354570" y="724672"/>
                  <a:pt x="2352779" y="726083"/>
                  <a:pt x="2352236" y="728091"/>
                </a:cubicBezTo>
                <a:lnTo>
                  <a:pt x="2352215" y="728171"/>
                </a:lnTo>
                <a:lnTo>
                  <a:pt x="2356632" y="724832"/>
                </a:lnTo>
                <a:lnTo>
                  <a:pt x="2357174" y="724832"/>
                </a:lnTo>
                <a:cubicBezTo>
                  <a:pt x="2355112" y="724832"/>
                  <a:pt x="2353375" y="726243"/>
                  <a:pt x="2352833" y="728197"/>
                </a:cubicBezTo>
                <a:lnTo>
                  <a:pt x="2351476" y="733353"/>
                </a:lnTo>
                <a:lnTo>
                  <a:pt x="2350879" y="733244"/>
                </a:lnTo>
                <a:lnTo>
                  <a:pt x="2350921" y="733082"/>
                </a:lnTo>
                <a:lnTo>
                  <a:pt x="2346701" y="732107"/>
                </a:lnTo>
                <a:cubicBezTo>
                  <a:pt x="2346103" y="731998"/>
                  <a:pt x="2345507" y="731998"/>
                  <a:pt x="2344964" y="732107"/>
                </a:cubicBezTo>
                <a:cubicBezTo>
                  <a:pt x="2343173" y="732161"/>
                  <a:pt x="2341491" y="733193"/>
                  <a:pt x="2340839" y="734983"/>
                </a:cubicBezTo>
                <a:lnTo>
                  <a:pt x="2340797" y="735097"/>
                </a:lnTo>
                <a:lnTo>
                  <a:pt x="2344855" y="732267"/>
                </a:lnTo>
                <a:cubicBezTo>
                  <a:pt x="2343281" y="732484"/>
                  <a:pt x="2341924" y="733569"/>
                  <a:pt x="2341327" y="735143"/>
                </a:cubicBezTo>
                <a:lnTo>
                  <a:pt x="2334218" y="754463"/>
                </a:lnTo>
                <a:lnTo>
                  <a:pt x="2314355" y="774381"/>
                </a:lnTo>
                <a:lnTo>
                  <a:pt x="2313812" y="774272"/>
                </a:lnTo>
                <a:lnTo>
                  <a:pt x="2313918" y="774166"/>
                </a:lnTo>
                <a:lnTo>
                  <a:pt x="2292973" y="769988"/>
                </a:lnTo>
                <a:cubicBezTo>
                  <a:pt x="2292431" y="769879"/>
                  <a:pt x="2291833" y="769879"/>
                  <a:pt x="2291291" y="769988"/>
                </a:cubicBezTo>
                <a:cubicBezTo>
                  <a:pt x="2290259" y="769988"/>
                  <a:pt x="2289228" y="770313"/>
                  <a:pt x="2288414" y="771019"/>
                </a:cubicBezTo>
                <a:lnTo>
                  <a:pt x="2288407" y="771035"/>
                </a:lnTo>
                <a:lnTo>
                  <a:pt x="2291182" y="770040"/>
                </a:lnTo>
                <a:cubicBezTo>
                  <a:pt x="2290422" y="770202"/>
                  <a:pt x="2289717" y="770528"/>
                  <a:pt x="2289119" y="771017"/>
                </a:cubicBezTo>
                <a:cubicBezTo>
                  <a:pt x="2288088" y="771885"/>
                  <a:pt x="2287491" y="773187"/>
                  <a:pt x="2287491" y="774544"/>
                </a:cubicBezTo>
                <a:lnTo>
                  <a:pt x="2287817" y="797012"/>
                </a:lnTo>
                <a:lnTo>
                  <a:pt x="2279730" y="818123"/>
                </a:lnTo>
                <a:cubicBezTo>
                  <a:pt x="2279567" y="818503"/>
                  <a:pt x="2279459" y="818937"/>
                  <a:pt x="2279459" y="819371"/>
                </a:cubicBezTo>
                <a:lnTo>
                  <a:pt x="2278428" y="832939"/>
                </a:lnTo>
                <a:cubicBezTo>
                  <a:pt x="2278374" y="834079"/>
                  <a:pt x="2278699" y="835164"/>
                  <a:pt x="2279351" y="836032"/>
                </a:cubicBezTo>
                <a:lnTo>
                  <a:pt x="2291670" y="852422"/>
                </a:lnTo>
                <a:lnTo>
                  <a:pt x="2267140" y="860617"/>
                </a:lnTo>
                <a:cubicBezTo>
                  <a:pt x="2265566" y="861160"/>
                  <a:pt x="2264372" y="862516"/>
                  <a:pt x="2264101" y="864144"/>
                </a:cubicBezTo>
                <a:cubicBezTo>
                  <a:pt x="2263830" y="865772"/>
                  <a:pt x="2264481" y="867455"/>
                  <a:pt x="2265783" y="868486"/>
                </a:cubicBezTo>
                <a:lnTo>
                  <a:pt x="2275497" y="876138"/>
                </a:lnTo>
                <a:lnTo>
                  <a:pt x="2278102" y="886667"/>
                </a:lnTo>
                <a:lnTo>
                  <a:pt x="2282740" y="889987"/>
                </a:lnTo>
                <a:lnTo>
                  <a:pt x="2285701" y="889736"/>
                </a:lnTo>
                <a:cubicBezTo>
                  <a:pt x="2287465" y="889587"/>
                  <a:pt x="2289228" y="889437"/>
                  <a:pt x="2289228" y="889437"/>
                </a:cubicBezTo>
                <a:lnTo>
                  <a:pt x="2289228" y="889549"/>
                </a:lnTo>
                <a:lnTo>
                  <a:pt x="2289934" y="889489"/>
                </a:lnTo>
                <a:lnTo>
                  <a:pt x="2289934" y="926121"/>
                </a:lnTo>
                <a:lnTo>
                  <a:pt x="2282770" y="929106"/>
                </a:lnTo>
                <a:lnTo>
                  <a:pt x="2282553" y="928943"/>
                </a:lnTo>
                <a:cubicBezTo>
                  <a:pt x="2282553" y="928943"/>
                  <a:pt x="2289228" y="926230"/>
                  <a:pt x="2289228" y="926230"/>
                </a:cubicBezTo>
                <a:lnTo>
                  <a:pt x="2289228" y="926070"/>
                </a:lnTo>
                <a:lnTo>
                  <a:pt x="2282607" y="928783"/>
                </a:lnTo>
                <a:lnTo>
                  <a:pt x="2275932" y="923953"/>
                </a:lnTo>
                <a:cubicBezTo>
                  <a:pt x="2275335" y="923519"/>
                  <a:pt x="2274684" y="923248"/>
                  <a:pt x="2273924" y="923139"/>
                </a:cubicBezTo>
                <a:lnTo>
                  <a:pt x="2231051" y="917170"/>
                </a:lnTo>
                <a:cubicBezTo>
                  <a:pt x="2230508" y="917061"/>
                  <a:pt x="2229965" y="917115"/>
                  <a:pt x="2229422" y="917278"/>
                </a:cubicBezTo>
                <a:lnTo>
                  <a:pt x="2229096" y="917278"/>
                </a:lnTo>
                <a:cubicBezTo>
                  <a:pt x="2228880" y="917278"/>
                  <a:pt x="2228500" y="917278"/>
                  <a:pt x="2228500" y="917278"/>
                </a:cubicBezTo>
                <a:lnTo>
                  <a:pt x="2206032" y="922380"/>
                </a:lnTo>
                <a:cubicBezTo>
                  <a:pt x="2205598" y="922434"/>
                  <a:pt x="2205218" y="922597"/>
                  <a:pt x="2204838" y="922814"/>
                </a:cubicBezTo>
                <a:lnTo>
                  <a:pt x="2188502" y="931877"/>
                </a:lnTo>
                <a:lnTo>
                  <a:pt x="2136457" y="933342"/>
                </a:lnTo>
                <a:cubicBezTo>
                  <a:pt x="2136295" y="933342"/>
                  <a:pt x="2136024" y="933451"/>
                  <a:pt x="2136024" y="933451"/>
                </a:cubicBezTo>
                <a:lnTo>
                  <a:pt x="2135480" y="933451"/>
                </a:lnTo>
                <a:cubicBezTo>
                  <a:pt x="2133744" y="933505"/>
                  <a:pt x="2132170" y="934590"/>
                  <a:pt x="2131464" y="936219"/>
                </a:cubicBezTo>
                <a:lnTo>
                  <a:pt x="2131457" y="936237"/>
                </a:lnTo>
                <a:lnTo>
                  <a:pt x="2135426" y="933501"/>
                </a:lnTo>
                <a:lnTo>
                  <a:pt x="2135969" y="933501"/>
                </a:lnTo>
                <a:cubicBezTo>
                  <a:pt x="2134340" y="933718"/>
                  <a:pt x="2132984" y="934696"/>
                  <a:pt x="2132333" y="936215"/>
                </a:cubicBezTo>
                <a:cubicBezTo>
                  <a:pt x="2132333" y="936215"/>
                  <a:pt x="2130487" y="940502"/>
                  <a:pt x="2130487" y="940502"/>
                </a:cubicBezTo>
                <a:lnTo>
                  <a:pt x="2129565" y="940502"/>
                </a:lnTo>
                <a:lnTo>
                  <a:pt x="2129610" y="940397"/>
                </a:lnTo>
                <a:lnTo>
                  <a:pt x="2129185" y="940397"/>
                </a:lnTo>
                <a:lnTo>
                  <a:pt x="2117137" y="931388"/>
                </a:lnTo>
                <a:cubicBezTo>
                  <a:pt x="2116106" y="930629"/>
                  <a:pt x="2114803" y="930357"/>
                  <a:pt x="2113555" y="930629"/>
                </a:cubicBezTo>
                <a:lnTo>
                  <a:pt x="2112876" y="930707"/>
                </a:lnTo>
                <a:lnTo>
                  <a:pt x="2109974" y="933556"/>
                </a:lnTo>
                <a:lnTo>
                  <a:pt x="2106229" y="944518"/>
                </a:lnTo>
                <a:cubicBezTo>
                  <a:pt x="2105849" y="945658"/>
                  <a:pt x="2105903" y="946906"/>
                  <a:pt x="2106446" y="947992"/>
                </a:cubicBezTo>
                <a:lnTo>
                  <a:pt x="2110950" y="957109"/>
                </a:lnTo>
                <a:lnTo>
                  <a:pt x="2103244" y="963621"/>
                </a:lnTo>
                <a:cubicBezTo>
                  <a:pt x="2101399" y="965141"/>
                  <a:pt x="2101073" y="967800"/>
                  <a:pt x="2102430" y="969700"/>
                </a:cubicBezTo>
                <a:lnTo>
                  <a:pt x="2105143" y="973553"/>
                </a:lnTo>
                <a:lnTo>
                  <a:pt x="2107764" y="974863"/>
                </a:lnTo>
                <a:lnTo>
                  <a:pt x="2108997" y="975347"/>
                </a:lnTo>
                <a:cubicBezTo>
                  <a:pt x="2109702" y="975347"/>
                  <a:pt x="2110354" y="975293"/>
                  <a:pt x="2111004" y="974967"/>
                </a:cubicBezTo>
                <a:lnTo>
                  <a:pt x="2115662" y="972713"/>
                </a:lnTo>
                <a:lnTo>
                  <a:pt x="2115780" y="972523"/>
                </a:lnTo>
                <a:cubicBezTo>
                  <a:pt x="2115780" y="972523"/>
                  <a:pt x="2116974" y="971980"/>
                  <a:pt x="2116974" y="971980"/>
                </a:cubicBezTo>
                <a:lnTo>
                  <a:pt x="2114695" y="975617"/>
                </a:lnTo>
                <a:cubicBezTo>
                  <a:pt x="2113772" y="977136"/>
                  <a:pt x="2113826" y="979090"/>
                  <a:pt x="2114803" y="980555"/>
                </a:cubicBezTo>
                <a:lnTo>
                  <a:pt x="2120827" y="989456"/>
                </a:lnTo>
                <a:lnTo>
                  <a:pt x="2114369" y="993037"/>
                </a:lnTo>
                <a:lnTo>
                  <a:pt x="2114206" y="992657"/>
                </a:lnTo>
                <a:lnTo>
                  <a:pt x="2114401" y="992551"/>
                </a:lnTo>
                <a:lnTo>
                  <a:pt x="2113772" y="991031"/>
                </a:lnTo>
                <a:cubicBezTo>
                  <a:pt x="2112959" y="989023"/>
                  <a:pt x="2110841" y="987884"/>
                  <a:pt x="2108726" y="988318"/>
                </a:cubicBezTo>
                <a:cubicBezTo>
                  <a:pt x="2108237" y="988318"/>
                  <a:pt x="2107803" y="988372"/>
                  <a:pt x="2107314" y="988535"/>
                </a:cubicBezTo>
                <a:lnTo>
                  <a:pt x="2107214" y="988568"/>
                </a:lnTo>
                <a:lnTo>
                  <a:pt x="2108508" y="988369"/>
                </a:lnTo>
                <a:cubicBezTo>
                  <a:pt x="2108291" y="988369"/>
                  <a:pt x="2107965" y="988478"/>
                  <a:pt x="2107965" y="988478"/>
                </a:cubicBezTo>
                <a:lnTo>
                  <a:pt x="2097980" y="991734"/>
                </a:lnTo>
                <a:cubicBezTo>
                  <a:pt x="2096786" y="992113"/>
                  <a:pt x="2095809" y="992982"/>
                  <a:pt x="2095267" y="994176"/>
                </a:cubicBezTo>
                <a:lnTo>
                  <a:pt x="2095049" y="994610"/>
                </a:lnTo>
                <a:lnTo>
                  <a:pt x="2094452" y="994122"/>
                </a:lnTo>
                <a:lnTo>
                  <a:pt x="2094551" y="994036"/>
                </a:lnTo>
                <a:lnTo>
                  <a:pt x="2093584" y="993311"/>
                </a:lnTo>
                <a:cubicBezTo>
                  <a:pt x="2092607" y="992551"/>
                  <a:pt x="2091413" y="992226"/>
                  <a:pt x="2090273" y="992388"/>
                </a:cubicBezTo>
                <a:lnTo>
                  <a:pt x="2090017" y="992416"/>
                </a:lnTo>
                <a:lnTo>
                  <a:pt x="2089133" y="992602"/>
                </a:lnTo>
                <a:cubicBezTo>
                  <a:pt x="2087668" y="993145"/>
                  <a:pt x="2086582" y="994393"/>
                  <a:pt x="2086257" y="995913"/>
                </a:cubicBezTo>
                <a:lnTo>
                  <a:pt x="2084032" y="1006441"/>
                </a:lnTo>
                <a:lnTo>
                  <a:pt x="2078063" y="1009100"/>
                </a:lnTo>
                <a:cubicBezTo>
                  <a:pt x="2077248" y="1009426"/>
                  <a:pt x="2076597" y="1010022"/>
                  <a:pt x="2076108" y="1010728"/>
                </a:cubicBezTo>
                <a:lnTo>
                  <a:pt x="2070301" y="1019520"/>
                </a:lnTo>
                <a:cubicBezTo>
                  <a:pt x="2069488" y="1020768"/>
                  <a:pt x="2069325" y="1022342"/>
                  <a:pt x="2069868" y="1023699"/>
                </a:cubicBezTo>
                <a:lnTo>
                  <a:pt x="2073123" y="1031785"/>
                </a:lnTo>
                <a:cubicBezTo>
                  <a:pt x="2073666" y="1033250"/>
                  <a:pt x="2074969" y="1034281"/>
                  <a:pt x="2076434" y="1034553"/>
                </a:cubicBezTo>
                <a:lnTo>
                  <a:pt x="2076271" y="1037429"/>
                </a:lnTo>
                <a:lnTo>
                  <a:pt x="2073178" y="1039275"/>
                </a:lnTo>
                <a:lnTo>
                  <a:pt x="2072690" y="1038894"/>
                </a:lnTo>
                <a:lnTo>
                  <a:pt x="2072822" y="1038817"/>
                </a:lnTo>
                <a:lnTo>
                  <a:pt x="2071496" y="1037704"/>
                </a:lnTo>
                <a:cubicBezTo>
                  <a:pt x="2070628" y="1037053"/>
                  <a:pt x="2069543" y="1036726"/>
                  <a:pt x="2068457" y="1036726"/>
                </a:cubicBezTo>
                <a:lnTo>
                  <a:pt x="2066902" y="1037264"/>
                </a:lnTo>
                <a:lnTo>
                  <a:pt x="2064874" y="1038350"/>
                </a:lnTo>
                <a:lnTo>
                  <a:pt x="2060207" y="1044049"/>
                </a:lnTo>
                <a:cubicBezTo>
                  <a:pt x="2059230" y="1045243"/>
                  <a:pt x="2058905" y="1046925"/>
                  <a:pt x="2059447" y="1048391"/>
                </a:cubicBezTo>
                <a:lnTo>
                  <a:pt x="2064820" y="1063586"/>
                </a:lnTo>
                <a:lnTo>
                  <a:pt x="2064441" y="1064780"/>
                </a:lnTo>
                <a:lnTo>
                  <a:pt x="2063409" y="1064346"/>
                </a:lnTo>
                <a:lnTo>
                  <a:pt x="2063441" y="1064240"/>
                </a:lnTo>
                <a:lnTo>
                  <a:pt x="2056843" y="1061420"/>
                </a:lnTo>
                <a:lnTo>
                  <a:pt x="2055215" y="1048503"/>
                </a:lnTo>
                <a:cubicBezTo>
                  <a:pt x="2055052" y="1047147"/>
                  <a:pt x="2054292" y="1045953"/>
                  <a:pt x="2053153" y="1045248"/>
                </a:cubicBezTo>
                <a:lnTo>
                  <a:pt x="2046315" y="1040852"/>
                </a:lnTo>
                <a:cubicBezTo>
                  <a:pt x="2045554" y="1040363"/>
                  <a:pt x="2044632" y="1040146"/>
                  <a:pt x="2043710" y="1040146"/>
                </a:cubicBezTo>
                <a:lnTo>
                  <a:pt x="2033018" y="1040471"/>
                </a:lnTo>
                <a:cubicBezTo>
                  <a:pt x="2032041" y="1040526"/>
                  <a:pt x="2031173" y="1040852"/>
                  <a:pt x="2030413" y="1041394"/>
                </a:cubicBezTo>
                <a:lnTo>
                  <a:pt x="2014512" y="1053442"/>
                </a:lnTo>
                <a:lnTo>
                  <a:pt x="2008325" y="1052357"/>
                </a:lnTo>
                <a:lnTo>
                  <a:pt x="1988951" y="1026795"/>
                </a:lnTo>
                <a:lnTo>
                  <a:pt x="1988625" y="1026362"/>
                </a:lnTo>
                <a:cubicBezTo>
                  <a:pt x="1988571" y="1026307"/>
                  <a:pt x="1988462" y="1026253"/>
                  <a:pt x="1988462" y="1026199"/>
                </a:cubicBezTo>
                <a:cubicBezTo>
                  <a:pt x="1988137" y="1025819"/>
                  <a:pt x="1987757" y="1025493"/>
                  <a:pt x="1987377" y="1025222"/>
                </a:cubicBezTo>
                <a:cubicBezTo>
                  <a:pt x="1987268" y="1025167"/>
                  <a:pt x="1987160" y="1025113"/>
                  <a:pt x="1987051" y="1025113"/>
                </a:cubicBezTo>
                <a:cubicBezTo>
                  <a:pt x="1986672" y="1024951"/>
                  <a:pt x="1986292" y="1024734"/>
                  <a:pt x="1985857" y="1024679"/>
                </a:cubicBezTo>
                <a:cubicBezTo>
                  <a:pt x="1985803" y="1024679"/>
                  <a:pt x="1985694" y="1024679"/>
                  <a:pt x="1985640" y="1024679"/>
                </a:cubicBezTo>
                <a:cubicBezTo>
                  <a:pt x="1985152" y="1024625"/>
                  <a:pt x="1984718" y="1024571"/>
                  <a:pt x="1984229" y="1024679"/>
                </a:cubicBezTo>
                <a:cubicBezTo>
                  <a:pt x="1984067" y="1024734"/>
                  <a:pt x="1983958" y="1024841"/>
                  <a:pt x="1983850" y="1024841"/>
                </a:cubicBezTo>
                <a:cubicBezTo>
                  <a:pt x="1983415" y="1024951"/>
                  <a:pt x="1983035" y="1025059"/>
                  <a:pt x="1982656" y="1025276"/>
                </a:cubicBezTo>
                <a:lnTo>
                  <a:pt x="1964964" y="1036076"/>
                </a:lnTo>
                <a:cubicBezTo>
                  <a:pt x="1964366" y="1036455"/>
                  <a:pt x="1963878" y="1036944"/>
                  <a:pt x="1963498" y="1037487"/>
                </a:cubicBezTo>
                <a:lnTo>
                  <a:pt x="1959319" y="1043945"/>
                </a:lnTo>
                <a:lnTo>
                  <a:pt x="1949062" y="1036184"/>
                </a:lnTo>
                <a:cubicBezTo>
                  <a:pt x="1948031" y="1035425"/>
                  <a:pt x="1946728" y="1035153"/>
                  <a:pt x="1945480" y="1035369"/>
                </a:cubicBezTo>
                <a:cubicBezTo>
                  <a:pt x="1944232" y="1035588"/>
                  <a:pt x="1943093" y="1036347"/>
                  <a:pt x="1942441" y="1037432"/>
                </a:cubicBezTo>
                <a:lnTo>
                  <a:pt x="1919539" y="1074716"/>
                </a:lnTo>
                <a:lnTo>
                  <a:pt x="1902824" y="1083183"/>
                </a:lnTo>
                <a:cubicBezTo>
                  <a:pt x="1901467" y="1083888"/>
                  <a:pt x="1900544" y="1085190"/>
                  <a:pt x="1900381" y="1086655"/>
                </a:cubicBezTo>
                <a:lnTo>
                  <a:pt x="1900381" y="1088009"/>
                </a:lnTo>
                <a:lnTo>
                  <a:pt x="1900407" y="1088145"/>
                </a:lnTo>
                <a:lnTo>
                  <a:pt x="1901033" y="1088772"/>
                </a:lnTo>
                <a:lnTo>
                  <a:pt x="1902390" y="1096153"/>
                </a:lnTo>
                <a:lnTo>
                  <a:pt x="1899730" y="1096804"/>
                </a:lnTo>
                <a:lnTo>
                  <a:pt x="1895009" y="1080415"/>
                </a:lnTo>
                <a:lnTo>
                  <a:pt x="1895985" y="1064839"/>
                </a:lnTo>
                <a:lnTo>
                  <a:pt x="1960079" y="1001451"/>
                </a:lnTo>
                <a:cubicBezTo>
                  <a:pt x="1961653" y="999932"/>
                  <a:pt x="1961870" y="997490"/>
                  <a:pt x="1960622" y="995644"/>
                </a:cubicBezTo>
                <a:cubicBezTo>
                  <a:pt x="1960568" y="995590"/>
                  <a:pt x="1960568" y="995481"/>
                  <a:pt x="1960568" y="995481"/>
                </a:cubicBezTo>
                <a:lnTo>
                  <a:pt x="1957257" y="990652"/>
                </a:lnTo>
                <a:cubicBezTo>
                  <a:pt x="1956606" y="989729"/>
                  <a:pt x="1955629" y="989077"/>
                  <a:pt x="1954543" y="988806"/>
                </a:cubicBezTo>
                <a:lnTo>
                  <a:pt x="1949333" y="987612"/>
                </a:lnTo>
                <a:lnTo>
                  <a:pt x="1947814" y="977572"/>
                </a:lnTo>
                <a:cubicBezTo>
                  <a:pt x="1947759" y="977138"/>
                  <a:pt x="1947651" y="976813"/>
                  <a:pt x="1947488" y="976432"/>
                </a:cubicBezTo>
                <a:cubicBezTo>
                  <a:pt x="1947109" y="975510"/>
                  <a:pt x="1946457" y="974750"/>
                  <a:pt x="1945589" y="974208"/>
                </a:cubicBezTo>
                <a:lnTo>
                  <a:pt x="1923664" y="960966"/>
                </a:lnTo>
                <a:lnTo>
                  <a:pt x="1923555" y="957764"/>
                </a:lnTo>
                <a:cubicBezTo>
                  <a:pt x="1923555" y="957167"/>
                  <a:pt x="1923392" y="956624"/>
                  <a:pt x="1923175" y="956135"/>
                </a:cubicBezTo>
                <a:cubicBezTo>
                  <a:pt x="1923012" y="955647"/>
                  <a:pt x="1922741" y="955159"/>
                  <a:pt x="1922415" y="954779"/>
                </a:cubicBezTo>
                <a:lnTo>
                  <a:pt x="1914003" y="944793"/>
                </a:lnTo>
                <a:lnTo>
                  <a:pt x="1915143" y="944359"/>
                </a:lnTo>
                <a:cubicBezTo>
                  <a:pt x="1916337" y="943925"/>
                  <a:pt x="1917314" y="943002"/>
                  <a:pt x="1917802" y="941863"/>
                </a:cubicBezTo>
                <a:cubicBezTo>
                  <a:pt x="1918291" y="940669"/>
                  <a:pt x="1918291" y="939366"/>
                  <a:pt x="1917748" y="938226"/>
                </a:cubicBezTo>
                <a:lnTo>
                  <a:pt x="1913352" y="928675"/>
                </a:lnTo>
                <a:lnTo>
                  <a:pt x="1914275" y="928566"/>
                </a:lnTo>
                <a:cubicBezTo>
                  <a:pt x="1915578" y="928404"/>
                  <a:pt x="1916717" y="927698"/>
                  <a:pt x="1917423" y="926613"/>
                </a:cubicBezTo>
                <a:lnTo>
                  <a:pt x="1925563" y="914348"/>
                </a:lnTo>
                <a:cubicBezTo>
                  <a:pt x="1926160" y="913371"/>
                  <a:pt x="1926432" y="912231"/>
                  <a:pt x="1926269" y="911145"/>
                </a:cubicBezTo>
                <a:lnTo>
                  <a:pt x="1924315" y="898338"/>
                </a:lnTo>
                <a:cubicBezTo>
                  <a:pt x="1924152" y="897307"/>
                  <a:pt x="1923664" y="896384"/>
                  <a:pt x="1922904" y="895679"/>
                </a:cubicBezTo>
                <a:lnTo>
                  <a:pt x="1922212" y="895159"/>
                </a:lnTo>
                <a:lnTo>
                  <a:pt x="1922035" y="895027"/>
                </a:lnTo>
                <a:lnTo>
                  <a:pt x="1876287" y="868435"/>
                </a:lnTo>
                <a:cubicBezTo>
                  <a:pt x="1875962" y="868218"/>
                  <a:pt x="1875636" y="868109"/>
                  <a:pt x="1875310" y="868001"/>
                </a:cubicBezTo>
                <a:lnTo>
                  <a:pt x="1850835" y="860728"/>
                </a:lnTo>
                <a:cubicBezTo>
                  <a:pt x="1850564" y="860674"/>
                  <a:pt x="1850237" y="860566"/>
                  <a:pt x="1849966" y="860566"/>
                </a:cubicBezTo>
                <a:lnTo>
                  <a:pt x="1778058" y="853890"/>
                </a:lnTo>
                <a:cubicBezTo>
                  <a:pt x="1776809" y="853782"/>
                  <a:pt x="1775615" y="854162"/>
                  <a:pt x="1774693" y="854976"/>
                </a:cubicBezTo>
                <a:lnTo>
                  <a:pt x="1766878" y="861651"/>
                </a:lnTo>
                <a:lnTo>
                  <a:pt x="1764235" y="859600"/>
                </a:lnTo>
                <a:lnTo>
                  <a:pt x="1763702" y="859200"/>
                </a:lnTo>
                <a:lnTo>
                  <a:pt x="1760692" y="858286"/>
                </a:lnTo>
                <a:cubicBezTo>
                  <a:pt x="1760312" y="858340"/>
                  <a:pt x="1759932" y="858395"/>
                  <a:pt x="1759552" y="858503"/>
                </a:cubicBezTo>
                <a:lnTo>
                  <a:pt x="1755862" y="859643"/>
                </a:lnTo>
                <a:lnTo>
                  <a:pt x="1747558" y="862139"/>
                </a:lnTo>
                <a:cubicBezTo>
                  <a:pt x="1746906" y="862356"/>
                  <a:pt x="1746256" y="862737"/>
                  <a:pt x="1745768" y="863225"/>
                </a:cubicBezTo>
                <a:cubicBezTo>
                  <a:pt x="1745225" y="863659"/>
                  <a:pt x="1744844" y="864256"/>
                  <a:pt x="1744573" y="864907"/>
                </a:cubicBezTo>
                <a:lnTo>
                  <a:pt x="1743759" y="867024"/>
                </a:lnTo>
                <a:lnTo>
                  <a:pt x="1711251" y="822847"/>
                </a:lnTo>
                <a:lnTo>
                  <a:pt x="1710843" y="822675"/>
                </a:lnTo>
                <a:lnTo>
                  <a:pt x="1715561" y="829097"/>
                </a:lnTo>
                <a:cubicBezTo>
                  <a:pt x="1724689" y="841521"/>
                  <a:pt x="1742944" y="866370"/>
                  <a:pt x="1742944" y="866370"/>
                </a:cubicBezTo>
                <a:lnTo>
                  <a:pt x="1742944" y="866533"/>
                </a:lnTo>
                <a:lnTo>
                  <a:pt x="1710571" y="822560"/>
                </a:lnTo>
                <a:lnTo>
                  <a:pt x="1707018" y="821057"/>
                </a:lnTo>
                <a:lnTo>
                  <a:pt x="1694210" y="822739"/>
                </a:lnTo>
                <a:lnTo>
                  <a:pt x="1694302" y="822068"/>
                </a:lnTo>
                <a:lnTo>
                  <a:pt x="1693340" y="822195"/>
                </a:lnTo>
                <a:lnTo>
                  <a:pt x="1693937" y="817907"/>
                </a:lnTo>
                <a:cubicBezTo>
                  <a:pt x="1694101" y="816822"/>
                  <a:pt x="1693829" y="815682"/>
                  <a:pt x="1693233" y="814759"/>
                </a:cubicBezTo>
                <a:lnTo>
                  <a:pt x="1682703" y="799076"/>
                </a:lnTo>
                <a:lnTo>
                  <a:pt x="1679646" y="797504"/>
                </a:lnTo>
                <a:lnTo>
                  <a:pt x="1642870" y="798697"/>
                </a:lnTo>
                <a:lnTo>
                  <a:pt x="1642865" y="798233"/>
                </a:lnTo>
                <a:lnTo>
                  <a:pt x="1642001" y="798261"/>
                </a:lnTo>
                <a:lnTo>
                  <a:pt x="1641458" y="750774"/>
                </a:lnTo>
                <a:lnTo>
                  <a:pt x="1637396" y="746760"/>
                </a:lnTo>
                <a:lnTo>
                  <a:pt x="1600864" y="746760"/>
                </a:lnTo>
                <a:lnTo>
                  <a:pt x="1600853" y="746324"/>
                </a:lnTo>
                <a:lnTo>
                  <a:pt x="1599995" y="746324"/>
                </a:lnTo>
                <a:lnTo>
                  <a:pt x="1598856" y="702311"/>
                </a:lnTo>
                <a:lnTo>
                  <a:pt x="1598965" y="702202"/>
                </a:lnTo>
                <a:lnTo>
                  <a:pt x="1600105" y="746161"/>
                </a:lnTo>
                <a:lnTo>
                  <a:pt x="1600849" y="746161"/>
                </a:lnTo>
                <a:lnTo>
                  <a:pt x="1599725" y="702801"/>
                </a:lnTo>
                <a:lnTo>
                  <a:pt x="1604827" y="696777"/>
                </a:lnTo>
                <a:cubicBezTo>
                  <a:pt x="1605207" y="696289"/>
                  <a:pt x="1605532" y="695746"/>
                  <a:pt x="1605695" y="695149"/>
                </a:cubicBezTo>
                <a:lnTo>
                  <a:pt x="1610959" y="677620"/>
                </a:lnTo>
                <a:cubicBezTo>
                  <a:pt x="1611176" y="676860"/>
                  <a:pt x="1611230" y="675992"/>
                  <a:pt x="1611013" y="675232"/>
                </a:cubicBezTo>
                <a:lnTo>
                  <a:pt x="1609711" y="669859"/>
                </a:lnTo>
                <a:cubicBezTo>
                  <a:pt x="1609332" y="668339"/>
                  <a:pt x="1608192" y="667146"/>
                  <a:pt x="1606726" y="666657"/>
                </a:cubicBezTo>
                <a:lnTo>
                  <a:pt x="1600757" y="664649"/>
                </a:lnTo>
                <a:lnTo>
                  <a:pt x="1600051" y="663020"/>
                </a:lnTo>
                <a:lnTo>
                  <a:pt x="1600214" y="651353"/>
                </a:lnTo>
                <a:cubicBezTo>
                  <a:pt x="1601354" y="651733"/>
                  <a:pt x="1602602" y="651733"/>
                  <a:pt x="1603688" y="651190"/>
                </a:cubicBezTo>
                <a:lnTo>
                  <a:pt x="1611991" y="647228"/>
                </a:lnTo>
                <a:lnTo>
                  <a:pt x="1622519" y="652710"/>
                </a:lnTo>
                <a:cubicBezTo>
                  <a:pt x="1624092" y="653524"/>
                  <a:pt x="1625992" y="653307"/>
                  <a:pt x="1627403" y="652221"/>
                </a:cubicBezTo>
                <a:lnTo>
                  <a:pt x="1636087" y="645383"/>
                </a:lnTo>
                <a:cubicBezTo>
                  <a:pt x="1636684" y="644949"/>
                  <a:pt x="1637172" y="644298"/>
                  <a:pt x="1637444" y="643592"/>
                </a:cubicBezTo>
                <a:lnTo>
                  <a:pt x="1643847" y="628233"/>
                </a:lnTo>
                <a:lnTo>
                  <a:pt x="1662570" y="626714"/>
                </a:lnTo>
                <a:cubicBezTo>
                  <a:pt x="1663276" y="626659"/>
                  <a:pt x="1663927" y="626442"/>
                  <a:pt x="1664524" y="626063"/>
                </a:cubicBezTo>
                <a:lnTo>
                  <a:pt x="1671743" y="621721"/>
                </a:lnTo>
                <a:lnTo>
                  <a:pt x="1687372" y="628342"/>
                </a:lnTo>
                <a:lnTo>
                  <a:pt x="1704305" y="642235"/>
                </a:lnTo>
                <a:cubicBezTo>
                  <a:pt x="1705119" y="642886"/>
                  <a:pt x="1706149" y="643266"/>
                  <a:pt x="1707181" y="643266"/>
                </a:cubicBezTo>
                <a:lnTo>
                  <a:pt x="1713368" y="643266"/>
                </a:lnTo>
                <a:lnTo>
                  <a:pt x="1716407" y="652493"/>
                </a:lnTo>
                <a:cubicBezTo>
                  <a:pt x="1716895" y="653904"/>
                  <a:pt x="1718035" y="654989"/>
                  <a:pt x="1719500" y="655424"/>
                </a:cubicBezTo>
                <a:cubicBezTo>
                  <a:pt x="1720966" y="655803"/>
                  <a:pt x="1722539" y="655477"/>
                  <a:pt x="1723679" y="654500"/>
                </a:cubicBezTo>
                <a:lnTo>
                  <a:pt x="1742511" y="638490"/>
                </a:lnTo>
                <a:lnTo>
                  <a:pt x="1747341" y="643103"/>
                </a:lnTo>
                <a:cubicBezTo>
                  <a:pt x="1747884" y="643592"/>
                  <a:pt x="1748480" y="643971"/>
                  <a:pt x="1749186" y="644188"/>
                </a:cubicBezTo>
                <a:lnTo>
                  <a:pt x="1777407" y="652493"/>
                </a:lnTo>
                <a:cubicBezTo>
                  <a:pt x="1778330" y="652764"/>
                  <a:pt x="1779361" y="652710"/>
                  <a:pt x="1780283" y="652383"/>
                </a:cubicBezTo>
                <a:lnTo>
                  <a:pt x="1791409" y="648151"/>
                </a:lnTo>
                <a:cubicBezTo>
                  <a:pt x="1792277" y="647825"/>
                  <a:pt x="1792982" y="647228"/>
                  <a:pt x="1793526" y="646468"/>
                </a:cubicBezTo>
                <a:lnTo>
                  <a:pt x="1798952" y="638490"/>
                </a:lnTo>
                <a:lnTo>
                  <a:pt x="1803890" y="637677"/>
                </a:lnTo>
                <a:cubicBezTo>
                  <a:pt x="1804379" y="637622"/>
                  <a:pt x="1804813" y="637460"/>
                  <a:pt x="1805248" y="637243"/>
                </a:cubicBezTo>
                <a:lnTo>
                  <a:pt x="1809807" y="634908"/>
                </a:lnTo>
                <a:lnTo>
                  <a:pt x="1824948" y="628830"/>
                </a:lnTo>
                <a:lnTo>
                  <a:pt x="1828801" y="630296"/>
                </a:lnTo>
                <a:cubicBezTo>
                  <a:pt x="1830701" y="631001"/>
                  <a:pt x="1832872" y="630350"/>
                  <a:pt x="1834064" y="628722"/>
                </a:cubicBezTo>
                <a:lnTo>
                  <a:pt x="1837050" y="624652"/>
                </a:lnTo>
                <a:lnTo>
                  <a:pt x="1843454" y="626117"/>
                </a:lnTo>
                <a:cubicBezTo>
                  <a:pt x="1844973" y="626496"/>
                  <a:pt x="1846602" y="626008"/>
                  <a:pt x="1847687" y="624869"/>
                </a:cubicBezTo>
                <a:lnTo>
                  <a:pt x="1850020" y="622426"/>
                </a:lnTo>
                <a:lnTo>
                  <a:pt x="1854633" y="628016"/>
                </a:lnTo>
                <a:cubicBezTo>
                  <a:pt x="1856208" y="629916"/>
                  <a:pt x="1858975" y="630187"/>
                  <a:pt x="1860929" y="628668"/>
                </a:cubicBezTo>
                <a:lnTo>
                  <a:pt x="1862123" y="627745"/>
                </a:lnTo>
                <a:lnTo>
                  <a:pt x="1862665" y="629047"/>
                </a:lnTo>
                <a:cubicBezTo>
                  <a:pt x="1863099" y="630025"/>
                  <a:pt x="1863859" y="630784"/>
                  <a:pt x="1864782" y="631273"/>
                </a:cubicBezTo>
                <a:lnTo>
                  <a:pt x="1870480" y="634149"/>
                </a:lnTo>
                <a:cubicBezTo>
                  <a:pt x="1871186" y="634529"/>
                  <a:pt x="1872000" y="634637"/>
                  <a:pt x="1872814" y="634637"/>
                </a:cubicBezTo>
                <a:cubicBezTo>
                  <a:pt x="1872814" y="634637"/>
                  <a:pt x="1883505" y="633986"/>
                  <a:pt x="1883505" y="633986"/>
                </a:cubicBezTo>
                <a:lnTo>
                  <a:pt x="1883505" y="635071"/>
                </a:lnTo>
                <a:lnTo>
                  <a:pt x="1882257" y="635235"/>
                </a:lnTo>
                <a:cubicBezTo>
                  <a:pt x="1880629" y="635506"/>
                  <a:pt x="1879219" y="636592"/>
                  <a:pt x="1878675" y="638165"/>
                </a:cubicBezTo>
                <a:lnTo>
                  <a:pt x="1876124" y="645166"/>
                </a:lnTo>
                <a:cubicBezTo>
                  <a:pt x="1875690" y="646414"/>
                  <a:pt x="1875799" y="647771"/>
                  <a:pt x="1876450" y="648910"/>
                </a:cubicBezTo>
                <a:lnTo>
                  <a:pt x="1880304" y="655749"/>
                </a:lnTo>
                <a:cubicBezTo>
                  <a:pt x="1881171" y="657214"/>
                  <a:pt x="1882746" y="658028"/>
                  <a:pt x="1884483" y="658028"/>
                </a:cubicBezTo>
                <a:cubicBezTo>
                  <a:pt x="1886164" y="657974"/>
                  <a:pt x="1887685" y="656943"/>
                  <a:pt x="1888390" y="655368"/>
                </a:cubicBezTo>
                <a:lnTo>
                  <a:pt x="1889204" y="653577"/>
                </a:lnTo>
                <a:lnTo>
                  <a:pt x="1895117" y="654066"/>
                </a:lnTo>
                <a:cubicBezTo>
                  <a:pt x="1897017" y="654230"/>
                  <a:pt x="1898862" y="653144"/>
                  <a:pt x="1899622" y="651353"/>
                </a:cubicBezTo>
                <a:lnTo>
                  <a:pt x="1901684" y="646686"/>
                </a:lnTo>
                <a:lnTo>
                  <a:pt x="1915252" y="625683"/>
                </a:lnTo>
                <a:cubicBezTo>
                  <a:pt x="1915523" y="625248"/>
                  <a:pt x="1915740" y="624814"/>
                  <a:pt x="1915849" y="624326"/>
                </a:cubicBezTo>
                <a:lnTo>
                  <a:pt x="1922687" y="596865"/>
                </a:lnTo>
                <a:lnTo>
                  <a:pt x="1925726" y="594423"/>
                </a:lnTo>
                <a:cubicBezTo>
                  <a:pt x="1926812" y="593555"/>
                  <a:pt x="1927408" y="592252"/>
                  <a:pt x="1927408" y="590895"/>
                </a:cubicBezTo>
                <a:cubicBezTo>
                  <a:pt x="1927408" y="589538"/>
                  <a:pt x="1926757" y="588236"/>
                  <a:pt x="1925726" y="587368"/>
                </a:cubicBezTo>
                <a:lnTo>
                  <a:pt x="1922361" y="584600"/>
                </a:lnTo>
                <a:lnTo>
                  <a:pt x="1923283" y="582646"/>
                </a:lnTo>
                <a:cubicBezTo>
                  <a:pt x="1923827" y="581506"/>
                  <a:pt x="1923827" y="580204"/>
                  <a:pt x="1923392" y="579064"/>
                </a:cubicBezTo>
                <a:cubicBezTo>
                  <a:pt x="1922904" y="577925"/>
                  <a:pt x="1921981" y="577002"/>
                  <a:pt x="1920842" y="576514"/>
                </a:cubicBezTo>
                <a:lnTo>
                  <a:pt x="1917043" y="574994"/>
                </a:lnTo>
                <a:lnTo>
                  <a:pt x="1909228" y="553340"/>
                </a:lnTo>
                <a:cubicBezTo>
                  <a:pt x="1908902" y="552418"/>
                  <a:pt x="1908305" y="551658"/>
                  <a:pt x="1907491" y="551115"/>
                </a:cubicBezTo>
                <a:lnTo>
                  <a:pt x="1877806" y="531523"/>
                </a:lnTo>
                <a:lnTo>
                  <a:pt x="1862231" y="513940"/>
                </a:lnTo>
                <a:lnTo>
                  <a:pt x="1855664" y="498093"/>
                </a:lnTo>
                <a:lnTo>
                  <a:pt x="1854037" y="457010"/>
                </a:lnTo>
                <a:lnTo>
                  <a:pt x="1869720" y="465097"/>
                </a:lnTo>
                <a:cubicBezTo>
                  <a:pt x="1870480" y="465477"/>
                  <a:pt x="1871349" y="465640"/>
                  <a:pt x="1872162" y="465585"/>
                </a:cubicBezTo>
                <a:lnTo>
                  <a:pt x="1882691" y="464771"/>
                </a:lnTo>
                <a:lnTo>
                  <a:pt x="1901087" y="477850"/>
                </a:lnTo>
                <a:cubicBezTo>
                  <a:pt x="1901738" y="478338"/>
                  <a:pt x="1902553" y="478609"/>
                  <a:pt x="1903367" y="478664"/>
                </a:cubicBezTo>
                <a:lnTo>
                  <a:pt x="1909228" y="479099"/>
                </a:lnTo>
                <a:lnTo>
                  <a:pt x="1931045" y="493100"/>
                </a:lnTo>
                <a:cubicBezTo>
                  <a:pt x="1931478" y="493371"/>
                  <a:pt x="1931967" y="493589"/>
                  <a:pt x="1932456" y="493697"/>
                </a:cubicBezTo>
                <a:lnTo>
                  <a:pt x="1941682" y="495813"/>
                </a:lnTo>
                <a:lnTo>
                  <a:pt x="1943852" y="497062"/>
                </a:lnTo>
                <a:lnTo>
                  <a:pt x="1948303" y="510250"/>
                </a:lnTo>
                <a:cubicBezTo>
                  <a:pt x="1948574" y="511226"/>
                  <a:pt x="1949225" y="512040"/>
                  <a:pt x="1950039" y="512583"/>
                </a:cubicBezTo>
                <a:lnTo>
                  <a:pt x="1985043" y="536083"/>
                </a:lnTo>
                <a:cubicBezTo>
                  <a:pt x="1985966" y="536679"/>
                  <a:pt x="1987105" y="536950"/>
                  <a:pt x="1988245" y="536788"/>
                </a:cubicBezTo>
                <a:lnTo>
                  <a:pt x="2020699" y="531904"/>
                </a:lnTo>
                <a:cubicBezTo>
                  <a:pt x="2022489" y="531632"/>
                  <a:pt x="2023901" y="530384"/>
                  <a:pt x="2024389" y="528701"/>
                </a:cubicBezTo>
                <a:lnTo>
                  <a:pt x="2030413" y="507645"/>
                </a:lnTo>
                <a:cubicBezTo>
                  <a:pt x="2030684" y="506668"/>
                  <a:pt x="2030630" y="505582"/>
                  <a:pt x="2030251" y="504660"/>
                </a:cubicBezTo>
                <a:lnTo>
                  <a:pt x="2016683" y="471718"/>
                </a:lnTo>
                <a:cubicBezTo>
                  <a:pt x="2016466" y="471229"/>
                  <a:pt x="2016194" y="470740"/>
                  <a:pt x="2015814" y="470361"/>
                </a:cubicBezTo>
                <a:lnTo>
                  <a:pt x="2005123" y="458802"/>
                </a:lnTo>
                <a:cubicBezTo>
                  <a:pt x="2004689" y="458312"/>
                  <a:pt x="2004201" y="457987"/>
                  <a:pt x="2003604" y="457716"/>
                </a:cubicBezTo>
                <a:lnTo>
                  <a:pt x="1983578" y="449141"/>
                </a:lnTo>
                <a:lnTo>
                  <a:pt x="1979073" y="444528"/>
                </a:lnTo>
                <a:cubicBezTo>
                  <a:pt x="1979291" y="444257"/>
                  <a:pt x="1979454" y="443931"/>
                  <a:pt x="1979562" y="443605"/>
                </a:cubicBezTo>
                <a:lnTo>
                  <a:pt x="1984663" y="430526"/>
                </a:lnTo>
                <a:lnTo>
                  <a:pt x="1985423" y="430635"/>
                </a:lnTo>
                <a:lnTo>
                  <a:pt x="1984067" y="436116"/>
                </a:lnTo>
                <a:cubicBezTo>
                  <a:pt x="1983632" y="437798"/>
                  <a:pt x="1984229" y="439643"/>
                  <a:pt x="1985640" y="440729"/>
                </a:cubicBezTo>
                <a:lnTo>
                  <a:pt x="1993075" y="446590"/>
                </a:lnTo>
                <a:cubicBezTo>
                  <a:pt x="1993672" y="447078"/>
                  <a:pt x="1994378" y="447404"/>
                  <a:pt x="1995137" y="447512"/>
                </a:cubicBezTo>
                <a:lnTo>
                  <a:pt x="2012775" y="450497"/>
                </a:lnTo>
                <a:cubicBezTo>
                  <a:pt x="2013915" y="450660"/>
                  <a:pt x="2015109" y="450389"/>
                  <a:pt x="2016086" y="449738"/>
                </a:cubicBezTo>
                <a:lnTo>
                  <a:pt x="2038337" y="434434"/>
                </a:lnTo>
                <a:lnTo>
                  <a:pt x="2055540" y="432262"/>
                </a:lnTo>
                <a:cubicBezTo>
                  <a:pt x="2056408" y="432154"/>
                  <a:pt x="2057169" y="431829"/>
                  <a:pt x="2057819" y="431286"/>
                </a:cubicBezTo>
                <a:lnTo>
                  <a:pt x="2087343" y="407678"/>
                </a:lnTo>
                <a:lnTo>
                  <a:pt x="2104492" y="400894"/>
                </a:lnTo>
                <a:cubicBezTo>
                  <a:pt x="2105632" y="400406"/>
                  <a:pt x="2106500" y="399538"/>
                  <a:pt x="2106989" y="398398"/>
                </a:cubicBezTo>
                <a:lnTo>
                  <a:pt x="2115781" y="377178"/>
                </a:lnTo>
                <a:cubicBezTo>
                  <a:pt x="2116106" y="376473"/>
                  <a:pt x="2116160" y="375713"/>
                  <a:pt x="2116106" y="374953"/>
                </a:cubicBezTo>
                <a:lnTo>
                  <a:pt x="2115129" y="365835"/>
                </a:lnTo>
                <a:cubicBezTo>
                  <a:pt x="2115021" y="364696"/>
                  <a:pt x="2114424" y="363611"/>
                  <a:pt x="2113555" y="362851"/>
                </a:cubicBezTo>
                <a:lnTo>
                  <a:pt x="2111493" y="361114"/>
                </a:lnTo>
                <a:lnTo>
                  <a:pt x="2113881" y="335878"/>
                </a:lnTo>
                <a:lnTo>
                  <a:pt x="2123921" y="328064"/>
                </a:lnTo>
                <a:cubicBezTo>
                  <a:pt x="2125332" y="326978"/>
                  <a:pt x="2125983" y="325078"/>
                  <a:pt x="2125495" y="323342"/>
                </a:cubicBezTo>
                <a:lnTo>
                  <a:pt x="2125332" y="322691"/>
                </a:lnTo>
                <a:cubicBezTo>
                  <a:pt x="2126635" y="322799"/>
                  <a:pt x="2127937" y="322311"/>
                  <a:pt x="2128914" y="321334"/>
                </a:cubicBezTo>
                <a:lnTo>
                  <a:pt x="2131030" y="319218"/>
                </a:lnTo>
                <a:lnTo>
                  <a:pt x="2131573" y="319814"/>
                </a:lnTo>
                <a:cubicBezTo>
                  <a:pt x="2132441" y="320791"/>
                  <a:pt x="2133744" y="321280"/>
                  <a:pt x="2135046" y="321280"/>
                </a:cubicBezTo>
                <a:lnTo>
                  <a:pt x="2173741" y="319977"/>
                </a:lnTo>
                <a:lnTo>
                  <a:pt x="2184215" y="324970"/>
                </a:lnTo>
                <a:cubicBezTo>
                  <a:pt x="2184649" y="325133"/>
                  <a:pt x="2185138" y="325296"/>
                  <a:pt x="2185626" y="325350"/>
                </a:cubicBezTo>
                <a:lnTo>
                  <a:pt x="2202884" y="327250"/>
                </a:lnTo>
                <a:lnTo>
                  <a:pt x="2221390" y="347601"/>
                </a:lnTo>
                <a:lnTo>
                  <a:pt x="2226872" y="359106"/>
                </a:lnTo>
                <a:cubicBezTo>
                  <a:pt x="2227415" y="360246"/>
                  <a:pt x="2228446" y="361114"/>
                  <a:pt x="2229640" y="361494"/>
                </a:cubicBezTo>
                <a:lnTo>
                  <a:pt x="2256015" y="369580"/>
                </a:lnTo>
                <a:lnTo>
                  <a:pt x="2268660" y="379403"/>
                </a:lnTo>
                <a:cubicBezTo>
                  <a:pt x="2270016" y="380435"/>
                  <a:pt x="2271862" y="380651"/>
                  <a:pt x="2273382" y="379892"/>
                </a:cubicBezTo>
                <a:lnTo>
                  <a:pt x="2292918" y="370612"/>
                </a:lnTo>
                <a:cubicBezTo>
                  <a:pt x="2293570" y="370286"/>
                  <a:pt x="2294113" y="369851"/>
                  <a:pt x="2294547" y="369309"/>
                </a:cubicBezTo>
                <a:lnTo>
                  <a:pt x="2302362" y="359323"/>
                </a:lnTo>
                <a:cubicBezTo>
                  <a:pt x="2303447" y="357912"/>
                  <a:pt x="2303610" y="356013"/>
                  <a:pt x="2302796" y="354439"/>
                </a:cubicBezTo>
                <a:lnTo>
                  <a:pt x="2297152" y="343639"/>
                </a:lnTo>
                <a:cubicBezTo>
                  <a:pt x="2297749" y="344019"/>
                  <a:pt x="2298454" y="344236"/>
                  <a:pt x="2299160" y="344236"/>
                </a:cubicBezTo>
                <a:lnTo>
                  <a:pt x="2305238" y="344508"/>
                </a:lnTo>
                <a:lnTo>
                  <a:pt x="2310123" y="351997"/>
                </a:lnTo>
                <a:cubicBezTo>
                  <a:pt x="2310448" y="352539"/>
                  <a:pt x="2310936" y="352974"/>
                  <a:pt x="2311425" y="353299"/>
                </a:cubicBezTo>
                <a:lnTo>
                  <a:pt x="2355655" y="382714"/>
                </a:lnTo>
                <a:lnTo>
                  <a:pt x="2360594" y="389878"/>
                </a:lnTo>
                <a:cubicBezTo>
                  <a:pt x="2361299" y="390909"/>
                  <a:pt x="2362330" y="391560"/>
                  <a:pt x="2363524" y="391777"/>
                </a:cubicBezTo>
                <a:lnTo>
                  <a:pt x="2371827" y="393242"/>
                </a:lnTo>
                <a:cubicBezTo>
                  <a:pt x="2373347" y="393459"/>
                  <a:pt x="2374867" y="392971"/>
                  <a:pt x="2375898" y="391885"/>
                </a:cubicBezTo>
                <a:cubicBezTo>
                  <a:pt x="2376983" y="390800"/>
                  <a:pt x="2377363" y="389226"/>
                  <a:pt x="2376983" y="387761"/>
                </a:cubicBezTo>
                <a:lnTo>
                  <a:pt x="2376983" y="387544"/>
                </a:lnTo>
                <a:lnTo>
                  <a:pt x="2389519" y="378155"/>
                </a:lnTo>
                <a:cubicBezTo>
                  <a:pt x="2390497" y="377450"/>
                  <a:pt x="2391148" y="376364"/>
                  <a:pt x="2391311" y="375170"/>
                </a:cubicBezTo>
                <a:lnTo>
                  <a:pt x="2393698" y="357804"/>
                </a:lnTo>
                <a:cubicBezTo>
                  <a:pt x="2393861" y="356555"/>
                  <a:pt x="2393535" y="355307"/>
                  <a:pt x="2392722" y="354331"/>
                </a:cubicBezTo>
                <a:lnTo>
                  <a:pt x="2389628" y="350586"/>
                </a:lnTo>
                <a:cubicBezTo>
                  <a:pt x="2389086" y="349880"/>
                  <a:pt x="2388326" y="349392"/>
                  <a:pt x="2387458" y="349121"/>
                </a:cubicBezTo>
                <a:lnTo>
                  <a:pt x="2380565" y="347004"/>
                </a:lnTo>
                <a:lnTo>
                  <a:pt x="2377363" y="341903"/>
                </a:lnTo>
                <a:lnTo>
                  <a:pt x="2373836" y="336639"/>
                </a:lnTo>
                <a:cubicBezTo>
                  <a:pt x="2373564" y="336258"/>
                  <a:pt x="2373238" y="335878"/>
                  <a:pt x="2372859" y="335607"/>
                </a:cubicBezTo>
                <a:lnTo>
                  <a:pt x="2374162" y="336476"/>
                </a:lnTo>
                <a:cubicBezTo>
                  <a:pt x="2375193" y="337127"/>
                  <a:pt x="2376386" y="337398"/>
                  <a:pt x="2377580" y="337127"/>
                </a:cubicBezTo>
                <a:lnTo>
                  <a:pt x="2390931" y="334250"/>
                </a:lnTo>
                <a:lnTo>
                  <a:pt x="2393373" y="335878"/>
                </a:lnTo>
                <a:cubicBezTo>
                  <a:pt x="2394567" y="336639"/>
                  <a:pt x="2396032" y="336801"/>
                  <a:pt x="2397335" y="336367"/>
                </a:cubicBezTo>
                <a:cubicBezTo>
                  <a:pt x="2398692" y="335933"/>
                  <a:pt x="2399723" y="334847"/>
                  <a:pt x="2400157" y="333545"/>
                </a:cubicBezTo>
                <a:lnTo>
                  <a:pt x="2404444" y="320845"/>
                </a:lnTo>
                <a:cubicBezTo>
                  <a:pt x="2404715" y="320032"/>
                  <a:pt x="2404770" y="319164"/>
                  <a:pt x="2404552" y="318295"/>
                </a:cubicBezTo>
                <a:lnTo>
                  <a:pt x="2403087" y="312434"/>
                </a:lnTo>
                <a:cubicBezTo>
                  <a:pt x="2402762" y="311185"/>
                  <a:pt x="2401893" y="310100"/>
                  <a:pt x="2400699" y="309503"/>
                </a:cubicBezTo>
                <a:lnTo>
                  <a:pt x="2397118" y="307712"/>
                </a:lnTo>
                <a:cubicBezTo>
                  <a:pt x="2397172" y="307712"/>
                  <a:pt x="2397281" y="307712"/>
                  <a:pt x="2397281" y="307712"/>
                </a:cubicBezTo>
                <a:lnTo>
                  <a:pt x="2400211" y="307495"/>
                </a:lnTo>
                <a:lnTo>
                  <a:pt x="2401785" y="309558"/>
                </a:lnTo>
                <a:cubicBezTo>
                  <a:pt x="2402654" y="310643"/>
                  <a:pt x="2403902" y="311294"/>
                  <a:pt x="2405258" y="311294"/>
                </a:cubicBezTo>
                <a:cubicBezTo>
                  <a:pt x="2406615" y="311402"/>
                  <a:pt x="2407918" y="310752"/>
                  <a:pt x="2408785" y="309720"/>
                </a:cubicBezTo>
                <a:lnTo>
                  <a:pt x="2409437" y="309015"/>
                </a:lnTo>
                <a:lnTo>
                  <a:pt x="2410034" y="310806"/>
                </a:lnTo>
                <a:cubicBezTo>
                  <a:pt x="2410360" y="311837"/>
                  <a:pt x="2411065" y="312759"/>
                  <a:pt x="2412042" y="313302"/>
                </a:cubicBezTo>
                <a:lnTo>
                  <a:pt x="2417252" y="316342"/>
                </a:lnTo>
                <a:lnTo>
                  <a:pt x="2411390" y="329963"/>
                </a:lnTo>
                <a:lnTo>
                  <a:pt x="2407049" y="334739"/>
                </a:lnTo>
                <a:lnTo>
                  <a:pt x="2406615" y="334630"/>
                </a:lnTo>
                <a:cubicBezTo>
                  <a:pt x="2404335" y="334034"/>
                  <a:pt x="2401948" y="335336"/>
                  <a:pt x="2401188" y="337561"/>
                </a:cubicBezTo>
                <a:lnTo>
                  <a:pt x="2398908" y="344290"/>
                </a:lnTo>
                <a:cubicBezTo>
                  <a:pt x="2398312" y="346027"/>
                  <a:pt x="2398854" y="347926"/>
                  <a:pt x="2400211" y="349121"/>
                </a:cubicBezTo>
                <a:cubicBezTo>
                  <a:pt x="2401622" y="350315"/>
                  <a:pt x="2403576" y="350586"/>
                  <a:pt x="2405204" y="349772"/>
                </a:cubicBezTo>
                <a:lnTo>
                  <a:pt x="2414267" y="345267"/>
                </a:lnTo>
                <a:lnTo>
                  <a:pt x="2420020" y="353570"/>
                </a:lnTo>
                <a:cubicBezTo>
                  <a:pt x="2420833" y="354764"/>
                  <a:pt x="2422136" y="355470"/>
                  <a:pt x="2423547" y="355525"/>
                </a:cubicBezTo>
                <a:cubicBezTo>
                  <a:pt x="2425012" y="355633"/>
                  <a:pt x="2426315" y="354981"/>
                  <a:pt x="2427238" y="353896"/>
                </a:cubicBezTo>
                <a:lnTo>
                  <a:pt x="2429191" y="351563"/>
                </a:lnTo>
                <a:lnTo>
                  <a:pt x="2432719" y="354710"/>
                </a:lnTo>
                <a:lnTo>
                  <a:pt x="2441728" y="361874"/>
                </a:lnTo>
                <a:cubicBezTo>
                  <a:pt x="2443193" y="363068"/>
                  <a:pt x="2445309" y="363176"/>
                  <a:pt x="2446938" y="362145"/>
                </a:cubicBezTo>
                <a:cubicBezTo>
                  <a:pt x="2446938" y="362145"/>
                  <a:pt x="2448131" y="361440"/>
                  <a:pt x="2448131" y="361440"/>
                </a:cubicBezTo>
                <a:lnTo>
                  <a:pt x="2448131" y="361602"/>
                </a:lnTo>
                <a:cubicBezTo>
                  <a:pt x="2448403" y="362363"/>
                  <a:pt x="2448837" y="363013"/>
                  <a:pt x="2449380" y="363502"/>
                </a:cubicBezTo>
                <a:lnTo>
                  <a:pt x="2451062" y="364967"/>
                </a:lnTo>
                <a:cubicBezTo>
                  <a:pt x="2451714" y="365619"/>
                  <a:pt x="2452582" y="365998"/>
                  <a:pt x="2453504" y="366107"/>
                </a:cubicBezTo>
                <a:lnTo>
                  <a:pt x="2457737" y="366650"/>
                </a:lnTo>
                <a:cubicBezTo>
                  <a:pt x="2458281" y="366704"/>
                  <a:pt x="2458823" y="366650"/>
                  <a:pt x="2459366" y="366541"/>
                </a:cubicBezTo>
                <a:lnTo>
                  <a:pt x="2465173" y="365185"/>
                </a:lnTo>
                <a:lnTo>
                  <a:pt x="2477112" y="368983"/>
                </a:lnTo>
                <a:cubicBezTo>
                  <a:pt x="2478686" y="369526"/>
                  <a:pt x="2480422" y="369092"/>
                  <a:pt x="2481617" y="367953"/>
                </a:cubicBezTo>
                <a:lnTo>
                  <a:pt x="2493013" y="356990"/>
                </a:lnTo>
                <a:cubicBezTo>
                  <a:pt x="2493285" y="356718"/>
                  <a:pt x="2493556" y="356392"/>
                  <a:pt x="2493773" y="356013"/>
                </a:cubicBezTo>
                <a:lnTo>
                  <a:pt x="2508263" y="331049"/>
                </a:lnTo>
                <a:cubicBezTo>
                  <a:pt x="2508752" y="330234"/>
                  <a:pt x="2508969" y="329257"/>
                  <a:pt x="2508860" y="328281"/>
                </a:cubicBezTo>
                <a:lnTo>
                  <a:pt x="2508752" y="327358"/>
                </a:lnTo>
                <a:cubicBezTo>
                  <a:pt x="2509674" y="327033"/>
                  <a:pt x="2510488" y="326435"/>
                  <a:pt x="2511085" y="325567"/>
                </a:cubicBezTo>
                <a:lnTo>
                  <a:pt x="2514070" y="322094"/>
                </a:lnTo>
                <a:cubicBezTo>
                  <a:pt x="2514504" y="321606"/>
                  <a:pt x="2514830" y="321008"/>
                  <a:pt x="2514993" y="320412"/>
                </a:cubicBezTo>
                <a:lnTo>
                  <a:pt x="2521559" y="298649"/>
                </a:lnTo>
                <a:cubicBezTo>
                  <a:pt x="2521776" y="297889"/>
                  <a:pt x="2521776" y="297075"/>
                  <a:pt x="2521613" y="296315"/>
                </a:cubicBezTo>
                <a:lnTo>
                  <a:pt x="2520039" y="289477"/>
                </a:lnTo>
                <a:cubicBezTo>
                  <a:pt x="2519714" y="287958"/>
                  <a:pt x="2518629" y="286710"/>
                  <a:pt x="2517163" y="286221"/>
                </a:cubicBezTo>
                <a:lnTo>
                  <a:pt x="2512551" y="284593"/>
                </a:lnTo>
                <a:lnTo>
                  <a:pt x="2512388" y="281880"/>
                </a:lnTo>
                <a:cubicBezTo>
                  <a:pt x="2512333" y="280957"/>
                  <a:pt x="2512062" y="280143"/>
                  <a:pt x="2511520" y="279438"/>
                </a:cubicBezTo>
                <a:lnTo>
                  <a:pt x="2505930" y="271894"/>
                </a:lnTo>
                <a:cubicBezTo>
                  <a:pt x="2505441" y="271297"/>
                  <a:pt x="2504844" y="270808"/>
                  <a:pt x="2504139" y="270483"/>
                </a:cubicBezTo>
                <a:lnTo>
                  <a:pt x="2500177" y="268747"/>
                </a:lnTo>
                <a:cubicBezTo>
                  <a:pt x="2499634" y="268529"/>
                  <a:pt x="2498983" y="268366"/>
                  <a:pt x="2498386" y="268366"/>
                </a:cubicBezTo>
                <a:lnTo>
                  <a:pt x="2497246" y="265870"/>
                </a:lnTo>
                <a:lnTo>
                  <a:pt x="2500449" y="262668"/>
                </a:lnTo>
                <a:cubicBezTo>
                  <a:pt x="2501262" y="261800"/>
                  <a:pt x="2501751" y="260606"/>
                  <a:pt x="2501751" y="259412"/>
                </a:cubicBezTo>
                <a:lnTo>
                  <a:pt x="2501642" y="251109"/>
                </a:lnTo>
                <a:cubicBezTo>
                  <a:pt x="2501642" y="250077"/>
                  <a:pt x="2501262" y="249046"/>
                  <a:pt x="2500557" y="248232"/>
                </a:cubicBezTo>
                <a:lnTo>
                  <a:pt x="2492254" y="238409"/>
                </a:lnTo>
                <a:cubicBezTo>
                  <a:pt x="2490843" y="236781"/>
                  <a:pt x="2488509" y="236347"/>
                  <a:pt x="2486610" y="237378"/>
                </a:cubicBezTo>
                <a:lnTo>
                  <a:pt x="2482050" y="204816"/>
                </a:lnTo>
                <a:lnTo>
                  <a:pt x="2484493" y="172633"/>
                </a:lnTo>
                <a:lnTo>
                  <a:pt x="2500991" y="176541"/>
                </a:lnTo>
                <a:lnTo>
                  <a:pt x="2501914" y="182239"/>
                </a:lnTo>
                <a:cubicBezTo>
                  <a:pt x="2502076" y="183487"/>
                  <a:pt x="2502782" y="184573"/>
                  <a:pt x="2503813" y="185278"/>
                </a:cubicBezTo>
                <a:lnTo>
                  <a:pt x="2509348" y="189023"/>
                </a:lnTo>
                <a:cubicBezTo>
                  <a:pt x="2509837" y="189349"/>
                  <a:pt x="2510380" y="189620"/>
                  <a:pt x="2510977" y="189729"/>
                </a:cubicBezTo>
                <a:lnTo>
                  <a:pt x="2519931" y="191574"/>
                </a:lnTo>
                <a:cubicBezTo>
                  <a:pt x="2521017" y="191791"/>
                  <a:pt x="2522157" y="191628"/>
                  <a:pt x="2523133" y="191031"/>
                </a:cubicBezTo>
                <a:lnTo>
                  <a:pt x="2525629" y="189566"/>
                </a:lnTo>
                <a:lnTo>
                  <a:pt x="2528886" y="196187"/>
                </a:lnTo>
                <a:cubicBezTo>
                  <a:pt x="2529863" y="198195"/>
                  <a:pt x="2532142" y="199172"/>
                  <a:pt x="2534259" y="198520"/>
                </a:cubicBezTo>
                <a:lnTo>
                  <a:pt x="2537298" y="197598"/>
                </a:lnTo>
                <a:lnTo>
                  <a:pt x="2540717" y="197761"/>
                </a:lnTo>
                <a:cubicBezTo>
                  <a:pt x="2541856" y="197815"/>
                  <a:pt x="2542996" y="197435"/>
                  <a:pt x="2543865" y="196676"/>
                </a:cubicBezTo>
                <a:lnTo>
                  <a:pt x="2547121" y="193908"/>
                </a:lnTo>
                <a:lnTo>
                  <a:pt x="2550920" y="194830"/>
                </a:lnTo>
                <a:lnTo>
                  <a:pt x="2553742" y="205793"/>
                </a:lnTo>
                <a:cubicBezTo>
                  <a:pt x="2554067" y="207041"/>
                  <a:pt x="2554882" y="208072"/>
                  <a:pt x="2556021" y="208669"/>
                </a:cubicBezTo>
                <a:cubicBezTo>
                  <a:pt x="2557106" y="209212"/>
                  <a:pt x="2558463" y="209320"/>
                  <a:pt x="2559657" y="208886"/>
                </a:cubicBezTo>
                <a:lnTo>
                  <a:pt x="2560417" y="208615"/>
                </a:lnTo>
                <a:lnTo>
                  <a:pt x="2560905" y="209157"/>
                </a:lnTo>
                <a:lnTo>
                  <a:pt x="2558137" y="211057"/>
                </a:lnTo>
                <a:cubicBezTo>
                  <a:pt x="2556835" y="211925"/>
                  <a:pt x="2556075" y="213444"/>
                  <a:pt x="2556130" y="215018"/>
                </a:cubicBezTo>
                <a:lnTo>
                  <a:pt x="2556455" y="222400"/>
                </a:lnTo>
                <a:cubicBezTo>
                  <a:pt x="2556564" y="223593"/>
                  <a:pt x="2557052" y="224733"/>
                  <a:pt x="2557975" y="225547"/>
                </a:cubicBezTo>
                <a:lnTo>
                  <a:pt x="2575558" y="241340"/>
                </a:lnTo>
                <a:lnTo>
                  <a:pt x="2574799" y="269234"/>
                </a:lnTo>
                <a:cubicBezTo>
                  <a:pt x="2574799" y="270320"/>
                  <a:pt x="2575179" y="271406"/>
                  <a:pt x="2575884" y="272274"/>
                </a:cubicBezTo>
                <a:lnTo>
                  <a:pt x="2579195" y="276181"/>
                </a:lnTo>
                <a:lnTo>
                  <a:pt x="2579466" y="276507"/>
                </a:lnTo>
                <a:cubicBezTo>
                  <a:pt x="2579574" y="276670"/>
                  <a:pt x="2579845" y="276941"/>
                  <a:pt x="2579845" y="276941"/>
                </a:cubicBezTo>
                <a:lnTo>
                  <a:pt x="2582830" y="280034"/>
                </a:lnTo>
                <a:cubicBezTo>
                  <a:pt x="2583211" y="280414"/>
                  <a:pt x="2583699" y="280794"/>
                  <a:pt x="2584242" y="281012"/>
                </a:cubicBezTo>
                <a:lnTo>
                  <a:pt x="2594661" y="285570"/>
                </a:lnTo>
                <a:cubicBezTo>
                  <a:pt x="2596018" y="286167"/>
                  <a:pt x="2597646" y="286058"/>
                  <a:pt x="2598894" y="285244"/>
                </a:cubicBezTo>
                <a:cubicBezTo>
                  <a:pt x="2599546" y="284810"/>
                  <a:pt x="2600034" y="284213"/>
                  <a:pt x="2600414" y="283562"/>
                </a:cubicBezTo>
                <a:lnTo>
                  <a:pt x="2600957" y="284213"/>
                </a:lnTo>
                <a:cubicBezTo>
                  <a:pt x="2602368" y="285896"/>
                  <a:pt x="2604756" y="286276"/>
                  <a:pt x="2606655" y="285190"/>
                </a:cubicBezTo>
                <a:lnTo>
                  <a:pt x="2609965" y="283236"/>
                </a:lnTo>
                <a:lnTo>
                  <a:pt x="2615121" y="284322"/>
                </a:lnTo>
                <a:lnTo>
                  <a:pt x="2624131" y="292353"/>
                </a:lnTo>
                <a:cubicBezTo>
                  <a:pt x="2625433" y="293493"/>
                  <a:pt x="2627224" y="293819"/>
                  <a:pt x="2628797" y="293168"/>
                </a:cubicBezTo>
                <a:lnTo>
                  <a:pt x="2654305" y="283182"/>
                </a:lnTo>
                <a:cubicBezTo>
                  <a:pt x="2655499" y="282693"/>
                  <a:pt x="2656475" y="281717"/>
                  <a:pt x="2656910" y="280523"/>
                </a:cubicBezTo>
                <a:lnTo>
                  <a:pt x="2660871" y="269940"/>
                </a:lnTo>
                <a:cubicBezTo>
                  <a:pt x="2661197" y="269072"/>
                  <a:pt x="2661251" y="268095"/>
                  <a:pt x="2660980" y="267173"/>
                </a:cubicBezTo>
                <a:lnTo>
                  <a:pt x="2660654" y="266087"/>
                </a:lnTo>
                <a:lnTo>
                  <a:pt x="2683122" y="268584"/>
                </a:lnTo>
                <a:lnTo>
                  <a:pt x="2691534" y="275801"/>
                </a:lnTo>
                <a:cubicBezTo>
                  <a:pt x="2692565" y="276670"/>
                  <a:pt x="2693868" y="277050"/>
                  <a:pt x="2695224" y="276833"/>
                </a:cubicBezTo>
                <a:lnTo>
                  <a:pt x="2717258" y="273250"/>
                </a:lnTo>
                <a:cubicBezTo>
                  <a:pt x="2718235" y="273088"/>
                  <a:pt x="2719103" y="272654"/>
                  <a:pt x="2719754" y="271948"/>
                </a:cubicBezTo>
                <a:lnTo>
                  <a:pt x="2720351" y="271351"/>
                </a:lnTo>
                <a:cubicBezTo>
                  <a:pt x="2720243" y="272274"/>
                  <a:pt x="2720460" y="273250"/>
                  <a:pt x="2720949" y="274065"/>
                </a:cubicBezTo>
                <a:lnTo>
                  <a:pt x="2727244" y="284865"/>
                </a:lnTo>
                <a:cubicBezTo>
                  <a:pt x="2727515" y="285353"/>
                  <a:pt x="2727895" y="285787"/>
                  <a:pt x="2728329" y="286113"/>
                </a:cubicBezTo>
                <a:lnTo>
                  <a:pt x="2739129" y="294633"/>
                </a:lnTo>
                <a:cubicBezTo>
                  <a:pt x="2740377" y="295610"/>
                  <a:pt x="2742059" y="295827"/>
                  <a:pt x="2743525" y="295284"/>
                </a:cubicBezTo>
                <a:lnTo>
                  <a:pt x="2747541" y="293765"/>
                </a:lnTo>
                <a:lnTo>
                  <a:pt x="2749169" y="301254"/>
                </a:lnTo>
                <a:cubicBezTo>
                  <a:pt x="2749603" y="303370"/>
                  <a:pt x="2751448" y="304836"/>
                  <a:pt x="2753565" y="304836"/>
                </a:cubicBezTo>
                <a:lnTo>
                  <a:pt x="2757527" y="304836"/>
                </a:lnTo>
                <a:lnTo>
                  <a:pt x="2772397" y="314279"/>
                </a:lnTo>
                <a:cubicBezTo>
                  <a:pt x="2773754" y="315147"/>
                  <a:pt x="2775490" y="315256"/>
                  <a:pt x="2776901" y="314496"/>
                </a:cubicBezTo>
                <a:cubicBezTo>
                  <a:pt x="2778312" y="313791"/>
                  <a:pt x="2779235" y="312380"/>
                  <a:pt x="2779344" y="310752"/>
                </a:cubicBezTo>
                <a:lnTo>
                  <a:pt x="2779777" y="303370"/>
                </a:lnTo>
                <a:lnTo>
                  <a:pt x="2796275" y="290617"/>
                </a:lnTo>
                <a:cubicBezTo>
                  <a:pt x="2797036" y="290074"/>
                  <a:pt x="2797578" y="289261"/>
                  <a:pt x="2797850" y="288392"/>
                </a:cubicBezTo>
                <a:lnTo>
                  <a:pt x="2802951" y="272002"/>
                </a:lnTo>
                <a:cubicBezTo>
                  <a:pt x="2803168" y="271188"/>
                  <a:pt x="2803168" y="270320"/>
                  <a:pt x="2802951" y="269506"/>
                </a:cubicBezTo>
                <a:lnTo>
                  <a:pt x="2799206" y="255287"/>
                </a:lnTo>
                <a:cubicBezTo>
                  <a:pt x="2798663" y="253116"/>
                  <a:pt x="2796601" y="251705"/>
                  <a:pt x="2794376" y="251922"/>
                </a:cubicBezTo>
                <a:lnTo>
                  <a:pt x="2786996" y="252682"/>
                </a:lnTo>
                <a:lnTo>
                  <a:pt x="2784662" y="245898"/>
                </a:lnTo>
                <a:cubicBezTo>
                  <a:pt x="2784445" y="245356"/>
                  <a:pt x="2784173" y="244867"/>
                  <a:pt x="2783793" y="244433"/>
                </a:cubicBezTo>
                <a:lnTo>
                  <a:pt x="2773428" y="232493"/>
                </a:lnTo>
                <a:lnTo>
                  <a:pt x="2775382" y="231082"/>
                </a:lnTo>
                <a:cubicBezTo>
                  <a:pt x="2776630" y="230214"/>
                  <a:pt x="2777335" y="228749"/>
                  <a:pt x="2777281" y="227229"/>
                </a:cubicBezTo>
                <a:lnTo>
                  <a:pt x="2776793" y="215236"/>
                </a:lnTo>
                <a:lnTo>
                  <a:pt x="2777335" y="215453"/>
                </a:lnTo>
                <a:lnTo>
                  <a:pt x="2779126" y="220391"/>
                </a:lnTo>
                <a:cubicBezTo>
                  <a:pt x="2779398" y="221206"/>
                  <a:pt x="2779886" y="221857"/>
                  <a:pt x="2780538" y="222400"/>
                </a:cubicBezTo>
                <a:lnTo>
                  <a:pt x="2788678" y="228966"/>
                </a:lnTo>
                <a:cubicBezTo>
                  <a:pt x="2789003" y="229238"/>
                  <a:pt x="2789383" y="229455"/>
                  <a:pt x="2789817" y="229617"/>
                </a:cubicBezTo>
                <a:lnTo>
                  <a:pt x="2804905" y="235696"/>
                </a:lnTo>
                <a:lnTo>
                  <a:pt x="2812339" y="251814"/>
                </a:lnTo>
                <a:lnTo>
                  <a:pt x="2810441" y="259086"/>
                </a:lnTo>
                <a:cubicBezTo>
                  <a:pt x="2810060" y="260552"/>
                  <a:pt x="2810441" y="262125"/>
                  <a:pt x="2811472" y="263265"/>
                </a:cubicBezTo>
                <a:lnTo>
                  <a:pt x="2815922" y="268149"/>
                </a:lnTo>
                <a:cubicBezTo>
                  <a:pt x="2816735" y="269072"/>
                  <a:pt x="2817875" y="269614"/>
                  <a:pt x="2819123" y="269614"/>
                </a:cubicBezTo>
                <a:lnTo>
                  <a:pt x="2838661" y="270158"/>
                </a:lnTo>
                <a:cubicBezTo>
                  <a:pt x="2839529" y="270158"/>
                  <a:pt x="2840343" y="269940"/>
                  <a:pt x="2841103" y="269506"/>
                </a:cubicBezTo>
                <a:lnTo>
                  <a:pt x="2855105" y="261202"/>
                </a:lnTo>
                <a:cubicBezTo>
                  <a:pt x="2855376" y="261039"/>
                  <a:pt x="2855864" y="260660"/>
                  <a:pt x="2855864" y="260660"/>
                </a:cubicBezTo>
                <a:lnTo>
                  <a:pt x="2876487" y="241611"/>
                </a:lnTo>
                <a:cubicBezTo>
                  <a:pt x="2876596" y="241503"/>
                  <a:pt x="2876813" y="241286"/>
                  <a:pt x="2876813" y="241286"/>
                </a:cubicBezTo>
                <a:lnTo>
                  <a:pt x="2874262" y="253768"/>
                </a:lnTo>
                <a:cubicBezTo>
                  <a:pt x="2873882" y="255558"/>
                  <a:pt x="2874642" y="257404"/>
                  <a:pt x="2876161" y="258435"/>
                </a:cubicBezTo>
                <a:lnTo>
                  <a:pt x="2887667" y="266141"/>
                </a:lnTo>
                <a:cubicBezTo>
                  <a:pt x="2888047" y="266412"/>
                  <a:pt x="2888426" y="266629"/>
                  <a:pt x="2888860" y="266738"/>
                </a:cubicBezTo>
                <a:lnTo>
                  <a:pt x="2905848" y="271894"/>
                </a:lnTo>
                <a:lnTo>
                  <a:pt x="2916213" y="281391"/>
                </a:lnTo>
                <a:cubicBezTo>
                  <a:pt x="2916756" y="281880"/>
                  <a:pt x="2917407" y="282260"/>
                  <a:pt x="2918113" y="282423"/>
                </a:cubicBezTo>
                <a:lnTo>
                  <a:pt x="2937758" y="287524"/>
                </a:lnTo>
                <a:cubicBezTo>
                  <a:pt x="2938572" y="287741"/>
                  <a:pt x="2939386" y="287741"/>
                  <a:pt x="2940200" y="287470"/>
                </a:cubicBezTo>
                <a:lnTo>
                  <a:pt x="2956590" y="282423"/>
                </a:lnTo>
                <a:lnTo>
                  <a:pt x="2964405" y="287958"/>
                </a:lnTo>
                <a:cubicBezTo>
                  <a:pt x="2964893" y="288283"/>
                  <a:pt x="2965382" y="288500"/>
                  <a:pt x="2965924" y="288663"/>
                </a:cubicBezTo>
                <a:lnTo>
                  <a:pt x="2987145" y="294090"/>
                </a:lnTo>
                <a:cubicBezTo>
                  <a:pt x="2988338" y="294362"/>
                  <a:pt x="2989586" y="294199"/>
                  <a:pt x="2990617" y="293548"/>
                </a:cubicBezTo>
                <a:lnTo>
                  <a:pt x="2994633" y="291105"/>
                </a:lnTo>
                <a:lnTo>
                  <a:pt x="3005379" y="293656"/>
                </a:lnTo>
                <a:cubicBezTo>
                  <a:pt x="3006302" y="293873"/>
                  <a:pt x="3007224" y="293819"/>
                  <a:pt x="3008092" y="293493"/>
                </a:cubicBezTo>
                <a:lnTo>
                  <a:pt x="3021769" y="288121"/>
                </a:lnTo>
                <a:cubicBezTo>
                  <a:pt x="3022094" y="287958"/>
                  <a:pt x="3022420" y="287795"/>
                  <a:pt x="3022746" y="287578"/>
                </a:cubicBezTo>
                <a:lnTo>
                  <a:pt x="3034577" y="279057"/>
                </a:lnTo>
                <a:cubicBezTo>
                  <a:pt x="3035879" y="278081"/>
                  <a:pt x="3036584" y="276507"/>
                  <a:pt x="3036422" y="274879"/>
                </a:cubicBezTo>
                <a:lnTo>
                  <a:pt x="3036096" y="271948"/>
                </a:lnTo>
                <a:lnTo>
                  <a:pt x="3038755" y="269886"/>
                </a:lnTo>
                <a:cubicBezTo>
                  <a:pt x="3040004" y="268909"/>
                  <a:pt x="3040655" y="267281"/>
                  <a:pt x="3040438" y="265653"/>
                </a:cubicBezTo>
                <a:lnTo>
                  <a:pt x="3037887" y="248341"/>
                </a:lnTo>
                <a:lnTo>
                  <a:pt x="3051400" y="243456"/>
                </a:lnTo>
                <a:lnTo>
                  <a:pt x="3070938" y="247309"/>
                </a:lnTo>
                <a:cubicBezTo>
                  <a:pt x="3071806" y="247472"/>
                  <a:pt x="3072729" y="247363"/>
                  <a:pt x="3073542" y="247038"/>
                </a:cubicBezTo>
                <a:lnTo>
                  <a:pt x="3080489" y="244216"/>
                </a:lnTo>
                <a:lnTo>
                  <a:pt x="3091995" y="245247"/>
                </a:lnTo>
                <a:cubicBezTo>
                  <a:pt x="3093351" y="245410"/>
                  <a:pt x="3094708" y="244867"/>
                  <a:pt x="3095685" y="243890"/>
                </a:cubicBezTo>
                <a:lnTo>
                  <a:pt x="3107950" y="231082"/>
                </a:lnTo>
                <a:cubicBezTo>
                  <a:pt x="3108384" y="230649"/>
                  <a:pt x="3108709" y="230106"/>
                  <a:pt x="3108927" y="229563"/>
                </a:cubicBezTo>
                <a:lnTo>
                  <a:pt x="3118641" y="204490"/>
                </a:lnTo>
                <a:cubicBezTo>
                  <a:pt x="3119021" y="203514"/>
                  <a:pt x="3119076" y="202428"/>
                  <a:pt x="3118750" y="201451"/>
                </a:cubicBezTo>
                <a:lnTo>
                  <a:pt x="3116308" y="193908"/>
                </a:lnTo>
                <a:cubicBezTo>
                  <a:pt x="3116036" y="193039"/>
                  <a:pt x="3115493" y="192279"/>
                  <a:pt x="3114788" y="191736"/>
                </a:cubicBezTo>
                <a:lnTo>
                  <a:pt x="3105291" y="184302"/>
                </a:lnTo>
                <a:lnTo>
                  <a:pt x="3096390" y="170734"/>
                </a:lnTo>
                <a:lnTo>
                  <a:pt x="3092646" y="161725"/>
                </a:lnTo>
                <a:lnTo>
                  <a:pt x="3093297" y="146530"/>
                </a:lnTo>
                <a:cubicBezTo>
                  <a:pt x="3093351" y="145390"/>
                  <a:pt x="3092972" y="144250"/>
                  <a:pt x="3092212" y="143382"/>
                </a:cubicBezTo>
                <a:lnTo>
                  <a:pt x="3074954" y="123085"/>
                </a:lnTo>
                <a:lnTo>
                  <a:pt x="3073434" y="111254"/>
                </a:lnTo>
                <a:cubicBezTo>
                  <a:pt x="3073379" y="110548"/>
                  <a:pt x="3073109" y="109897"/>
                  <a:pt x="3072729" y="109300"/>
                </a:cubicBezTo>
                <a:lnTo>
                  <a:pt x="3066813" y="100454"/>
                </a:lnTo>
                <a:lnTo>
                  <a:pt x="3066704" y="61379"/>
                </a:lnTo>
                <a:lnTo>
                  <a:pt x="3068821" y="49603"/>
                </a:lnTo>
                <a:lnTo>
                  <a:pt x="3071698" y="48626"/>
                </a:lnTo>
                <a:cubicBezTo>
                  <a:pt x="3072946" y="48192"/>
                  <a:pt x="3073923" y="47323"/>
                  <a:pt x="3074411" y="46129"/>
                </a:cubicBezTo>
                <a:cubicBezTo>
                  <a:pt x="3074954" y="44935"/>
                  <a:pt x="3074954" y="43579"/>
                  <a:pt x="3074411" y="42439"/>
                </a:cubicBezTo>
                <a:lnTo>
                  <a:pt x="3071860" y="36849"/>
                </a:lnTo>
                <a:cubicBezTo>
                  <a:pt x="3072240" y="36686"/>
                  <a:pt x="3072620" y="36415"/>
                  <a:pt x="3072946" y="36144"/>
                </a:cubicBezTo>
                <a:lnTo>
                  <a:pt x="3074194" y="35058"/>
                </a:lnTo>
                <a:lnTo>
                  <a:pt x="3078752" y="38586"/>
                </a:lnTo>
                <a:lnTo>
                  <a:pt x="3078156" y="39020"/>
                </a:lnTo>
                <a:cubicBezTo>
                  <a:pt x="3076365" y="40269"/>
                  <a:pt x="3075714" y="42548"/>
                  <a:pt x="3076582" y="44556"/>
                </a:cubicBezTo>
                <a:lnTo>
                  <a:pt x="3083094" y="59534"/>
                </a:lnTo>
                <a:lnTo>
                  <a:pt x="3077396" y="70768"/>
                </a:lnTo>
                <a:cubicBezTo>
                  <a:pt x="3076636" y="72288"/>
                  <a:pt x="3076744" y="74025"/>
                  <a:pt x="3077667" y="75381"/>
                </a:cubicBezTo>
                <a:lnTo>
                  <a:pt x="3086622" y="88514"/>
                </a:lnTo>
                <a:cubicBezTo>
                  <a:pt x="3087056" y="89166"/>
                  <a:pt x="3087707" y="89708"/>
                  <a:pt x="3088412" y="90034"/>
                </a:cubicBezTo>
                <a:lnTo>
                  <a:pt x="3107461" y="99043"/>
                </a:lnTo>
                <a:cubicBezTo>
                  <a:pt x="3108547" y="99586"/>
                  <a:pt x="3109849" y="99640"/>
                  <a:pt x="3110989" y="99205"/>
                </a:cubicBezTo>
                <a:lnTo>
                  <a:pt x="3123525" y="94430"/>
                </a:lnTo>
                <a:lnTo>
                  <a:pt x="3128736" y="108866"/>
                </a:lnTo>
                <a:cubicBezTo>
                  <a:pt x="3129115" y="109951"/>
                  <a:pt x="3129930" y="110820"/>
                  <a:pt x="3130961" y="111362"/>
                </a:cubicBezTo>
                <a:lnTo>
                  <a:pt x="3143334" y="117604"/>
                </a:lnTo>
                <a:cubicBezTo>
                  <a:pt x="3144528" y="118200"/>
                  <a:pt x="3145885" y="118254"/>
                  <a:pt x="3147079" y="117767"/>
                </a:cubicBezTo>
                <a:lnTo>
                  <a:pt x="3150444" y="116410"/>
                </a:lnTo>
                <a:cubicBezTo>
                  <a:pt x="3150498" y="117278"/>
                  <a:pt x="3150769" y="118146"/>
                  <a:pt x="3151258" y="118906"/>
                </a:cubicBezTo>
                <a:lnTo>
                  <a:pt x="3158150" y="128946"/>
                </a:lnTo>
                <a:lnTo>
                  <a:pt x="3157282" y="134916"/>
                </a:lnTo>
                <a:cubicBezTo>
                  <a:pt x="3157119" y="136001"/>
                  <a:pt x="3157336" y="137086"/>
                  <a:pt x="3157933" y="138009"/>
                </a:cubicBezTo>
                <a:lnTo>
                  <a:pt x="3163088" y="146095"/>
                </a:lnTo>
                <a:cubicBezTo>
                  <a:pt x="3164066" y="147615"/>
                  <a:pt x="3165802" y="148374"/>
                  <a:pt x="3167539" y="148157"/>
                </a:cubicBezTo>
                <a:lnTo>
                  <a:pt x="3171446" y="147615"/>
                </a:lnTo>
                <a:lnTo>
                  <a:pt x="3178664" y="160043"/>
                </a:lnTo>
                <a:cubicBezTo>
                  <a:pt x="3179369" y="161183"/>
                  <a:pt x="3180509" y="161996"/>
                  <a:pt x="3181812" y="162214"/>
                </a:cubicBezTo>
                <a:lnTo>
                  <a:pt x="3191634" y="163951"/>
                </a:lnTo>
                <a:lnTo>
                  <a:pt x="3197224" y="170951"/>
                </a:lnTo>
                <a:cubicBezTo>
                  <a:pt x="3198039" y="171928"/>
                  <a:pt x="3199178" y="172525"/>
                  <a:pt x="3200427" y="172633"/>
                </a:cubicBezTo>
                <a:lnTo>
                  <a:pt x="3211118" y="173448"/>
                </a:lnTo>
                <a:cubicBezTo>
                  <a:pt x="3211878" y="173556"/>
                  <a:pt x="3212637" y="173394"/>
                  <a:pt x="3213343" y="173068"/>
                </a:cubicBezTo>
                <a:lnTo>
                  <a:pt x="3226422" y="167044"/>
                </a:lnTo>
                <a:cubicBezTo>
                  <a:pt x="3227073" y="166773"/>
                  <a:pt x="3227616" y="166338"/>
                  <a:pt x="3228050" y="165795"/>
                </a:cubicBezTo>
                <a:lnTo>
                  <a:pt x="3244548" y="145607"/>
                </a:lnTo>
                <a:cubicBezTo>
                  <a:pt x="3245688" y="144196"/>
                  <a:pt x="3245905" y="142242"/>
                  <a:pt x="3245036" y="140614"/>
                </a:cubicBezTo>
                <a:lnTo>
                  <a:pt x="3240695" y="132311"/>
                </a:lnTo>
                <a:lnTo>
                  <a:pt x="3249378" y="106641"/>
                </a:lnTo>
                <a:cubicBezTo>
                  <a:pt x="3249867" y="105284"/>
                  <a:pt x="3249650" y="103819"/>
                  <a:pt x="3248835" y="102625"/>
                </a:cubicBezTo>
                <a:lnTo>
                  <a:pt x="3239827" y="89491"/>
                </a:lnTo>
                <a:cubicBezTo>
                  <a:pt x="3239447" y="88895"/>
                  <a:pt x="3238904" y="88406"/>
                  <a:pt x="3238307" y="88080"/>
                </a:cubicBezTo>
                <a:lnTo>
                  <a:pt x="3225391" y="80863"/>
                </a:lnTo>
                <a:lnTo>
                  <a:pt x="3224740" y="77389"/>
                </a:lnTo>
                <a:lnTo>
                  <a:pt x="3226856" y="66589"/>
                </a:lnTo>
                <a:cubicBezTo>
                  <a:pt x="3227019" y="65993"/>
                  <a:pt x="3227019" y="65341"/>
                  <a:pt x="3226856" y="64744"/>
                </a:cubicBezTo>
                <a:lnTo>
                  <a:pt x="3223926" y="51719"/>
                </a:lnTo>
                <a:lnTo>
                  <a:pt x="3229299" y="47866"/>
                </a:lnTo>
                <a:cubicBezTo>
                  <a:pt x="3230384" y="47107"/>
                  <a:pt x="3231035" y="45912"/>
                  <a:pt x="3231143" y="44556"/>
                </a:cubicBezTo>
                <a:lnTo>
                  <a:pt x="3232012" y="32887"/>
                </a:lnTo>
                <a:cubicBezTo>
                  <a:pt x="3232121" y="31205"/>
                  <a:pt x="3231306" y="29577"/>
                  <a:pt x="3229841" y="28709"/>
                </a:cubicBezTo>
                <a:lnTo>
                  <a:pt x="3215731" y="20134"/>
                </a:lnTo>
                <a:lnTo>
                  <a:pt x="3214699" y="17366"/>
                </a:lnTo>
                <a:lnTo>
                  <a:pt x="3216979" y="14707"/>
                </a:lnTo>
                <a:lnTo>
                  <a:pt x="3218445" y="15141"/>
                </a:lnTo>
                <a:cubicBezTo>
                  <a:pt x="3219856" y="15630"/>
                  <a:pt x="3221429" y="15304"/>
                  <a:pt x="3222623" y="14327"/>
                </a:cubicBezTo>
                <a:lnTo>
                  <a:pt x="3230981" y="7435"/>
                </a:lnTo>
                <a:lnTo>
                  <a:pt x="3234237" y="6187"/>
                </a:lnTo>
                <a:cubicBezTo>
                  <a:pt x="3234563" y="6024"/>
                  <a:pt x="3235105" y="5698"/>
                  <a:pt x="3235105" y="5698"/>
                </a:cubicBezTo>
                <a:close/>
                <a:moveTo>
                  <a:pt x="3236190" y="0"/>
                </a:moveTo>
                <a:lnTo>
                  <a:pt x="3236299" y="0"/>
                </a:lnTo>
                <a:lnTo>
                  <a:pt x="3236244" y="163"/>
                </a:lnTo>
                <a:close/>
              </a:path>
            </a:pathLst>
          </a:custGeom>
          <a:pattFill prst="pct25">
            <a:fgClr>
              <a:schemeClr val="tx1"/>
            </a:fgClr>
            <a:bgClr>
              <a:schemeClr val="tx1"/>
            </a:bgClr>
          </a:pattFill>
        </p:spPr>
        <p:txBody>
          <a:bodyPr wrap="square">
            <a:noAutofit/>
          </a:bodyPr>
          <a:lstStyle/>
          <a:p>
            <a:r>
              <a:rPr lang="en-US"/>
              <a:t>Click icon to add picture</a:t>
            </a:r>
            <a:endParaRPr lang="en-EE"/>
          </a:p>
        </p:txBody>
      </p:sp>
      <p:sp>
        <p:nvSpPr>
          <p:cNvPr id="4" name="Slide Number Placeholder 3">
            <a:extLst>
              <a:ext uri="{FF2B5EF4-FFF2-40B4-BE49-F238E27FC236}">
                <a16:creationId xmlns:a16="http://schemas.microsoft.com/office/drawing/2014/main" id="{FB5EB05D-5FAD-0F2D-331A-C8A493369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3D3B6554-D0F2-D524-8B96-63B03A43BBBA}"/>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5747D2E1-2329-9EE4-9A72-969AD7BD24A5}"/>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61474"/>
      </p:ext>
    </p:extLst>
  </p:cSld>
  <p:clrMapOvr>
    <a:masterClrMapping/>
  </p:clrMapOvr>
  <p:extLst>
    <p:ext uri="{DCECCB84-F9BA-43D5-87BE-67443E8EF086}">
      <p15:sldGuideLst xmlns:p15="http://schemas.microsoft.com/office/powerpoint/2012/main">
        <p15:guide id="1" orient="horz" pos="822">
          <p15:clr>
            <a:srgbClr val="FBAE40"/>
          </p15:clr>
        </p15:guide>
        <p15:guide id="2" pos="48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aam ja sisukast 7">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7" name="Picture Placeholder 46">
            <a:extLst>
              <a:ext uri="{FF2B5EF4-FFF2-40B4-BE49-F238E27FC236}">
                <a16:creationId xmlns:a16="http://schemas.microsoft.com/office/drawing/2014/main" id="{3D72194F-1527-54DD-F3FD-9911E54FDA2F}"/>
              </a:ext>
            </a:extLst>
          </p:cNvPr>
          <p:cNvSpPr>
            <a:spLocks noGrp="1"/>
          </p:cNvSpPr>
          <p:nvPr>
            <p:ph type="pic" sz="quarter" idx="12"/>
          </p:nvPr>
        </p:nvSpPr>
        <p:spPr>
          <a:xfrm>
            <a:off x="1048941" y="1438381"/>
            <a:ext cx="4602319" cy="4634814"/>
          </a:xfrm>
          <a:custGeom>
            <a:avLst/>
            <a:gdLst>
              <a:gd name="connsiteX0" fmla="*/ 3933537 w 6676959"/>
              <a:gd name="connsiteY0" fmla="*/ 5566869 h 6938962"/>
              <a:gd name="connsiteX1" fmla="*/ 4054758 w 6676959"/>
              <a:gd name="connsiteY1" fmla="*/ 5592510 h 6938962"/>
              <a:gd name="connsiteX2" fmla="*/ 4337081 w 6676959"/>
              <a:gd name="connsiteY2" fmla="*/ 5755837 h 6938962"/>
              <a:gd name="connsiteX3" fmla="*/ 4648479 w 6676959"/>
              <a:gd name="connsiteY3" fmla="*/ 5936024 h 6938962"/>
              <a:gd name="connsiteX4" fmla="*/ 4746422 w 6676959"/>
              <a:gd name="connsiteY4" fmla="*/ 6071165 h 6938962"/>
              <a:gd name="connsiteX5" fmla="*/ 4730434 w 6676959"/>
              <a:gd name="connsiteY5" fmla="*/ 6189885 h 6938962"/>
              <a:gd name="connsiteX6" fmla="*/ 4537798 w 6676959"/>
              <a:gd name="connsiteY6" fmla="*/ 6573441 h 6938962"/>
              <a:gd name="connsiteX7" fmla="*/ 4401732 w 6676959"/>
              <a:gd name="connsiteY7" fmla="*/ 6844073 h 6938962"/>
              <a:gd name="connsiteX8" fmla="*/ 4305245 w 6676959"/>
              <a:gd name="connsiteY8" fmla="*/ 6938094 h 6938962"/>
              <a:gd name="connsiteX9" fmla="*/ 4302451 w 6676959"/>
              <a:gd name="connsiteY9" fmla="*/ 6938962 h 6938962"/>
              <a:gd name="connsiteX10" fmla="*/ 4153977 w 6676959"/>
              <a:gd name="connsiteY10" fmla="*/ 6938962 h 6938962"/>
              <a:gd name="connsiteX11" fmla="*/ 4126261 w 6676959"/>
              <a:gd name="connsiteY11" fmla="*/ 6926966 h 6938962"/>
              <a:gd name="connsiteX12" fmla="*/ 3575232 w 6676959"/>
              <a:gd name="connsiteY12" fmla="*/ 6610321 h 6938962"/>
              <a:gd name="connsiteX13" fmla="*/ 3533244 w 6676959"/>
              <a:gd name="connsiteY13" fmla="*/ 6586261 h 6938962"/>
              <a:gd name="connsiteX14" fmla="*/ 3455592 w 6676959"/>
              <a:gd name="connsiteY14" fmla="*/ 6329503 h 6938962"/>
              <a:gd name="connsiteX15" fmla="*/ 3662985 w 6676959"/>
              <a:gd name="connsiteY15" fmla="*/ 5913457 h 6938962"/>
              <a:gd name="connsiteX16" fmla="*/ 3780342 w 6676959"/>
              <a:gd name="connsiteY16" fmla="*/ 5678125 h 6938962"/>
              <a:gd name="connsiteX17" fmla="*/ 3933537 w 6676959"/>
              <a:gd name="connsiteY17" fmla="*/ 5566869 h 6938962"/>
              <a:gd name="connsiteX18" fmla="*/ 2778740 w 6676959"/>
              <a:gd name="connsiteY18" fmla="*/ 4912070 h 6938962"/>
              <a:gd name="connsiteX19" fmla="*/ 2899961 w 6676959"/>
              <a:gd name="connsiteY19" fmla="*/ 4937711 h 6938962"/>
              <a:gd name="connsiteX20" fmla="*/ 3182283 w 6676959"/>
              <a:gd name="connsiteY20" fmla="*/ 5101038 h 6938962"/>
              <a:gd name="connsiteX21" fmla="*/ 3493681 w 6676959"/>
              <a:gd name="connsiteY21" fmla="*/ 5281225 h 6938962"/>
              <a:gd name="connsiteX22" fmla="*/ 3591624 w 6676959"/>
              <a:gd name="connsiteY22" fmla="*/ 5416366 h 6938962"/>
              <a:gd name="connsiteX23" fmla="*/ 3575636 w 6676959"/>
              <a:gd name="connsiteY23" fmla="*/ 5535086 h 6938962"/>
              <a:gd name="connsiteX24" fmla="*/ 3383000 w 6676959"/>
              <a:gd name="connsiteY24" fmla="*/ 5918642 h 6938962"/>
              <a:gd name="connsiteX25" fmla="*/ 3246934 w 6676959"/>
              <a:gd name="connsiteY25" fmla="*/ 6189274 h 6938962"/>
              <a:gd name="connsiteX26" fmla="*/ 3105159 w 6676959"/>
              <a:gd name="connsiteY26" fmla="*/ 6297369 h 6938962"/>
              <a:gd name="connsiteX27" fmla="*/ 3094793 w 6676959"/>
              <a:gd name="connsiteY27" fmla="*/ 6298949 h 6938962"/>
              <a:gd name="connsiteX28" fmla="*/ 3071604 w 6676959"/>
              <a:gd name="connsiteY28" fmla="*/ 6298949 h 6938962"/>
              <a:gd name="connsiteX29" fmla="*/ 3071515 w 6676959"/>
              <a:gd name="connsiteY29" fmla="*/ 6299037 h 6938962"/>
              <a:gd name="connsiteX30" fmla="*/ 2971464 w 6676959"/>
              <a:gd name="connsiteY30" fmla="*/ 6272167 h 6938962"/>
              <a:gd name="connsiteX31" fmla="*/ 2420435 w 6676959"/>
              <a:gd name="connsiteY31" fmla="*/ 5955522 h 6938962"/>
              <a:gd name="connsiteX32" fmla="*/ 2378447 w 6676959"/>
              <a:gd name="connsiteY32" fmla="*/ 5931462 h 6938962"/>
              <a:gd name="connsiteX33" fmla="*/ 2300795 w 6676959"/>
              <a:gd name="connsiteY33" fmla="*/ 5674704 h 6938962"/>
              <a:gd name="connsiteX34" fmla="*/ 2508188 w 6676959"/>
              <a:gd name="connsiteY34" fmla="*/ 5258658 h 6938962"/>
              <a:gd name="connsiteX35" fmla="*/ 2625545 w 6676959"/>
              <a:gd name="connsiteY35" fmla="*/ 5023326 h 6938962"/>
              <a:gd name="connsiteX36" fmla="*/ 2778740 w 6676959"/>
              <a:gd name="connsiteY36" fmla="*/ 4912070 h 6938962"/>
              <a:gd name="connsiteX37" fmla="*/ 4591523 w 6676959"/>
              <a:gd name="connsiteY37" fmla="*/ 4404333 h 6938962"/>
              <a:gd name="connsiteX38" fmla="*/ 4712744 w 6676959"/>
              <a:gd name="connsiteY38" fmla="*/ 4429974 h 6938962"/>
              <a:gd name="connsiteX39" fmla="*/ 4995067 w 6676959"/>
              <a:gd name="connsiteY39" fmla="*/ 4593301 h 6938962"/>
              <a:gd name="connsiteX40" fmla="*/ 5306465 w 6676959"/>
              <a:gd name="connsiteY40" fmla="*/ 4773488 h 6938962"/>
              <a:gd name="connsiteX41" fmla="*/ 5404408 w 6676959"/>
              <a:gd name="connsiteY41" fmla="*/ 4908629 h 6938962"/>
              <a:gd name="connsiteX42" fmla="*/ 5388420 w 6676959"/>
              <a:gd name="connsiteY42" fmla="*/ 5027349 h 6938962"/>
              <a:gd name="connsiteX43" fmla="*/ 5195784 w 6676959"/>
              <a:gd name="connsiteY43" fmla="*/ 5410905 h 6938962"/>
              <a:gd name="connsiteX44" fmla="*/ 5059718 w 6676959"/>
              <a:gd name="connsiteY44" fmla="*/ 5681537 h 6938962"/>
              <a:gd name="connsiteX45" fmla="*/ 4917942 w 6676959"/>
              <a:gd name="connsiteY45" fmla="*/ 5789632 h 6938962"/>
              <a:gd name="connsiteX46" fmla="*/ 4907577 w 6676959"/>
              <a:gd name="connsiteY46" fmla="*/ 5791212 h 6938962"/>
              <a:gd name="connsiteX47" fmla="*/ 4884387 w 6676959"/>
              <a:gd name="connsiteY47" fmla="*/ 5791212 h 6938962"/>
              <a:gd name="connsiteX48" fmla="*/ 4884299 w 6676959"/>
              <a:gd name="connsiteY48" fmla="*/ 5791300 h 6938962"/>
              <a:gd name="connsiteX49" fmla="*/ 4784247 w 6676959"/>
              <a:gd name="connsiteY49" fmla="*/ 5764430 h 6938962"/>
              <a:gd name="connsiteX50" fmla="*/ 4233218 w 6676959"/>
              <a:gd name="connsiteY50" fmla="*/ 5447785 h 6938962"/>
              <a:gd name="connsiteX51" fmla="*/ 4191230 w 6676959"/>
              <a:gd name="connsiteY51" fmla="*/ 5423725 h 6938962"/>
              <a:gd name="connsiteX52" fmla="*/ 4113578 w 6676959"/>
              <a:gd name="connsiteY52" fmla="*/ 5166967 h 6938962"/>
              <a:gd name="connsiteX53" fmla="*/ 4320971 w 6676959"/>
              <a:gd name="connsiteY53" fmla="*/ 4750921 h 6938962"/>
              <a:gd name="connsiteX54" fmla="*/ 4438328 w 6676959"/>
              <a:gd name="connsiteY54" fmla="*/ 4515589 h 6938962"/>
              <a:gd name="connsiteX55" fmla="*/ 4591523 w 6676959"/>
              <a:gd name="connsiteY55" fmla="*/ 4404333 h 6938962"/>
              <a:gd name="connsiteX56" fmla="*/ 1623941 w 6676959"/>
              <a:gd name="connsiteY56" fmla="*/ 4257271 h 6938962"/>
              <a:gd name="connsiteX57" fmla="*/ 1745162 w 6676959"/>
              <a:gd name="connsiteY57" fmla="*/ 4282912 h 6938962"/>
              <a:gd name="connsiteX58" fmla="*/ 2027485 w 6676959"/>
              <a:gd name="connsiteY58" fmla="*/ 4446239 h 6938962"/>
              <a:gd name="connsiteX59" fmla="*/ 2338883 w 6676959"/>
              <a:gd name="connsiteY59" fmla="*/ 4626426 h 6938962"/>
              <a:gd name="connsiteX60" fmla="*/ 2436826 w 6676959"/>
              <a:gd name="connsiteY60" fmla="*/ 4761567 h 6938962"/>
              <a:gd name="connsiteX61" fmla="*/ 2420838 w 6676959"/>
              <a:gd name="connsiteY61" fmla="*/ 4880287 h 6938962"/>
              <a:gd name="connsiteX62" fmla="*/ 2228202 w 6676959"/>
              <a:gd name="connsiteY62" fmla="*/ 5263843 h 6938962"/>
              <a:gd name="connsiteX63" fmla="*/ 2092136 w 6676959"/>
              <a:gd name="connsiteY63" fmla="*/ 5534475 h 6938962"/>
              <a:gd name="connsiteX64" fmla="*/ 1950360 w 6676959"/>
              <a:gd name="connsiteY64" fmla="*/ 5642570 h 6938962"/>
              <a:gd name="connsiteX65" fmla="*/ 1939995 w 6676959"/>
              <a:gd name="connsiteY65" fmla="*/ 5644150 h 6938962"/>
              <a:gd name="connsiteX66" fmla="*/ 1916805 w 6676959"/>
              <a:gd name="connsiteY66" fmla="*/ 5644150 h 6938962"/>
              <a:gd name="connsiteX67" fmla="*/ 1916717 w 6676959"/>
              <a:gd name="connsiteY67" fmla="*/ 5644238 h 6938962"/>
              <a:gd name="connsiteX68" fmla="*/ 1816665 w 6676959"/>
              <a:gd name="connsiteY68" fmla="*/ 5617368 h 6938962"/>
              <a:gd name="connsiteX69" fmla="*/ 1265636 w 6676959"/>
              <a:gd name="connsiteY69" fmla="*/ 5300723 h 6938962"/>
              <a:gd name="connsiteX70" fmla="*/ 1223648 w 6676959"/>
              <a:gd name="connsiteY70" fmla="*/ 5276663 h 6938962"/>
              <a:gd name="connsiteX71" fmla="*/ 1145996 w 6676959"/>
              <a:gd name="connsiteY71" fmla="*/ 5019905 h 6938962"/>
              <a:gd name="connsiteX72" fmla="*/ 1353389 w 6676959"/>
              <a:gd name="connsiteY72" fmla="*/ 4603859 h 6938962"/>
              <a:gd name="connsiteX73" fmla="*/ 1470746 w 6676959"/>
              <a:gd name="connsiteY73" fmla="*/ 4368527 h 6938962"/>
              <a:gd name="connsiteX74" fmla="*/ 1623941 w 6676959"/>
              <a:gd name="connsiteY74" fmla="*/ 4257271 h 6938962"/>
              <a:gd name="connsiteX75" fmla="*/ 3436725 w 6676959"/>
              <a:gd name="connsiteY75" fmla="*/ 3749534 h 6938962"/>
              <a:gd name="connsiteX76" fmla="*/ 3557946 w 6676959"/>
              <a:gd name="connsiteY76" fmla="*/ 3775175 h 6938962"/>
              <a:gd name="connsiteX77" fmla="*/ 3840269 w 6676959"/>
              <a:gd name="connsiteY77" fmla="*/ 3938502 h 6938962"/>
              <a:gd name="connsiteX78" fmla="*/ 4151667 w 6676959"/>
              <a:gd name="connsiteY78" fmla="*/ 4118689 h 6938962"/>
              <a:gd name="connsiteX79" fmla="*/ 4249610 w 6676959"/>
              <a:gd name="connsiteY79" fmla="*/ 4253830 h 6938962"/>
              <a:gd name="connsiteX80" fmla="*/ 4233622 w 6676959"/>
              <a:gd name="connsiteY80" fmla="*/ 4372550 h 6938962"/>
              <a:gd name="connsiteX81" fmla="*/ 4040986 w 6676959"/>
              <a:gd name="connsiteY81" fmla="*/ 4756106 h 6938962"/>
              <a:gd name="connsiteX82" fmla="*/ 3904920 w 6676959"/>
              <a:gd name="connsiteY82" fmla="*/ 5026738 h 6938962"/>
              <a:gd name="connsiteX83" fmla="*/ 3763144 w 6676959"/>
              <a:gd name="connsiteY83" fmla="*/ 5134833 h 6938962"/>
              <a:gd name="connsiteX84" fmla="*/ 3752779 w 6676959"/>
              <a:gd name="connsiteY84" fmla="*/ 5136413 h 6938962"/>
              <a:gd name="connsiteX85" fmla="*/ 3729589 w 6676959"/>
              <a:gd name="connsiteY85" fmla="*/ 5136413 h 6938962"/>
              <a:gd name="connsiteX86" fmla="*/ 3729501 w 6676959"/>
              <a:gd name="connsiteY86" fmla="*/ 5136501 h 6938962"/>
              <a:gd name="connsiteX87" fmla="*/ 3629449 w 6676959"/>
              <a:gd name="connsiteY87" fmla="*/ 5109631 h 6938962"/>
              <a:gd name="connsiteX88" fmla="*/ 3078420 w 6676959"/>
              <a:gd name="connsiteY88" fmla="*/ 4792986 h 6938962"/>
              <a:gd name="connsiteX89" fmla="*/ 3036432 w 6676959"/>
              <a:gd name="connsiteY89" fmla="*/ 4768926 h 6938962"/>
              <a:gd name="connsiteX90" fmla="*/ 2958780 w 6676959"/>
              <a:gd name="connsiteY90" fmla="*/ 4512168 h 6938962"/>
              <a:gd name="connsiteX91" fmla="*/ 3166173 w 6676959"/>
              <a:gd name="connsiteY91" fmla="*/ 4096122 h 6938962"/>
              <a:gd name="connsiteX92" fmla="*/ 3283530 w 6676959"/>
              <a:gd name="connsiteY92" fmla="*/ 3860790 h 6938962"/>
              <a:gd name="connsiteX93" fmla="*/ 3436725 w 6676959"/>
              <a:gd name="connsiteY93" fmla="*/ 3749534 h 6938962"/>
              <a:gd name="connsiteX94" fmla="*/ 499463 w 6676959"/>
              <a:gd name="connsiteY94" fmla="*/ 3602472 h 6938962"/>
              <a:gd name="connsiteX95" fmla="*/ 620684 w 6676959"/>
              <a:gd name="connsiteY95" fmla="*/ 3628113 h 6938962"/>
              <a:gd name="connsiteX96" fmla="*/ 903007 w 6676959"/>
              <a:gd name="connsiteY96" fmla="*/ 3791440 h 6938962"/>
              <a:gd name="connsiteX97" fmla="*/ 1214405 w 6676959"/>
              <a:gd name="connsiteY97" fmla="*/ 3971627 h 6938962"/>
              <a:gd name="connsiteX98" fmla="*/ 1312348 w 6676959"/>
              <a:gd name="connsiteY98" fmla="*/ 4106768 h 6938962"/>
              <a:gd name="connsiteX99" fmla="*/ 1296360 w 6676959"/>
              <a:gd name="connsiteY99" fmla="*/ 4225488 h 6938962"/>
              <a:gd name="connsiteX100" fmla="*/ 1103724 w 6676959"/>
              <a:gd name="connsiteY100" fmla="*/ 4609044 h 6938962"/>
              <a:gd name="connsiteX101" fmla="*/ 967658 w 6676959"/>
              <a:gd name="connsiteY101" fmla="*/ 4879676 h 6938962"/>
              <a:gd name="connsiteX102" fmla="*/ 825882 w 6676959"/>
              <a:gd name="connsiteY102" fmla="*/ 4987771 h 6938962"/>
              <a:gd name="connsiteX103" fmla="*/ 815517 w 6676959"/>
              <a:gd name="connsiteY103" fmla="*/ 4989351 h 6938962"/>
              <a:gd name="connsiteX104" fmla="*/ 792327 w 6676959"/>
              <a:gd name="connsiteY104" fmla="*/ 4989351 h 6938962"/>
              <a:gd name="connsiteX105" fmla="*/ 792239 w 6676959"/>
              <a:gd name="connsiteY105" fmla="*/ 4989439 h 6938962"/>
              <a:gd name="connsiteX106" fmla="*/ 692187 w 6676959"/>
              <a:gd name="connsiteY106" fmla="*/ 4962569 h 6938962"/>
              <a:gd name="connsiteX107" fmla="*/ 141158 w 6676959"/>
              <a:gd name="connsiteY107" fmla="*/ 4645924 h 6938962"/>
              <a:gd name="connsiteX108" fmla="*/ 99170 w 6676959"/>
              <a:gd name="connsiteY108" fmla="*/ 4621864 h 6938962"/>
              <a:gd name="connsiteX109" fmla="*/ 21518 w 6676959"/>
              <a:gd name="connsiteY109" fmla="*/ 4365106 h 6938962"/>
              <a:gd name="connsiteX110" fmla="*/ 228911 w 6676959"/>
              <a:gd name="connsiteY110" fmla="*/ 3949060 h 6938962"/>
              <a:gd name="connsiteX111" fmla="*/ 346268 w 6676959"/>
              <a:gd name="connsiteY111" fmla="*/ 3713728 h 6938962"/>
              <a:gd name="connsiteX112" fmla="*/ 499463 w 6676959"/>
              <a:gd name="connsiteY112" fmla="*/ 3602472 h 6938962"/>
              <a:gd name="connsiteX113" fmla="*/ 5249509 w 6676959"/>
              <a:gd name="connsiteY113" fmla="*/ 3187577 h 6938962"/>
              <a:gd name="connsiteX114" fmla="*/ 5370730 w 6676959"/>
              <a:gd name="connsiteY114" fmla="*/ 3213218 h 6938962"/>
              <a:gd name="connsiteX115" fmla="*/ 5653053 w 6676959"/>
              <a:gd name="connsiteY115" fmla="*/ 3376545 h 6938962"/>
              <a:gd name="connsiteX116" fmla="*/ 5964451 w 6676959"/>
              <a:gd name="connsiteY116" fmla="*/ 3556732 h 6938962"/>
              <a:gd name="connsiteX117" fmla="*/ 6062394 w 6676959"/>
              <a:gd name="connsiteY117" fmla="*/ 3691873 h 6938962"/>
              <a:gd name="connsiteX118" fmla="*/ 6046406 w 6676959"/>
              <a:gd name="connsiteY118" fmla="*/ 3810593 h 6938962"/>
              <a:gd name="connsiteX119" fmla="*/ 5853770 w 6676959"/>
              <a:gd name="connsiteY119" fmla="*/ 4194149 h 6938962"/>
              <a:gd name="connsiteX120" fmla="*/ 5717704 w 6676959"/>
              <a:gd name="connsiteY120" fmla="*/ 4464781 h 6938962"/>
              <a:gd name="connsiteX121" fmla="*/ 5575928 w 6676959"/>
              <a:gd name="connsiteY121" fmla="*/ 4572876 h 6938962"/>
              <a:gd name="connsiteX122" fmla="*/ 5565563 w 6676959"/>
              <a:gd name="connsiteY122" fmla="*/ 4574456 h 6938962"/>
              <a:gd name="connsiteX123" fmla="*/ 5542373 w 6676959"/>
              <a:gd name="connsiteY123" fmla="*/ 4574456 h 6938962"/>
              <a:gd name="connsiteX124" fmla="*/ 5542285 w 6676959"/>
              <a:gd name="connsiteY124" fmla="*/ 4574544 h 6938962"/>
              <a:gd name="connsiteX125" fmla="*/ 5442233 w 6676959"/>
              <a:gd name="connsiteY125" fmla="*/ 4547674 h 6938962"/>
              <a:gd name="connsiteX126" fmla="*/ 4891204 w 6676959"/>
              <a:gd name="connsiteY126" fmla="*/ 4231029 h 6938962"/>
              <a:gd name="connsiteX127" fmla="*/ 4849216 w 6676959"/>
              <a:gd name="connsiteY127" fmla="*/ 4206969 h 6938962"/>
              <a:gd name="connsiteX128" fmla="*/ 4771564 w 6676959"/>
              <a:gd name="connsiteY128" fmla="*/ 3950211 h 6938962"/>
              <a:gd name="connsiteX129" fmla="*/ 4978957 w 6676959"/>
              <a:gd name="connsiteY129" fmla="*/ 3534165 h 6938962"/>
              <a:gd name="connsiteX130" fmla="*/ 5096314 w 6676959"/>
              <a:gd name="connsiteY130" fmla="*/ 3298833 h 6938962"/>
              <a:gd name="connsiteX131" fmla="*/ 5249509 w 6676959"/>
              <a:gd name="connsiteY131" fmla="*/ 3187577 h 6938962"/>
              <a:gd name="connsiteX132" fmla="*/ 2281927 w 6676959"/>
              <a:gd name="connsiteY132" fmla="*/ 3094735 h 6938962"/>
              <a:gd name="connsiteX133" fmla="*/ 2403149 w 6676959"/>
              <a:gd name="connsiteY133" fmla="*/ 3120376 h 6938962"/>
              <a:gd name="connsiteX134" fmla="*/ 2685471 w 6676959"/>
              <a:gd name="connsiteY134" fmla="*/ 3283703 h 6938962"/>
              <a:gd name="connsiteX135" fmla="*/ 2996869 w 6676959"/>
              <a:gd name="connsiteY135" fmla="*/ 3463890 h 6938962"/>
              <a:gd name="connsiteX136" fmla="*/ 3094812 w 6676959"/>
              <a:gd name="connsiteY136" fmla="*/ 3599031 h 6938962"/>
              <a:gd name="connsiteX137" fmla="*/ 3078824 w 6676959"/>
              <a:gd name="connsiteY137" fmla="*/ 3717751 h 6938962"/>
              <a:gd name="connsiteX138" fmla="*/ 2886188 w 6676959"/>
              <a:gd name="connsiteY138" fmla="*/ 4101307 h 6938962"/>
              <a:gd name="connsiteX139" fmla="*/ 2750123 w 6676959"/>
              <a:gd name="connsiteY139" fmla="*/ 4371939 h 6938962"/>
              <a:gd name="connsiteX140" fmla="*/ 2608347 w 6676959"/>
              <a:gd name="connsiteY140" fmla="*/ 4480034 h 6938962"/>
              <a:gd name="connsiteX141" fmla="*/ 2597981 w 6676959"/>
              <a:gd name="connsiteY141" fmla="*/ 4481614 h 6938962"/>
              <a:gd name="connsiteX142" fmla="*/ 2574792 w 6676959"/>
              <a:gd name="connsiteY142" fmla="*/ 4481614 h 6938962"/>
              <a:gd name="connsiteX143" fmla="*/ 2574704 w 6676959"/>
              <a:gd name="connsiteY143" fmla="*/ 4481702 h 6938962"/>
              <a:gd name="connsiteX144" fmla="*/ 2474651 w 6676959"/>
              <a:gd name="connsiteY144" fmla="*/ 4454832 h 6938962"/>
              <a:gd name="connsiteX145" fmla="*/ 1923622 w 6676959"/>
              <a:gd name="connsiteY145" fmla="*/ 4138187 h 6938962"/>
              <a:gd name="connsiteX146" fmla="*/ 1881634 w 6676959"/>
              <a:gd name="connsiteY146" fmla="*/ 4114127 h 6938962"/>
              <a:gd name="connsiteX147" fmla="*/ 1803982 w 6676959"/>
              <a:gd name="connsiteY147" fmla="*/ 3857369 h 6938962"/>
              <a:gd name="connsiteX148" fmla="*/ 2011375 w 6676959"/>
              <a:gd name="connsiteY148" fmla="*/ 3441323 h 6938962"/>
              <a:gd name="connsiteX149" fmla="*/ 2128733 w 6676959"/>
              <a:gd name="connsiteY149" fmla="*/ 3205991 h 6938962"/>
              <a:gd name="connsiteX150" fmla="*/ 2281927 w 6676959"/>
              <a:gd name="connsiteY150" fmla="*/ 3094735 h 6938962"/>
              <a:gd name="connsiteX151" fmla="*/ 4094711 w 6676959"/>
              <a:gd name="connsiteY151" fmla="*/ 2532778 h 6938962"/>
              <a:gd name="connsiteX152" fmla="*/ 4215932 w 6676959"/>
              <a:gd name="connsiteY152" fmla="*/ 2558419 h 6938962"/>
              <a:gd name="connsiteX153" fmla="*/ 4498255 w 6676959"/>
              <a:gd name="connsiteY153" fmla="*/ 2721746 h 6938962"/>
              <a:gd name="connsiteX154" fmla="*/ 4809653 w 6676959"/>
              <a:gd name="connsiteY154" fmla="*/ 2901933 h 6938962"/>
              <a:gd name="connsiteX155" fmla="*/ 4907596 w 6676959"/>
              <a:gd name="connsiteY155" fmla="*/ 3037074 h 6938962"/>
              <a:gd name="connsiteX156" fmla="*/ 4891608 w 6676959"/>
              <a:gd name="connsiteY156" fmla="*/ 3155794 h 6938962"/>
              <a:gd name="connsiteX157" fmla="*/ 4698972 w 6676959"/>
              <a:gd name="connsiteY157" fmla="*/ 3539350 h 6938962"/>
              <a:gd name="connsiteX158" fmla="*/ 4562906 w 6676959"/>
              <a:gd name="connsiteY158" fmla="*/ 3809982 h 6938962"/>
              <a:gd name="connsiteX159" fmla="*/ 4421130 w 6676959"/>
              <a:gd name="connsiteY159" fmla="*/ 3918077 h 6938962"/>
              <a:gd name="connsiteX160" fmla="*/ 4410765 w 6676959"/>
              <a:gd name="connsiteY160" fmla="*/ 3919657 h 6938962"/>
              <a:gd name="connsiteX161" fmla="*/ 4387575 w 6676959"/>
              <a:gd name="connsiteY161" fmla="*/ 3919657 h 6938962"/>
              <a:gd name="connsiteX162" fmla="*/ 4387487 w 6676959"/>
              <a:gd name="connsiteY162" fmla="*/ 3919745 h 6938962"/>
              <a:gd name="connsiteX163" fmla="*/ 4287435 w 6676959"/>
              <a:gd name="connsiteY163" fmla="*/ 3892875 h 6938962"/>
              <a:gd name="connsiteX164" fmla="*/ 3736406 w 6676959"/>
              <a:gd name="connsiteY164" fmla="*/ 3576230 h 6938962"/>
              <a:gd name="connsiteX165" fmla="*/ 3694418 w 6676959"/>
              <a:gd name="connsiteY165" fmla="*/ 3552170 h 6938962"/>
              <a:gd name="connsiteX166" fmla="*/ 3616766 w 6676959"/>
              <a:gd name="connsiteY166" fmla="*/ 3295412 h 6938962"/>
              <a:gd name="connsiteX167" fmla="*/ 3824159 w 6676959"/>
              <a:gd name="connsiteY167" fmla="*/ 2879366 h 6938962"/>
              <a:gd name="connsiteX168" fmla="*/ 3941516 w 6676959"/>
              <a:gd name="connsiteY168" fmla="*/ 2644034 h 6938962"/>
              <a:gd name="connsiteX169" fmla="*/ 4094711 w 6676959"/>
              <a:gd name="connsiteY169" fmla="*/ 2532778 h 6938962"/>
              <a:gd name="connsiteX170" fmla="*/ 1157449 w 6676959"/>
              <a:gd name="connsiteY170" fmla="*/ 2439936 h 6938962"/>
              <a:gd name="connsiteX171" fmla="*/ 1278670 w 6676959"/>
              <a:gd name="connsiteY171" fmla="*/ 2465577 h 6938962"/>
              <a:gd name="connsiteX172" fmla="*/ 1560993 w 6676959"/>
              <a:gd name="connsiteY172" fmla="*/ 2628904 h 6938962"/>
              <a:gd name="connsiteX173" fmla="*/ 1872391 w 6676959"/>
              <a:gd name="connsiteY173" fmla="*/ 2809091 h 6938962"/>
              <a:gd name="connsiteX174" fmla="*/ 1970334 w 6676959"/>
              <a:gd name="connsiteY174" fmla="*/ 2944232 h 6938962"/>
              <a:gd name="connsiteX175" fmla="*/ 1954346 w 6676959"/>
              <a:gd name="connsiteY175" fmla="*/ 3062952 h 6938962"/>
              <a:gd name="connsiteX176" fmla="*/ 1761710 w 6676959"/>
              <a:gd name="connsiteY176" fmla="*/ 3446508 h 6938962"/>
              <a:gd name="connsiteX177" fmla="*/ 1625644 w 6676959"/>
              <a:gd name="connsiteY177" fmla="*/ 3717140 h 6938962"/>
              <a:gd name="connsiteX178" fmla="*/ 1483868 w 6676959"/>
              <a:gd name="connsiteY178" fmla="*/ 3825235 h 6938962"/>
              <a:gd name="connsiteX179" fmla="*/ 1473503 w 6676959"/>
              <a:gd name="connsiteY179" fmla="*/ 3826815 h 6938962"/>
              <a:gd name="connsiteX180" fmla="*/ 1450313 w 6676959"/>
              <a:gd name="connsiteY180" fmla="*/ 3826815 h 6938962"/>
              <a:gd name="connsiteX181" fmla="*/ 1450225 w 6676959"/>
              <a:gd name="connsiteY181" fmla="*/ 3826903 h 6938962"/>
              <a:gd name="connsiteX182" fmla="*/ 1350173 w 6676959"/>
              <a:gd name="connsiteY182" fmla="*/ 3800033 h 6938962"/>
              <a:gd name="connsiteX183" fmla="*/ 799144 w 6676959"/>
              <a:gd name="connsiteY183" fmla="*/ 3483388 h 6938962"/>
              <a:gd name="connsiteX184" fmla="*/ 757156 w 6676959"/>
              <a:gd name="connsiteY184" fmla="*/ 3459328 h 6938962"/>
              <a:gd name="connsiteX185" fmla="*/ 679504 w 6676959"/>
              <a:gd name="connsiteY185" fmla="*/ 3202570 h 6938962"/>
              <a:gd name="connsiteX186" fmla="*/ 886897 w 6676959"/>
              <a:gd name="connsiteY186" fmla="*/ 2786524 h 6938962"/>
              <a:gd name="connsiteX187" fmla="*/ 1004254 w 6676959"/>
              <a:gd name="connsiteY187" fmla="*/ 2551192 h 6938962"/>
              <a:gd name="connsiteX188" fmla="*/ 1157449 w 6676959"/>
              <a:gd name="connsiteY188" fmla="*/ 2439936 h 6938962"/>
              <a:gd name="connsiteX189" fmla="*/ 5860450 w 6676959"/>
              <a:gd name="connsiteY189" fmla="*/ 1966141 h 6938962"/>
              <a:gd name="connsiteX190" fmla="*/ 5981671 w 6676959"/>
              <a:gd name="connsiteY190" fmla="*/ 1991782 h 6938962"/>
              <a:gd name="connsiteX191" fmla="*/ 6263994 w 6676959"/>
              <a:gd name="connsiteY191" fmla="*/ 2155109 h 6938962"/>
              <a:gd name="connsiteX192" fmla="*/ 6575392 w 6676959"/>
              <a:gd name="connsiteY192" fmla="*/ 2335296 h 6938962"/>
              <a:gd name="connsiteX193" fmla="*/ 6673335 w 6676959"/>
              <a:gd name="connsiteY193" fmla="*/ 2470437 h 6938962"/>
              <a:gd name="connsiteX194" fmla="*/ 6657347 w 6676959"/>
              <a:gd name="connsiteY194" fmla="*/ 2589157 h 6938962"/>
              <a:gd name="connsiteX195" fmla="*/ 6464711 w 6676959"/>
              <a:gd name="connsiteY195" fmla="*/ 2972713 h 6938962"/>
              <a:gd name="connsiteX196" fmla="*/ 6328645 w 6676959"/>
              <a:gd name="connsiteY196" fmla="*/ 3243345 h 6938962"/>
              <a:gd name="connsiteX197" fmla="*/ 6186869 w 6676959"/>
              <a:gd name="connsiteY197" fmla="*/ 3351440 h 6938962"/>
              <a:gd name="connsiteX198" fmla="*/ 6176504 w 6676959"/>
              <a:gd name="connsiteY198" fmla="*/ 3353020 h 6938962"/>
              <a:gd name="connsiteX199" fmla="*/ 6153314 w 6676959"/>
              <a:gd name="connsiteY199" fmla="*/ 3353020 h 6938962"/>
              <a:gd name="connsiteX200" fmla="*/ 6153226 w 6676959"/>
              <a:gd name="connsiteY200" fmla="*/ 3353108 h 6938962"/>
              <a:gd name="connsiteX201" fmla="*/ 6053174 w 6676959"/>
              <a:gd name="connsiteY201" fmla="*/ 3326238 h 6938962"/>
              <a:gd name="connsiteX202" fmla="*/ 5502145 w 6676959"/>
              <a:gd name="connsiteY202" fmla="*/ 3009593 h 6938962"/>
              <a:gd name="connsiteX203" fmla="*/ 5460157 w 6676959"/>
              <a:gd name="connsiteY203" fmla="*/ 2985533 h 6938962"/>
              <a:gd name="connsiteX204" fmla="*/ 5382505 w 6676959"/>
              <a:gd name="connsiteY204" fmla="*/ 2728775 h 6938962"/>
              <a:gd name="connsiteX205" fmla="*/ 5589898 w 6676959"/>
              <a:gd name="connsiteY205" fmla="*/ 2312729 h 6938962"/>
              <a:gd name="connsiteX206" fmla="*/ 5707255 w 6676959"/>
              <a:gd name="connsiteY206" fmla="*/ 2077397 h 6938962"/>
              <a:gd name="connsiteX207" fmla="*/ 5860450 w 6676959"/>
              <a:gd name="connsiteY207" fmla="*/ 1966141 h 6938962"/>
              <a:gd name="connsiteX208" fmla="*/ 2939914 w 6676959"/>
              <a:gd name="connsiteY208" fmla="*/ 1877979 h 6938962"/>
              <a:gd name="connsiteX209" fmla="*/ 3061135 w 6676959"/>
              <a:gd name="connsiteY209" fmla="*/ 1903620 h 6938962"/>
              <a:gd name="connsiteX210" fmla="*/ 3343457 w 6676959"/>
              <a:gd name="connsiteY210" fmla="*/ 2066947 h 6938962"/>
              <a:gd name="connsiteX211" fmla="*/ 3654855 w 6676959"/>
              <a:gd name="connsiteY211" fmla="*/ 2247134 h 6938962"/>
              <a:gd name="connsiteX212" fmla="*/ 3752798 w 6676959"/>
              <a:gd name="connsiteY212" fmla="*/ 2382275 h 6938962"/>
              <a:gd name="connsiteX213" fmla="*/ 3736810 w 6676959"/>
              <a:gd name="connsiteY213" fmla="*/ 2500995 h 6938962"/>
              <a:gd name="connsiteX214" fmla="*/ 3544174 w 6676959"/>
              <a:gd name="connsiteY214" fmla="*/ 2884551 h 6938962"/>
              <a:gd name="connsiteX215" fmla="*/ 3408108 w 6676959"/>
              <a:gd name="connsiteY215" fmla="*/ 3155183 h 6938962"/>
              <a:gd name="connsiteX216" fmla="*/ 3266332 w 6676959"/>
              <a:gd name="connsiteY216" fmla="*/ 3263278 h 6938962"/>
              <a:gd name="connsiteX217" fmla="*/ 3255967 w 6676959"/>
              <a:gd name="connsiteY217" fmla="*/ 3264858 h 6938962"/>
              <a:gd name="connsiteX218" fmla="*/ 3232777 w 6676959"/>
              <a:gd name="connsiteY218" fmla="*/ 3264858 h 6938962"/>
              <a:gd name="connsiteX219" fmla="*/ 3232690 w 6676959"/>
              <a:gd name="connsiteY219" fmla="*/ 3264946 h 6938962"/>
              <a:gd name="connsiteX220" fmla="*/ 3132637 w 6676959"/>
              <a:gd name="connsiteY220" fmla="*/ 3238076 h 6938962"/>
              <a:gd name="connsiteX221" fmla="*/ 2581609 w 6676959"/>
              <a:gd name="connsiteY221" fmla="*/ 2921431 h 6938962"/>
              <a:gd name="connsiteX222" fmla="*/ 2539621 w 6676959"/>
              <a:gd name="connsiteY222" fmla="*/ 2897371 h 6938962"/>
              <a:gd name="connsiteX223" fmla="*/ 2461969 w 6676959"/>
              <a:gd name="connsiteY223" fmla="*/ 2640613 h 6938962"/>
              <a:gd name="connsiteX224" fmla="*/ 2669362 w 6676959"/>
              <a:gd name="connsiteY224" fmla="*/ 2224567 h 6938962"/>
              <a:gd name="connsiteX225" fmla="*/ 2786719 w 6676959"/>
              <a:gd name="connsiteY225" fmla="*/ 1989235 h 6938962"/>
              <a:gd name="connsiteX226" fmla="*/ 2939914 w 6676959"/>
              <a:gd name="connsiteY226" fmla="*/ 1877979 h 6938962"/>
              <a:gd name="connsiteX227" fmla="*/ 4705652 w 6676959"/>
              <a:gd name="connsiteY227" fmla="*/ 1311342 h 6938962"/>
              <a:gd name="connsiteX228" fmla="*/ 4826873 w 6676959"/>
              <a:gd name="connsiteY228" fmla="*/ 1336983 h 6938962"/>
              <a:gd name="connsiteX229" fmla="*/ 5109196 w 6676959"/>
              <a:gd name="connsiteY229" fmla="*/ 1500310 h 6938962"/>
              <a:gd name="connsiteX230" fmla="*/ 5420594 w 6676959"/>
              <a:gd name="connsiteY230" fmla="*/ 1680497 h 6938962"/>
              <a:gd name="connsiteX231" fmla="*/ 5518537 w 6676959"/>
              <a:gd name="connsiteY231" fmla="*/ 1815638 h 6938962"/>
              <a:gd name="connsiteX232" fmla="*/ 5502549 w 6676959"/>
              <a:gd name="connsiteY232" fmla="*/ 1934358 h 6938962"/>
              <a:gd name="connsiteX233" fmla="*/ 5309913 w 6676959"/>
              <a:gd name="connsiteY233" fmla="*/ 2317914 h 6938962"/>
              <a:gd name="connsiteX234" fmla="*/ 5173847 w 6676959"/>
              <a:gd name="connsiteY234" fmla="*/ 2588546 h 6938962"/>
              <a:gd name="connsiteX235" fmla="*/ 5032071 w 6676959"/>
              <a:gd name="connsiteY235" fmla="*/ 2696641 h 6938962"/>
              <a:gd name="connsiteX236" fmla="*/ 5021706 w 6676959"/>
              <a:gd name="connsiteY236" fmla="*/ 2698221 h 6938962"/>
              <a:gd name="connsiteX237" fmla="*/ 4998516 w 6676959"/>
              <a:gd name="connsiteY237" fmla="*/ 2698221 h 6938962"/>
              <a:gd name="connsiteX238" fmla="*/ 4998428 w 6676959"/>
              <a:gd name="connsiteY238" fmla="*/ 2698309 h 6938962"/>
              <a:gd name="connsiteX239" fmla="*/ 4898376 w 6676959"/>
              <a:gd name="connsiteY239" fmla="*/ 2671439 h 6938962"/>
              <a:gd name="connsiteX240" fmla="*/ 4347347 w 6676959"/>
              <a:gd name="connsiteY240" fmla="*/ 2354794 h 6938962"/>
              <a:gd name="connsiteX241" fmla="*/ 4305359 w 6676959"/>
              <a:gd name="connsiteY241" fmla="*/ 2330734 h 6938962"/>
              <a:gd name="connsiteX242" fmla="*/ 4227707 w 6676959"/>
              <a:gd name="connsiteY242" fmla="*/ 2073976 h 6938962"/>
              <a:gd name="connsiteX243" fmla="*/ 4435100 w 6676959"/>
              <a:gd name="connsiteY243" fmla="*/ 1657930 h 6938962"/>
              <a:gd name="connsiteX244" fmla="*/ 4552457 w 6676959"/>
              <a:gd name="connsiteY244" fmla="*/ 1422598 h 6938962"/>
              <a:gd name="connsiteX245" fmla="*/ 4705652 w 6676959"/>
              <a:gd name="connsiteY245" fmla="*/ 1311342 h 6938962"/>
              <a:gd name="connsiteX246" fmla="*/ 1815436 w 6676959"/>
              <a:gd name="connsiteY246" fmla="*/ 1223180 h 6938962"/>
              <a:gd name="connsiteX247" fmla="*/ 1936657 w 6676959"/>
              <a:gd name="connsiteY247" fmla="*/ 1248821 h 6938962"/>
              <a:gd name="connsiteX248" fmla="*/ 2218980 w 6676959"/>
              <a:gd name="connsiteY248" fmla="*/ 1412148 h 6938962"/>
              <a:gd name="connsiteX249" fmla="*/ 2530378 w 6676959"/>
              <a:gd name="connsiteY249" fmla="*/ 1592335 h 6938962"/>
              <a:gd name="connsiteX250" fmla="*/ 2628321 w 6676959"/>
              <a:gd name="connsiteY250" fmla="*/ 1727476 h 6938962"/>
              <a:gd name="connsiteX251" fmla="*/ 2612333 w 6676959"/>
              <a:gd name="connsiteY251" fmla="*/ 1846196 h 6938962"/>
              <a:gd name="connsiteX252" fmla="*/ 2419697 w 6676959"/>
              <a:gd name="connsiteY252" fmla="*/ 2229752 h 6938962"/>
              <a:gd name="connsiteX253" fmla="*/ 2283631 w 6676959"/>
              <a:gd name="connsiteY253" fmla="*/ 2500384 h 6938962"/>
              <a:gd name="connsiteX254" fmla="*/ 2141855 w 6676959"/>
              <a:gd name="connsiteY254" fmla="*/ 2608479 h 6938962"/>
              <a:gd name="connsiteX255" fmla="*/ 2131490 w 6676959"/>
              <a:gd name="connsiteY255" fmla="*/ 2610059 h 6938962"/>
              <a:gd name="connsiteX256" fmla="*/ 2108300 w 6676959"/>
              <a:gd name="connsiteY256" fmla="*/ 2610059 h 6938962"/>
              <a:gd name="connsiteX257" fmla="*/ 2108212 w 6676959"/>
              <a:gd name="connsiteY257" fmla="*/ 2610148 h 6938962"/>
              <a:gd name="connsiteX258" fmla="*/ 2008160 w 6676959"/>
              <a:gd name="connsiteY258" fmla="*/ 2583277 h 6938962"/>
              <a:gd name="connsiteX259" fmla="*/ 1457131 w 6676959"/>
              <a:gd name="connsiteY259" fmla="*/ 2266632 h 6938962"/>
              <a:gd name="connsiteX260" fmla="*/ 1415143 w 6676959"/>
              <a:gd name="connsiteY260" fmla="*/ 2242572 h 6938962"/>
              <a:gd name="connsiteX261" fmla="*/ 1337491 w 6676959"/>
              <a:gd name="connsiteY261" fmla="*/ 1985814 h 6938962"/>
              <a:gd name="connsiteX262" fmla="*/ 1544884 w 6676959"/>
              <a:gd name="connsiteY262" fmla="*/ 1569768 h 6938962"/>
              <a:gd name="connsiteX263" fmla="*/ 1662241 w 6676959"/>
              <a:gd name="connsiteY263" fmla="*/ 1334436 h 6938962"/>
              <a:gd name="connsiteX264" fmla="*/ 1815436 w 6676959"/>
              <a:gd name="connsiteY264" fmla="*/ 1223180 h 6938962"/>
              <a:gd name="connsiteX265" fmla="*/ 3550854 w 6676959"/>
              <a:gd name="connsiteY265" fmla="*/ 656543 h 6938962"/>
              <a:gd name="connsiteX266" fmla="*/ 3672075 w 6676959"/>
              <a:gd name="connsiteY266" fmla="*/ 682184 h 6938962"/>
              <a:gd name="connsiteX267" fmla="*/ 3954398 w 6676959"/>
              <a:gd name="connsiteY267" fmla="*/ 845511 h 6938962"/>
              <a:gd name="connsiteX268" fmla="*/ 4265796 w 6676959"/>
              <a:gd name="connsiteY268" fmla="*/ 1025698 h 6938962"/>
              <a:gd name="connsiteX269" fmla="*/ 4363739 w 6676959"/>
              <a:gd name="connsiteY269" fmla="*/ 1160839 h 6938962"/>
              <a:gd name="connsiteX270" fmla="*/ 4347751 w 6676959"/>
              <a:gd name="connsiteY270" fmla="*/ 1279559 h 6938962"/>
              <a:gd name="connsiteX271" fmla="*/ 4155115 w 6676959"/>
              <a:gd name="connsiteY271" fmla="*/ 1663115 h 6938962"/>
              <a:gd name="connsiteX272" fmla="*/ 4019049 w 6676959"/>
              <a:gd name="connsiteY272" fmla="*/ 1933747 h 6938962"/>
              <a:gd name="connsiteX273" fmla="*/ 3877273 w 6676959"/>
              <a:gd name="connsiteY273" fmla="*/ 2041842 h 6938962"/>
              <a:gd name="connsiteX274" fmla="*/ 3866908 w 6676959"/>
              <a:gd name="connsiteY274" fmla="*/ 2043422 h 6938962"/>
              <a:gd name="connsiteX275" fmla="*/ 3843718 w 6676959"/>
              <a:gd name="connsiteY275" fmla="*/ 2043422 h 6938962"/>
              <a:gd name="connsiteX276" fmla="*/ 3843630 w 6676959"/>
              <a:gd name="connsiteY276" fmla="*/ 2043510 h 6938962"/>
              <a:gd name="connsiteX277" fmla="*/ 3743578 w 6676959"/>
              <a:gd name="connsiteY277" fmla="*/ 2016640 h 6938962"/>
              <a:gd name="connsiteX278" fmla="*/ 3192549 w 6676959"/>
              <a:gd name="connsiteY278" fmla="*/ 1699995 h 6938962"/>
              <a:gd name="connsiteX279" fmla="*/ 3150562 w 6676959"/>
              <a:gd name="connsiteY279" fmla="*/ 1675935 h 6938962"/>
              <a:gd name="connsiteX280" fmla="*/ 3072909 w 6676959"/>
              <a:gd name="connsiteY280" fmla="*/ 1419177 h 6938962"/>
              <a:gd name="connsiteX281" fmla="*/ 3280302 w 6676959"/>
              <a:gd name="connsiteY281" fmla="*/ 1003131 h 6938962"/>
              <a:gd name="connsiteX282" fmla="*/ 3397659 w 6676959"/>
              <a:gd name="connsiteY282" fmla="*/ 767799 h 6938962"/>
              <a:gd name="connsiteX283" fmla="*/ 3550854 w 6676959"/>
              <a:gd name="connsiteY283" fmla="*/ 656543 h 6938962"/>
              <a:gd name="connsiteX284" fmla="*/ 2426377 w 6676959"/>
              <a:gd name="connsiteY284" fmla="*/ 1744 h 6938962"/>
              <a:gd name="connsiteX285" fmla="*/ 2547598 w 6676959"/>
              <a:gd name="connsiteY285" fmla="*/ 27385 h 6938962"/>
              <a:gd name="connsiteX286" fmla="*/ 2829921 w 6676959"/>
              <a:gd name="connsiteY286" fmla="*/ 190712 h 6938962"/>
              <a:gd name="connsiteX287" fmla="*/ 3141318 w 6676959"/>
              <a:gd name="connsiteY287" fmla="*/ 370899 h 6938962"/>
              <a:gd name="connsiteX288" fmla="*/ 3239262 w 6676959"/>
              <a:gd name="connsiteY288" fmla="*/ 506040 h 6938962"/>
              <a:gd name="connsiteX289" fmla="*/ 3223273 w 6676959"/>
              <a:gd name="connsiteY289" fmla="*/ 624760 h 6938962"/>
              <a:gd name="connsiteX290" fmla="*/ 3030637 w 6676959"/>
              <a:gd name="connsiteY290" fmla="*/ 1008316 h 6938962"/>
              <a:gd name="connsiteX291" fmla="*/ 2894572 w 6676959"/>
              <a:gd name="connsiteY291" fmla="*/ 1278948 h 6938962"/>
              <a:gd name="connsiteX292" fmla="*/ 2752796 w 6676959"/>
              <a:gd name="connsiteY292" fmla="*/ 1387043 h 6938962"/>
              <a:gd name="connsiteX293" fmla="*/ 2742431 w 6676959"/>
              <a:gd name="connsiteY293" fmla="*/ 1388623 h 6938962"/>
              <a:gd name="connsiteX294" fmla="*/ 2719241 w 6676959"/>
              <a:gd name="connsiteY294" fmla="*/ 1388623 h 6938962"/>
              <a:gd name="connsiteX295" fmla="*/ 2719153 w 6676959"/>
              <a:gd name="connsiteY295" fmla="*/ 1388711 h 6938962"/>
              <a:gd name="connsiteX296" fmla="*/ 2619101 w 6676959"/>
              <a:gd name="connsiteY296" fmla="*/ 1361841 h 6938962"/>
              <a:gd name="connsiteX297" fmla="*/ 2068072 w 6676959"/>
              <a:gd name="connsiteY297" fmla="*/ 1045196 h 6938962"/>
              <a:gd name="connsiteX298" fmla="*/ 2026084 w 6676959"/>
              <a:gd name="connsiteY298" fmla="*/ 1021136 h 6938962"/>
              <a:gd name="connsiteX299" fmla="*/ 1948432 w 6676959"/>
              <a:gd name="connsiteY299" fmla="*/ 764378 h 6938962"/>
              <a:gd name="connsiteX300" fmla="*/ 2155825 w 6676959"/>
              <a:gd name="connsiteY300" fmla="*/ 348332 h 6938962"/>
              <a:gd name="connsiteX301" fmla="*/ 2273182 w 6676959"/>
              <a:gd name="connsiteY301" fmla="*/ 113000 h 6938962"/>
              <a:gd name="connsiteX302" fmla="*/ 2426377 w 6676959"/>
              <a:gd name="connsiteY302" fmla="*/ 1744 h 693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676959" h="6938962">
                <a:moveTo>
                  <a:pt x="3933537" y="5566869"/>
                </a:moveTo>
                <a:cubicBezTo>
                  <a:pt x="3976843" y="5560810"/>
                  <a:pt x="4017162" y="5570820"/>
                  <a:pt x="4054758" y="5592510"/>
                </a:cubicBezTo>
                <a:cubicBezTo>
                  <a:pt x="4148924" y="5646864"/>
                  <a:pt x="4243002" y="5701395"/>
                  <a:pt x="4337081" y="5755837"/>
                </a:cubicBezTo>
                <a:cubicBezTo>
                  <a:pt x="4440909" y="5815900"/>
                  <a:pt x="4544650" y="5876050"/>
                  <a:pt x="4648479" y="5936024"/>
                </a:cubicBezTo>
                <a:cubicBezTo>
                  <a:pt x="4701271" y="5966582"/>
                  <a:pt x="4734827" y="6011015"/>
                  <a:pt x="4746422" y="6071165"/>
                </a:cubicBezTo>
                <a:cubicBezTo>
                  <a:pt x="4754415" y="6112436"/>
                  <a:pt x="4749233" y="6152302"/>
                  <a:pt x="4730434" y="6189885"/>
                </a:cubicBezTo>
                <a:cubicBezTo>
                  <a:pt x="4666486" y="6317824"/>
                  <a:pt x="4602098" y="6445589"/>
                  <a:pt x="4537798" y="6573441"/>
                </a:cubicBezTo>
                <a:cubicBezTo>
                  <a:pt x="4492472" y="6663622"/>
                  <a:pt x="4447058" y="6753891"/>
                  <a:pt x="4401732" y="6844073"/>
                </a:cubicBezTo>
                <a:cubicBezTo>
                  <a:pt x="4379465" y="6888329"/>
                  <a:pt x="4347265" y="6919694"/>
                  <a:pt x="4305245" y="6938094"/>
                </a:cubicBezTo>
                <a:lnTo>
                  <a:pt x="4302451" y="6938962"/>
                </a:lnTo>
                <a:lnTo>
                  <a:pt x="4153977" y="6938962"/>
                </a:lnTo>
                <a:lnTo>
                  <a:pt x="4126261" y="6926966"/>
                </a:lnTo>
                <a:cubicBezTo>
                  <a:pt x="3942585" y="6821418"/>
                  <a:pt x="3758908" y="6715869"/>
                  <a:pt x="3575232" y="6610321"/>
                </a:cubicBezTo>
                <a:cubicBezTo>
                  <a:pt x="3561265" y="6602243"/>
                  <a:pt x="3547123" y="6594428"/>
                  <a:pt x="3533244" y="6586261"/>
                </a:cubicBezTo>
                <a:cubicBezTo>
                  <a:pt x="3441186" y="6532521"/>
                  <a:pt x="3408245" y="6425129"/>
                  <a:pt x="3455592" y="6329503"/>
                </a:cubicBezTo>
                <a:cubicBezTo>
                  <a:pt x="3524284" y="6190587"/>
                  <a:pt x="3593766" y="6052110"/>
                  <a:pt x="3662985" y="5913457"/>
                </a:cubicBezTo>
                <a:cubicBezTo>
                  <a:pt x="3702075" y="5835042"/>
                  <a:pt x="3741164" y="5756540"/>
                  <a:pt x="3780342" y="5678125"/>
                </a:cubicBezTo>
                <a:cubicBezTo>
                  <a:pt x="3812052" y="5614462"/>
                  <a:pt x="3862825" y="5576704"/>
                  <a:pt x="3933537" y="5566869"/>
                </a:cubicBezTo>
                <a:close/>
                <a:moveTo>
                  <a:pt x="2778740" y="4912070"/>
                </a:moveTo>
                <a:cubicBezTo>
                  <a:pt x="2822046" y="4906011"/>
                  <a:pt x="2862365" y="4916021"/>
                  <a:pt x="2899961" y="4937711"/>
                </a:cubicBezTo>
                <a:cubicBezTo>
                  <a:pt x="2994126" y="4992065"/>
                  <a:pt x="3088204" y="5046596"/>
                  <a:pt x="3182283" y="5101038"/>
                </a:cubicBezTo>
                <a:cubicBezTo>
                  <a:pt x="3286111" y="5161101"/>
                  <a:pt x="3389852" y="5221251"/>
                  <a:pt x="3493681" y="5281225"/>
                </a:cubicBezTo>
                <a:cubicBezTo>
                  <a:pt x="3546473" y="5311783"/>
                  <a:pt x="3580029" y="5356216"/>
                  <a:pt x="3591624" y="5416366"/>
                </a:cubicBezTo>
                <a:cubicBezTo>
                  <a:pt x="3599617" y="5457637"/>
                  <a:pt x="3594435" y="5497503"/>
                  <a:pt x="3575636" y="5535086"/>
                </a:cubicBezTo>
                <a:cubicBezTo>
                  <a:pt x="3511688" y="5663025"/>
                  <a:pt x="3447300" y="5790790"/>
                  <a:pt x="3383000" y="5918642"/>
                </a:cubicBezTo>
                <a:cubicBezTo>
                  <a:pt x="3337674" y="6008823"/>
                  <a:pt x="3292261" y="6099092"/>
                  <a:pt x="3246934" y="6189274"/>
                </a:cubicBezTo>
                <a:cubicBezTo>
                  <a:pt x="3217244" y="6248282"/>
                  <a:pt x="3169897" y="6284373"/>
                  <a:pt x="3105159" y="6297369"/>
                </a:cubicBezTo>
                <a:cubicBezTo>
                  <a:pt x="3101732" y="6298071"/>
                  <a:pt x="3098218" y="6298861"/>
                  <a:pt x="3094793" y="6298949"/>
                </a:cubicBezTo>
                <a:cubicBezTo>
                  <a:pt x="3087062" y="6299213"/>
                  <a:pt x="3079332" y="6298949"/>
                  <a:pt x="3071604" y="6298949"/>
                </a:cubicBezTo>
                <a:lnTo>
                  <a:pt x="3071515" y="6299037"/>
                </a:lnTo>
                <a:cubicBezTo>
                  <a:pt x="3035324" y="6300881"/>
                  <a:pt x="3002472" y="6289992"/>
                  <a:pt x="2971464" y="6272167"/>
                </a:cubicBezTo>
                <a:cubicBezTo>
                  <a:pt x="2787788" y="6166619"/>
                  <a:pt x="2604110" y="6061070"/>
                  <a:pt x="2420435" y="5955522"/>
                </a:cubicBezTo>
                <a:cubicBezTo>
                  <a:pt x="2406467" y="5947444"/>
                  <a:pt x="2392325" y="5939629"/>
                  <a:pt x="2378447" y="5931462"/>
                </a:cubicBezTo>
                <a:cubicBezTo>
                  <a:pt x="2286389" y="5877722"/>
                  <a:pt x="2253448" y="5770330"/>
                  <a:pt x="2300795" y="5674704"/>
                </a:cubicBezTo>
                <a:cubicBezTo>
                  <a:pt x="2369487" y="5535788"/>
                  <a:pt x="2438969" y="5397311"/>
                  <a:pt x="2508188" y="5258658"/>
                </a:cubicBezTo>
                <a:cubicBezTo>
                  <a:pt x="2547278" y="5180243"/>
                  <a:pt x="2586367" y="5101741"/>
                  <a:pt x="2625545" y="5023326"/>
                </a:cubicBezTo>
                <a:cubicBezTo>
                  <a:pt x="2657255" y="4959663"/>
                  <a:pt x="2708028" y="4921905"/>
                  <a:pt x="2778740" y="4912070"/>
                </a:cubicBezTo>
                <a:close/>
                <a:moveTo>
                  <a:pt x="4591523" y="4404333"/>
                </a:moveTo>
                <a:cubicBezTo>
                  <a:pt x="4634829" y="4398274"/>
                  <a:pt x="4675148" y="4408284"/>
                  <a:pt x="4712744" y="4429974"/>
                </a:cubicBezTo>
                <a:cubicBezTo>
                  <a:pt x="4806910" y="4484328"/>
                  <a:pt x="4900988" y="4538859"/>
                  <a:pt x="4995067" y="4593301"/>
                </a:cubicBezTo>
                <a:cubicBezTo>
                  <a:pt x="5098895" y="4653364"/>
                  <a:pt x="5202636" y="4713514"/>
                  <a:pt x="5306465" y="4773488"/>
                </a:cubicBezTo>
                <a:cubicBezTo>
                  <a:pt x="5359257" y="4804046"/>
                  <a:pt x="5392813" y="4848479"/>
                  <a:pt x="5404408" y="4908629"/>
                </a:cubicBezTo>
                <a:cubicBezTo>
                  <a:pt x="5412401" y="4949900"/>
                  <a:pt x="5407219" y="4989766"/>
                  <a:pt x="5388420" y="5027349"/>
                </a:cubicBezTo>
                <a:cubicBezTo>
                  <a:pt x="5324472" y="5155288"/>
                  <a:pt x="5260084" y="5283053"/>
                  <a:pt x="5195784" y="5410905"/>
                </a:cubicBezTo>
                <a:cubicBezTo>
                  <a:pt x="5150458" y="5501086"/>
                  <a:pt x="5105044" y="5591355"/>
                  <a:pt x="5059718" y="5681537"/>
                </a:cubicBezTo>
                <a:cubicBezTo>
                  <a:pt x="5030028" y="5740545"/>
                  <a:pt x="4982681" y="5776636"/>
                  <a:pt x="4917942" y="5789632"/>
                </a:cubicBezTo>
                <a:cubicBezTo>
                  <a:pt x="4914516" y="5790334"/>
                  <a:pt x="4911002" y="5791124"/>
                  <a:pt x="4907577" y="5791212"/>
                </a:cubicBezTo>
                <a:cubicBezTo>
                  <a:pt x="4899846" y="5791476"/>
                  <a:pt x="4892116" y="5791212"/>
                  <a:pt x="4884387" y="5791212"/>
                </a:cubicBezTo>
                <a:lnTo>
                  <a:pt x="4884299" y="5791300"/>
                </a:lnTo>
                <a:cubicBezTo>
                  <a:pt x="4848108" y="5793144"/>
                  <a:pt x="4815255" y="5782255"/>
                  <a:pt x="4784247" y="5764430"/>
                </a:cubicBezTo>
                <a:cubicBezTo>
                  <a:pt x="4600571" y="5658882"/>
                  <a:pt x="4416894" y="5553333"/>
                  <a:pt x="4233218" y="5447785"/>
                </a:cubicBezTo>
                <a:cubicBezTo>
                  <a:pt x="4219251" y="5439707"/>
                  <a:pt x="4205109" y="5431892"/>
                  <a:pt x="4191230" y="5423725"/>
                </a:cubicBezTo>
                <a:cubicBezTo>
                  <a:pt x="4099172" y="5369985"/>
                  <a:pt x="4066231" y="5262593"/>
                  <a:pt x="4113578" y="5166967"/>
                </a:cubicBezTo>
                <a:cubicBezTo>
                  <a:pt x="4182270" y="5028051"/>
                  <a:pt x="4251752" y="4889574"/>
                  <a:pt x="4320971" y="4750921"/>
                </a:cubicBezTo>
                <a:cubicBezTo>
                  <a:pt x="4360061" y="4672506"/>
                  <a:pt x="4399150" y="4594004"/>
                  <a:pt x="4438328" y="4515589"/>
                </a:cubicBezTo>
                <a:cubicBezTo>
                  <a:pt x="4470038" y="4451926"/>
                  <a:pt x="4520811" y="4414168"/>
                  <a:pt x="4591523" y="4404333"/>
                </a:cubicBezTo>
                <a:close/>
                <a:moveTo>
                  <a:pt x="1623941" y="4257271"/>
                </a:moveTo>
                <a:cubicBezTo>
                  <a:pt x="1667247" y="4251212"/>
                  <a:pt x="1707566" y="4261222"/>
                  <a:pt x="1745162" y="4282912"/>
                </a:cubicBezTo>
                <a:cubicBezTo>
                  <a:pt x="1839328" y="4337266"/>
                  <a:pt x="1933406" y="4391797"/>
                  <a:pt x="2027485" y="4446239"/>
                </a:cubicBezTo>
                <a:cubicBezTo>
                  <a:pt x="2131313" y="4506302"/>
                  <a:pt x="2235054" y="4566452"/>
                  <a:pt x="2338883" y="4626426"/>
                </a:cubicBezTo>
                <a:cubicBezTo>
                  <a:pt x="2391675" y="4656984"/>
                  <a:pt x="2425231" y="4701417"/>
                  <a:pt x="2436826" y="4761567"/>
                </a:cubicBezTo>
                <a:cubicBezTo>
                  <a:pt x="2444819" y="4802838"/>
                  <a:pt x="2439637" y="4842704"/>
                  <a:pt x="2420838" y="4880287"/>
                </a:cubicBezTo>
                <a:cubicBezTo>
                  <a:pt x="2356890" y="5008226"/>
                  <a:pt x="2292502" y="5135991"/>
                  <a:pt x="2228202" y="5263843"/>
                </a:cubicBezTo>
                <a:cubicBezTo>
                  <a:pt x="2182876" y="5354024"/>
                  <a:pt x="2137462" y="5444293"/>
                  <a:pt x="2092136" y="5534475"/>
                </a:cubicBezTo>
                <a:cubicBezTo>
                  <a:pt x="2062446" y="5593483"/>
                  <a:pt x="2015099" y="5629574"/>
                  <a:pt x="1950360" y="5642570"/>
                </a:cubicBezTo>
                <a:cubicBezTo>
                  <a:pt x="1946934" y="5643272"/>
                  <a:pt x="1943420" y="5644062"/>
                  <a:pt x="1939995" y="5644150"/>
                </a:cubicBezTo>
                <a:cubicBezTo>
                  <a:pt x="1932264" y="5644414"/>
                  <a:pt x="1924534" y="5644150"/>
                  <a:pt x="1916805" y="5644150"/>
                </a:cubicBezTo>
                <a:lnTo>
                  <a:pt x="1916717" y="5644238"/>
                </a:lnTo>
                <a:cubicBezTo>
                  <a:pt x="1880526" y="5646082"/>
                  <a:pt x="1847673" y="5635193"/>
                  <a:pt x="1816665" y="5617368"/>
                </a:cubicBezTo>
                <a:cubicBezTo>
                  <a:pt x="1632989" y="5511820"/>
                  <a:pt x="1449312" y="5406271"/>
                  <a:pt x="1265636" y="5300723"/>
                </a:cubicBezTo>
                <a:cubicBezTo>
                  <a:pt x="1251669" y="5292645"/>
                  <a:pt x="1237527" y="5284830"/>
                  <a:pt x="1223648" y="5276663"/>
                </a:cubicBezTo>
                <a:cubicBezTo>
                  <a:pt x="1131590" y="5222923"/>
                  <a:pt x="1098649" y="5115531"/>
                  <a:pt x="1145996" y="5019905"/>
                </a:cubicBezTo>
                <a:cubicBezTo>
                  <a:pt x="1214688" y="4880989"/>
                  <a:pt x="1284170" y="4742512"/>
                  <a:pt x="1353389" y="4603859"/>
                </a:cubicBezTo>
                <a:cubicBezTo>
                  <a:pt x="1392479" y="4525444"/>
                  <a:pt x="1431568" y="4446942"/>
                  <a:pt x="1470746" y="4368527"/>
                </a:cubicBezTo>
                <a:cubicBezTo>
                  <a:pt x="1502456" y="4304864"/>
                  <a:pt x="1553229" y="4267106"/>
                  <a:pt x="1623941" y="4257271"/>
                </a:cubicBezTo>
                <a:close/>
                <a:moveTo>
                  <a:pt x="3436725" y="3749534"/>
                </a:moveTo>
                <a:cubicBezTo>
                  <a:pt x="3480031" y="3743475"/>
                  <a:pt x="3520350" y="3753485"/>
                  <a:pt x="3557946" y="3775175"/>
                </a:cubicBezTo>
                <a:cubicBezTo>
                  <a:pt x="3652112" y="3829529"/>
                  <a:pt x="3746190" y="3884060"/>
                  <a:pt x="3840269" y="3938502"/>
                </a:cubicBezTo>
                <a:cubicBezTo>
                  <a:pt x="3944097" y="3998565"/>
                  <a:pt x="4047838" y="4058715"/>
                  <a:pt x="4151667" y="4118689"/>
                </a:cubicBezTo>
                <a:cubicBezTo>
                  <a:pt x="4204459" y="4149247"/>
                  <a:pt x="4238015" y="4193680"/>
                  <a:pt x="4249610" y="4253830"/>
                </a:cubicBezTo>
                <a:cubicBezTo>
                  <a:pt x="4257603" y="4295101"/>
                  <a:pt x="4252421" y="4334967"/>
                  <a:pt x="4233622" y="4372550"/>
                </a:cubicBezTo>
                <a:cubicBezTo>
                  <a:pt x="4169674" y="4500489"/>
                  <a:pt x="4105286" y="4628254"/>
                  <a:pt x="4040986" y="4756106"/>
                </a:cubicBezTo>
                <a:cubicBezTo>
                  <a:pt x="3995660" y="4846287"/>
                  <a:pt x="3950246" y="4936556"/>
                  <a:pt x="3904920" y="5026738"/>
                </a:cubicBezTo>
                <a:cubicBezTo>
                  <a:pt x="3875230" y="5085746"/>
                  <a:pt x="3827883" y="5121837"/>
                  <a:pt x="3763144" y="5134833"/>
                </a:cubicBezTo>
                <a:cubicBezTo>
                  <a:pt x="3759718" y="5135535"/>
                  <a:pt x="3756204" y="5136325"/>
                  <a:pt x="3752779" y="5136413"/>
                </a:cubicBezTo>
                <a:cubicBezTo>
                  <a:pt x="3745048" y="5136677"/>
                  <a:pt x="3737318" y="5136413"/>
                  <a:pt x="3729589" y="5136413"/>
                </a:cubicBezTo>
                <a:lnTo>
                  <a:pt x="3729501" y="5136501"/>
                </a:lnTo>
                <a:cubicBezTo>
                  <a:pt x="3693310" y="5138345"/>
                  <a:pt x="3660457" y="5127456"/>
                  <a:pt x="3629449" y="5109631"/>
                </a:cubicBezTo>
                <a:cubicBezTo>
                  <a:pt x="3445773" y="5004083"/>
                  <a:pt x="3262096" y="4898534"/>
                  <a:pt x="3078420" y="4792986"/>
                </a:cubicBezTo>
                <a:cubicBezTo>
                  <a:pt x="3064453" y="4784908"/>
                  <a:pt x="3050312" y="4777093"/>
                  <a:pt x="3036432" y="4768926"/>
                </a:cubicBezTo>
                <a:cubicBezTo>
                  <a:pt x="2944374" y="4715186"/>
                  <a:pt x="2911434" y="4607794"/>
                  <a:pt x="2958780" y="4512168"/>
                </a:cubicBezTo>
                <a:cubicBezTo>
                  <a:pt x="3027472" y="4373252"/>
                  <a:pt x="3096955" y="4234775"/>
                  <a:pt x="3166173" y="4096122"/>
                </a:cubicBezTo>
                <a:cubicBezTo>
                  <a:pt x="3205263" y="4017707"/>
                  <a:pt x="3244352" y="3939205"/>
                  <a:pt x="3283530" y="3860790"/>
                </a:cubicBezTo>
                <a:cubicBezTo>
                  <a:pt x="3315240" y="3797127"/>
                  <a:pt x="3366013" y="3759369"/>
                  <a:pt x="3436725" y="3749534"/>
                </a:cubicBezTo>
                <a:close/>
                <a:moveTo>
                  <a:pt x="499463" y="3602472"/>
                </a:moveTo>
                <a:cubicBezTo>
                  <a:pt x="542769" y="3596413"/>
                  <a:pt x="583088" y="3606423"/>
                  <a:pt x="620684" y="3628113"/>
                </a:cubicBezTo>
                <a:cubicBezTo>
                  <a:pt x="714850" y="3682467"/>
                  <a:pt x="808928" y="3736998"/>
                  <a:pt x="903007" y="3791440"/>
                </a:cubicBezTo>
                <a:cubicBezTo>
                  <a:pt x="1006835" y="3851503"/>
                  <a:pt x="1110576" y="3911653"/>
                  <a:pt x="1214405" y="3971627"/>
                </a:cubicBezTo>
                <a:cubicBezTo>
                  <a:pt x="1267197" y="4002185"/>
                  <a:pt x="1300753" y="4046618"/>
                  <a:pt x="1312348" y="4106768"/>
                </a:cubicBezTo>
                <a:cubicBezTo>
                  <a:pt x="1320341" y="4148039"/>
                  <a:pt x="1315159" y="4187905"/>
                  <a:pt x="1296360" y="4225488"/>
                </a:cubicBezTo>
                <a:cubicBezTo>
                  <a:pt x="1232412" y="4353427"/>
                  <a:pt x="1168024" y="4481192"/>
                  <a:pt x="1103724" y="4609044"/>
                </a:cubicBezTo>
                <a:cubicBezTo>
                  <a:pt x="1058398" y="4699225"/>
                  <a:pt x="1012984" y="4789494"/>
                  <a:pt x="967658" y="4879676"/>
                </a:cubicBezTo>
                <a:cubicBezTo>
                  <a:pt x="937968" y="4938684"/>
                  <a:pt x="890621" y="4974775"/>
                  <a:pt x="825882" y="4987771"/>
                </a:cubicBezTo>
                <a:cubicBezTo>
                  <a:pt x="822456" y="4988473"/>
                  <a:pt x="818942" y="4989263"/>
                  <a:pt x="815517" y="4989351"/>
                </a:cubicBezTo>
                <a:cubicBezTo>
                  <a:pt x="807786" y="4989615"/>
                  <a:pt x="800056" y="4989351"/>
                  <a:pt x="792327" y="4989351"/>
                </a:cubicBezTo>
                <a:lnTo>
                  <a:pt x="792239" y="4989439"/>
                </a:lnTo>
                <a:cubicBezTo>
                  <a:pt x="756048" y="4991283"/>
                  <a:pt x="723195" y="4980394"/>
                  <a:pt x="692187" y="4962569"/>
                </a:cubicBezTo>
                <a:cubicBezTo>
                  <a:pt x="508511" y="4857021"/>
                  <a:pt x="324834" y="4751472"/>
                  <a:pt x="141158" y="4645924"/>
                </a:cubicBezTo>
                <a:cubicBezTo>
                  <a:pt x="127191" y="4637846"/>
                  <a:pt x="113049" y="4630031"/>
                  <a:pt x="99170" y="4621864"/>
                </a:cubicBezTo>
                <a:cubicBezTo>
                  <a:pt x="7112" y="4568124"/>
                  <a:pt x="-25829" y="4460732"/>
                  <a:pt x="21518" y="4365106"/>
                </a:cubicBezTo>
                <a:cubicBezTo>
                  <a:pt x="90210" y="4226190"/>
                  <a:pt x="159692" y="4087713"/>
                  <a:pt x="228911" y="3949060"/>
                </a:cubicBezTo>
                <a:cubicBezTo>
                  <a:pt x="268001" y="3870645"/>
                  <a:pt x="307090" y="3792143"/>
                  <a:pt x="346268" y="3713728"/>
                </a:cubicBezTo>
                <a:cubicBezTo>
                  <a:pt x="377978" y="3650065"/>
                  <a:pt x="428751" y="3612307"/>
                  <a:pt x="499463" y="3602472"/>
                </a:cubicBezTo>
                <a:close/>
                <a:moveTo>
                  <a:pt x="5249509" y="3187577"/>
                </a:moveTo>
                <a:cubicBezTo>
                  <a:pt x="5292815" y="3181518"/>
                  <a:pt x="5333134" y="3191528"/>
                  <a:pt x="5370730" y="3213218"/>
                </a:cubicBezTo>
                <a:cubicBezTo>
                  <a:pt x="5464896" y="3267572"/>
                  <a:pt x="5558974" y="3322103"/>
                  <a:pt x="5653053" y="3376545"/>
                </a:cubicBezTo>
                <a:cubicBezTo>
                  <a:pt x="5756881" y="3436608"/>
                  <a:pt x="5860622" y="3496758"/>
                  <a:pt x="5964451" y="3556732"/>
                </a:cubicBezTo>
                <a:cubicBezTo>
                  <a:pt x="6017243" y="3587290"/>
                  <a:pt x="6050799" y="3631723"/>
                  <a:pt x="6062394" y="3691873"/>
                </a:cubicBezTo>
                <a:cubicBezTo>
                  <a:pt x="6070387" y="3733144"/>
                  <a:pt x="6065205" y="3773010"/>
                  <a:pt x="6046406" y="3810593"/>
                </a:cubicBezTo>
                <a:cubicBezTo>
                  <a:pt x="5982458" y="3938532"/>
                  <a:pt x="5918070" y="4066297"/>
                  <a:pt x="5853770" y="4194149"/>
                </a:cubicBezTo>
                <a:cubicBezTo>
                  <a:pt x="5808444" y="4284330"/>
                  <a:pt x="5763030" y="4374599"/>
                  <a:pt x="5717704" y="4464781"/>
                </a:cubicBezTo>
                <a:cubicBezTo>
                  <a:pt x="5688014" y="4523789"/>
                  <a:pt x="5640667" y="4559880"/>
                  <a:pt x="5575928" y="4572876"/>
                </a:cubicBezTo>
                <a:cubicBezTo>
                  <a:pt x="5572502" y="4573578"/>
                  <a:pt x="5568988" y="4574368"/>
                  <a:pt x="5565563" y="4574456"/>
                </a:cubicBezTo>
                <a:cubicBezTo>
                  <a:pt x="5557832" y="4574720"/>
                  <a:pt x="5550102" y="4574456"/>
                  <a:pt x="5542373" y="4574456"/>
                </a:cubicBezTo>
                <a:lnTo>
                  <a:pt x="5542285" y="4574544"/>
                </a:lnTo>
                <a:cubicBezTo>
                  <a:pt x="5506094" y="4576388"/>
                  <a:pt x="5473241" y="4565499"/>
                  <a:pt x="5442233" y="4547674"/>
                </a:cubicBezTo>
                <a:cubicBezTo>
                  <a:pt x="5258557" y="4442126"/>
                  <a:pt x="5074880" y="4336577"/>
                  <a:pt x="4891204" y="4231029"/>
                </a:cubicBezTo>
                <a:cubicBezTo>
                  <a:pt x="4877237" y="4222951"/>
                  <a:pt x="4863095" y="4215136"/>
                  <a:pt x="4849216" y="4206969"/>
                </a:cubicBezTo>
                <a:cubicBezTo>
                  <a:pt x="4757158" y="4153229"/>
                  <a:pt x="4724217" y="4045837"/>
                  <a:pt x="4771564" y="3950211"/>
                </a:cubicBezTo>
                <a:cubicBezTo>
                  <a:pt x="4840256" y="3811295"/>
                  <a:pt x="4909738" y="3672818"/>
                  <a:pt x="4978957" y="3534165"/>
                </a:cubicBezTo>
                <a:cubicBezTo>
                  <a:pt x="5018047" y="3455750"/>
                  <a:pt x="5057136" y="3377248"/>
                  <a:pt x="5096314" y="3298833"/>
                </a:cubicBezTo>
                <a:cubicBezTo>
                  <a:pt x="5128024" y="3235170"/>
                  <a:pt x="5178797" y="3197412"/>
                  <a:pt x="5249509" y="3187577"/>
                </a:cubicBezTo>
                <a:close/>
                <a:moveTo>
                  <a:pt x="2281927" y="3094735"/>
                </a:moveTo>
                <a:cubicBezTo>
                  <a:pt x="2325234" y="3088676"/>
                  <a:pt x="2365552" y="3098686"/>
                  <a:pt x="2403149" y="3120376"/>
                </a:cubicBezTo>
                <a:cubicBezTo>
                  <a:pt x="2497315" y="3174730"/>
                  <a:pt x="2591393" y="3229261"/>
                  <a:pt x="2685471" y="3283703"/>
                </a:cubicBezTo>
                <a:cubicBezTo>
                  <a:pt x="2789299" y="3343766"/>
                  <a:pt x="2893040" y="3403916"/>
                  <a:pt x="2996869" y="3463890"/>
                </a:cubicBezTo>
                <a:cubicBezTo>
                  <a:pt x="3049662" y="3494448"/>
                  <a:pt x="3083218" y="3538881"/>
                  <a:pt x="3094812" y="3599031"/>
                </a:cubicBezTo>
                <a:cubicBezTo>
                  <a:pt x="3102805" y="3640302"/>
                  <a:pt x="3097624" y="3680168"/>
                  <a:pt x="3078824" y="3717751"/>
                </a:cubicBezTo>
                <a:cubicBezTo>
                  <a:pt x="3014876" y="3845690"/>
                  <a:pt x="2950489" y="3973455"/>
                  <a:pt x="2886188" y="4101307"/>
                </a:cubicBezTo>
                <a:cubicBezTo>
                  <a:pt x="2840862" y="4191488"/>
                  <a:pt x="2795448" y="4281757"/>
                  <a:pt x="2750123" y="4371939"/>
                </a:cubicBezTo>
                <a:cubicBezTo>
                  <a:pt x="2720432" y="4430947"/>
                  <a:pt x="2673085" y="4467038"/>
                  <a:pt x="2608347" y="4480034"/>
                </a:cubicBezTo>
                <a:cubicBezTo>
                  <a:pt x="2604921" y="4480736"/>
                  <a:pt x="2601406" y="4481526"/>
                  <a:pt x="2597981" y="4481614"/>
                </a:cubicBezTo>
                <a:cubicBezTo>
                  <a:pt x="2590250" y="4481878"/>
                  <a:pt x="2582520" y="4481614"/>
                  <a:pt x="2574792" y="4481614"/>
                </a:cubicBezTo>
                <a:lnTo>
                  <a:pt x="2574704" y="4481702"/>
                </a:lnTo>
                <a:cubicBezTo>
                  <a:pt x="2538512" y="4483546"/>
                  <a:pt x="2505660" y="4472657"/>
                  <a:pt x="2474651" y="4454832"/>
                </a:cubicBezTo>
                <a:cubicBezTo>
                  <a:pt x="2290975" y="4349284"/>
                  <a:pt x="2107299" y="4243735"/>
                  <a:pt x="1923622" y="4138187"/>
                </a:cubicBezTo>
                <a:cubicBezTo>
                  <a:pt x="1909655" y="4130109"/>
                  <a:pt x="1895513" y="4122294"/>
                  <a:pt x="1881634" y="4114127"/>
                </a:cubicBezTo>
                <a:cubicBezTo>
                  <a:pt x="1789576" y="4060387"/>
                  <a:pt x="1756635" y="3952995"/>
                  <a:pt x="1803982" y="3857369"/>
                </a:cubicBezTo>
                <a:cubicBezTo>
                  <a:pt x="1872674" y="3718453"/>
                  <a:pt x="1942156" y="3579976"/>
                  <a:pt x="2011375" y="3441323"/>
                </a:cubicBezTo>
                <a:cubicBezTo>
                  <a:pt x="2050466" y="3362908"/>
                  <a:pt x="2089555" y="3284406"/>
                  <a:pt x="2128733" y="3205991"/>
                </a:cubicBezTo>
                <a:cubicBezTo>
                  <a:pt x="2160442" y="3142328"/>
                  <a:pt x="2211216" y="3104570"/>
                  <a:pt x="2281927" y="3094735"/>
                </a:cubicBezTo>
                <a:close/>
                <a:moveTo>
                  <a:pt x="4094711" y="2532778"/>
                </a:moveTo>
                <a:cubicBezTo>
                  <a:pt x="4138017" y="2526719"/>
                  <a:pt x="4178336" y="2536729"/>
                  <a:pt x="4215932" y="2558419"/>
                </a:cubicBezTo>
                <a:cubicBezTo>
                  <a:pt x="4310098" y="2612773"/>
                  <a:pt x="4404176" y="2667304"/>
                  <a:pt x="4498255" y="2721746"/>
                </a:cubicBezTo>
                <a:cubicBezTo>
                  <a:pt x="4602083" y="2781809"/>
                  <a:pt x="4705824" y="2841959"/>
                  <a:pt x="4809653" y="2901933"/>
                </a:cubicBezTo>
                <a:cubicBezTo>
                  <a:pt x="4862445" y="2932491"/>
                  <a:pt x="4896001" y="2976924"/>
                  <a:pt x="4907596" y="3037074"/>
                </a:cubicBezTo>
                <a:cubicBezTo>
                  <a:pt x="4915589" y="3078345"/>
                  <a:pt x="4910407" y="3118211"/>
                  <a:pt x="4891608" y="3155794"/>
                </a:cubicBezTo>
                <a:cubicBezTo>
                  <a:pt x="4827660" y="3283733"/>
                  <a:pt x="4763272" y="3411498"/>
                  <a:pt x="4698972" y="3539350"/>
                </a:cubicBezTo>
                <a:cubicBezTo>
                  <a:pt x="4653646" y="3629531"/>
                  <a:pt x="4608232" y="3719800"/>
                  <a:pt x="4562906" y="3809982"/>
                </a:cubicBezTo>
                <a:cubicBezTo>
                  <a:pt x="4533216" y="3868990"/>
                  <a:pt x="4485869" y="3905081"/>
                  <a:pt x="4421130" y="3918077"/>
                </a:cubicBezTo>
                <a:cubicBezTo>
                  <a:pt x="4417704" y="3918779"/>
                  <a:pt x="4414190" y="3919569"/>
                  <a:pt x="4410765" y="3919657"/>
                </a:cubicBezTo>
                <a:cubicBezTo>
                  <a:pt x="4403034" y="3919921"/>
                  <a:pt x="4395304" y="3919657"/>
                  <a:pt x="4387575" y="3919657"/>
                </a:cubicBezTo>
                <a:lnTo>
                  <a:pt x="4387487" y="3919745"/>
                </a:lnTo>
                <a:cubicBezTo>
                  <a:pt x="4351296" y="3921589"/>
                  <a:pt x="4318443" y="3910700"/>
                  <a:pt x="4287435" y="3892875"/>
                </a:cubicBezTo>
                <a:cubicBezTo>
                  <a:pt x="4103759" y="3787327"/>
                  <a:pt x="3920082" y="3681778"/>
                  <a:pt x="3736406" y="3576230"/>
                </a:cubicBezTo>
                <a:cubicBezTo>
                  <a:pt x="3722439" y="3568152"/>
                  <a:pt x="3708297" y="3560337"/>
                  <a:pt x="3694418" y="3552170"/>
                </a:cubicBezTo>
                <a:cubicBezTo>
                  <a:pt x="3602360" y="3498430"/>
                  <a:pt x="3569419" y="3391038"/>
                  <a:pt x="3616766" y="3295412"/>
                </a:cubicBezTo>
                <a:cubicBezTo>
                  <a:pt x="3685458" y="3156496"/>
                  <a:pt x="3754940" y="3018019"/>
                  <a:pt x="3824159" y="2879366"/>
                </a:cubicBezTo>
                <a:cubicBezTo>
                  <a:pt x="3863249" y="2800951"/>
                  <a:pt x="3902338" y="2722449"/>
                  <a:pt x="3941516" y="2644034"/>
                </a:cubicBezTo>
                <a:cubicBezTo>
                  <a:pt x="3973226" y="2580371"/>
                  <a:pt x="4023999" y="2542613"/>
                  <a:pt x="4094711" y="2532778"/>
                </a:cubicBezTo>
                <a:close/>
                <a:moveTo>
                  <a:pt x="1157449" y="2439936"/>
                </a:moveTo>
                <a:cubicBezTo>
                  <a:pt x="1200755" y="2433877"/>
                  <a:pt x="1241074" y="2443887"/>
                  <a:pt x="1278670" y="2465577"/>
                </a:cubicBezTo>
                <a:cubicBezTo>
                  <a:pt x="1372836" y="2519931"/>
                  <a:pt x="1466914" y="2574462"/>
                  <a:pt x="1560993" y="2628904"/>
                </a:cubicBezTo>
                <a:cubicBezTo>
                  <a:pt x="1664821" y="2688967"/>
                  <a:pt x="1768562" y="2749117"/>
                  <a:pt x="1872391" y="2809091"/>
                </a:cubicBezTo>
                <a:cubicBezTo>
                  <a:pt x="1925183" y="2839649"/>
                  <a:pt x="1958739" y="2884082"/>
                  <a:pt x="1970334" y="2944232"/>
                </a:cubicBezTo>
                <a:cubicBezTo>
                  <a:pt x="1978327" y="2985503"/>
                  <a:pt x="1973145" y="3025369"/>
                  <a:pt x="1954346" y="3062952"/>
                </a:cubicBezTo>
                <a:cubicBezTo>
                  <a:pt x="1890398" y="3190891"/>
                  <a:pt x="1826010" y="3318656"/>
                  <a:pt x="1761710" y="3446508"/>
                </a:cubicBezTo>
                <a:cubicBezTo>
                  <a:pt x="1716384" y="3536689"/>
                  <a:pt x="1670970" y="3626958"/>
                  <a:pt x="1625644" y="3717140"/>
                </a:cubicBezTo>
                <a:cubicBezTo>
                  <a:pt x="1595954" y="3776148"/>
                  <a:pt x="1548607" y="3812239"/>
                  <a:pt x="1483868" y="3825235"/>
                </a:cubicBezTo>
                <a:cubicBezTo>
                  <a:pt x="1480442" y="3825937"/>
                  <a:pt x="1476928" y="3826727"/>
                  <a:pt x="1473503" y="3826815"/>
                </a:cubicBezTo>
                <a:cubicBezTo>
                  <a:pt x="1465772" y="3827079"/>
                  <a:pt x="1458042" y="3826815"/>
                  <a:pt x="1450313" y="3826815"/>
                </a:cubicBezTo>
                <a:lnTo>
                  <a:pt x="1450225" y="3826903"/>
                </a:lnTo>
                <a:cubicBezTo>
                  <a:pt x="1414034" y="3828747"/>
                  <a:pt x="1381181" y="3817858"/>
                  <a:pt x="1350173" y="3800033"/>
                </a:cubicBezTo>
                <a:cubicBezTo>
                  <a:pt x="1166497" y="3694485"/>
                  <a:pt x="982820" y="3588936"/>
                  <a:pt x="799144" y="3483388"/>
                </a:cubicBezTo>
                <a:cubicBezTo>
                  <a:pt x="785177" y="3475310"/>
                  <a:pt x="771035" y="3467495"/>
                  <a:pt x="757156" y="3459328"/>
                </a:cubicBezTo>
                <a:cubicBezTo>
                  <a:pt x="665098" y="3405588"/>
                  <a:pt x="632157" y="3298196"/>
                  <a:pt x="679504" y="3202570"/>
                </a:cubicBezTo>
                <a:cubicBezTo>
                  <a:pt x="748196" y="3063654"/>
                  <a:pt x="817678" y="2925177"/>
                  <a:pt x="886897" y="2786524"/>
                </a:cubicBezTo>
                <a:cubicBezTo>
                  <a:pt x="925987" y="2708109"/>
                  <a:pt x="965076" y="2629607"/>
                  <a:pt x="1004254" y="2551192"/>
                </a:cubicBezTo>
                <a:cubicBezTo>
                  <a:pt x="1035964" y="2487529"/>
                  <a:pt x="1086737" y="2449771"/>
                  <a:pt x="1157449" y="2439936"/>
                </a:cubicBezTo>
                <a:close/>
                <a:moveTo>
                  <a:pt x="5860450" y="1966141"/>
                </a:moveTo>
                <a:cubicBezTo>
                  <a:pt x="5903756" y="1960082"/>
                  <a:pt x="5944075" y="1970092"/>
                  <a:pt x="5981671" y="1991782"/>
                </a:cubicBezTo>
                <a:cubicBezTo>
                  <a:pt x="6075837" y="2046136"/>
                  <a:pt x="6169915" y="2100667"/>
                  <a:pt x="6263994" y="2155109"/>
                </a:cubicBezTo>
                <a:cubicBezTo>
                  <a:pt x="6367822" y="2215172"/>
                  <a:pt x="6471563" y="2275322"/>
                  <a:pt x="6575392" y="2335296"/>
                </a:cubicBezTo>
                <a:cubicBezTo>
                  <a:pt x="6628184" y="2365854"/>
                  <a:pt x="6661740" y="2410287"/>
                  <a:pt x="6673335" y="2470437"/>
                </a:cubicBezTo>
                <a:cubicBezTo>
                  <a:pt x="6681328" y="2511709"/>
                  <a:pt x="6676146" y="2551574"/>
                  <a:pt x="6657347" y="2589157"/>
                </a:cubicBezTo>
                <a:cubicBezTo>
                  <a:pt x="6593399" y="2717096"/>
                  <a:pt x="6529011" y="2844861"/>
                  <a:pt x="6464711" y="2972713"/>
                </a:cubicBezTo>
                <a:cubicBezTo>
                  <a:pt x="6419385" y="3062894"/>
                  <a:pt x="6373971" y="3153163"/>
                  <a:pt x="6328645" y="3243345"/>
                </a:cubicBezTo>
                <a:cubicBezTo>
                  <a:pt x="6298955" y="3302353"/>
                  <a:pt x="6251608" y="3338444"/>
                  <a:pt x="6186869" y="3351440"/>
                </a:cubicBezTo>
                <a:cubicBezTo>
                  <a:pt x="6183443" y="3352142"/>
                  <a:pt x="6179929" y="3352932"/>
                  <a:pt x="6176504" y="3353020"/>
                </a:cubicBezTo>
                <a:cubicBezTo>
                  <a:pt x="6168773" y="3353284"/>
                  <a:pt x="6161043" y="3353020"/>
                  <a:pt x="6153314" y="3353020"/>
                </a:cubicBezTo>
                <a:lnTo>
                  <a:pt x="6153226" y="3353108"/>
                </a:lnTo>
                <a:cubicBezTo>
                  <a:pt x="6117035" y="3354952"/>
                  <a:pt x="6084182" y="3344063"/>
                  <a:pt x="6053174" y="3326238"/>
                </a:cubicBezTo>
                <a:cubicBezTo>
                  <a:pt x="5869498" y="3220690"/>
                  <a:pt x="5685821" y="3115141"/>
                  <a:pt x="5502145" y="3009593"/>
                </a:cubicBezTo>
                <a:cubicBezTo>
                  <a:pt x="5488178" y="3001515"/>
                  <a:pt x="5474036" y="2993700"/>
                  <a:pt x="5460157" y="2985533"/>
                </a:cubicBezTo>
                <a:cubicBezTo>
                  <a:pt x="5368099" y="2931793"/>
                  <a:pt x="5335158" y="2824401"/>
                  <a:pt x="5382505" y="2728775"/>
                </a:cubicBezTo>
                <a:cubicBezTo>
                  <a:pt x="5451197" y="2589859"/>
                  <a:pt x="5520679" y="2451382"/>
                  <a:pt x="5589898" y="2312729"/>
                </a:cubicBezTo>
                <a:cubicBezTo>
                  <a:pt x="5628988" y="2234314"/>
                  <a:pt x="5668077" y="2155812"/>
                  <a:pt x="5707255" y="2077397"/>
                </a:cubicBezTo>
                <a:cubicBezTo>
                  <a:pt x="5738965" y="2013734"/>
                  <a:pt x="5789738" y="1975976"/>
                  <a:pt x="5860450" y="1966141"/>
                </a:cubicBezTo>
                <a:close/>
                <a:moveTo>
                  <a:pt x="2939914" y="1877979"/>
                </a:moveTo>
                <a:cubicBezTo>
                  <a:pt x="2983220" y="1871920"/>
                  <a:pt x="3023538" y="1881930"/>
                  <a:pt x="3061135" y="1903620"/>
                </a:cubicBezTo>
                <a:cubicBezTo>
                  <a:pt x="3155300" y="1957974"/>
                  <a:pt x="3249379" y="2012505"/>
                  <a:pt x="3343457" y="2066947"/>
                </a:cubicBezTo>
                <a:cubicBezTo>
                  <a:pt x="3447285" y="2127010"/>
                  <a:pt x="3551026" y="2187160"/>
                  <a:pt x="3654855" y="2247134"/>
                </a:cubicBezTo>
                <a:cubicBezTo>
                  <a:pt x="3707647" y="2277692"/>
                  <a:pt x="3741203" y="2322125"/>
                  <a:pt x="3752798" y="2382275"/>
                </a:cubicBezTo>
                <a:cubicBezTo>
                  <a:pt x="3760791" y="2423546"/>
                  <a:pt x="3755609" y="2463412"/>
                  <a:pt x="3736810" y="2500995"/>
                </a:cubicBezTo>
                <a:cubicBezTo>
                  <a:pt x="3672862" y="2628934"/>
                  <a:pt x="3608474" y="2756699"/>
                  <a:pt x="3544174" y="2884551"/>
                </a:cubicBezTo>
                <a:cubicBezTo>
                  <a:pt x="3498848" y="2974732"/>
                  <a:pt x="3453434" y="3065001"/>
                  <a:pt x="3408108" y="3155183"/>
                </a:cubicBezTo>
                <a:cubicBezTo>
                  <a:pt x="3378418" y="3214191"/>
                  <a:pt x="3331072" y="3250282"/>
                  <a:pt x="3266332" y="3263278"/>
                </a:cubicBezTo>
                <a:cubicBezTo>
                  <a:pt x="3262906" y="3263980"/>
                  <a:pt x="3259392" y="3264770"/>
                  <a:pt x="3255967" y="3264858"/>
                </a:cubicBezTo>
                <a:cubicBezTo>
                  <a:pt x="3248237" y="3265122"/>
                  <a:pt x="3240506" y="3264858"/>
                  <a:pt x="3232777" y="3264858"/>
                </a:cubicBezTo>
                <a:lnTo>
                  <a:pt x="3232690" y="3264946"/>
                </a:lnTo>
                <a:cubicBezTo>
                  <a:pt x="3196499" y="3266790"/>
                  <a:pt x="3163645" y="3255901"/>
                  <a:pt x="3132637" y="3238076"/>
                </a:cubicBezTo>
                <a:cubicBezTo>
                  <a:pt x="2948962" y="3132528"/>
                  <a:pt x="2765285" y="3026979"/>
                  <a:pt x="2581609" y="2921431"/>
                </a:cubicBezTo>
                <a:cubicBezTo>
                  <a:pt x="2567642" y="2913353"/>
                  <a:pt x="2553500" y="2905538"/>
                  <a:pt x="2539621" y="2897371"/>
                </a:cubicBezTo>
                <a:cubicBezTo>
                  <a:pt x="2447563" y="2843631"/>
                  <a:pt x="2414622" y="2736239"/>
                  <a:pt x="2461969" y="2640613"/>
                </a:cubicBezTo>
                <a:cubicBezTo>
                  <a:pt x="2530661" y="2501697"/>
                  <a:pt x="2600143" y="2363220"/>
                  <a:pt x="2669362" y="2224567"/>
                </a:cubicBezTo>
                <a:cubicBezTo>
                  <a:pt x="2708452" y="2146152"/>
                  <a:pt x="2747541" y="2067650"/>
                  <a:pt x="2786719" y="1989235"/>
                </a:cubicBezTo>
                <a:cubicBezTo>
                  <a:pt x="2818429" y="1925572"/>
                  <a:pt x="2869202" y="1887814"/>
                  <a:pt x="2939914" y="1877979"/>
                </a:cubicBezTo>
                <a:close/>
                <a:moveTo>
                  <a:pt x="4705652" y="1311342"/>
                </a:moveTo>
                <a:cubicBezTo>
                  <a:pt x="4748958" y="1305283"/>
                  <a:pt x="4789277" y="1315293"/>
                  <a:pt x="4826873" y="1336983"/>
                </a:cubicBezTo>
                <a:cubicBezTo>
                  <a:pt x="4921039" y="1391337"/>
                  <a:pt x="5015117" y="1445868"/>
                  <a:pt x="5109196" y="1500310"/>
                </a:cubicBezTo>
                <a:cubicBezTo>
                  <a:pt x="5213024" y="1560373"/>
                  <a:pt x="5316765" y="1620523"/>
                  <a:pt x="5420594" y="1680497"/>
                </a:cubicBezTo>
                <a:cubicBezTo>
                  <a:pt x="5473386" y="1711055"/>
                  <a:pt x="5506942" y="1755488"/>
                  <a:pt x="5518537" y="1815638"/>
                </a:cubicBezTo>
                <a:cubicBezTo>
                  <a:pt x="5526530" y="1856909"/>
                  <a:pt x="5521348" y="1896775"/>
                  <a:pt x="5502549" y="1934358"/>
                </a:cubicBezTo>
                <a:cubicBezTo>
                  <a:pt x="5438601" y="2062297"/>
                  <a:pt x="5374213" y="2190062"/>
                  <a:pt x="5309913" y="2317914"/>
                </a:cubicBezTo>
                <a:cubicBezTo>
                  <a:pt x="5264587" y="2408095"/>
                  <a:pt x="5219173" y="2498364"/>
                  <a:pt x="5173847" y="2588546"/>
                </a:cubicBezTo>
                <a:cubicBezTo>
                  <a:pt x="5144157" y="2647554"/>
                  <a:pt x="5096810" y="2683645"/>
                  <a:pt x="5032071" y="2696641"/>
                </a:cubicBezTo>
                <a:cubicBezTo>
                  <a:pt x="5028645" y="2697343"/>
                  <a:pt x="5025131" y="2698133"/>
                  <a:pt x="5021706" y="2698221"/>
                </a:cubicBezTo>
                <a:cubicBezTo>
                  <a:pt x="5013975" y="2698485"/>
                  <a:pt x="5006245" y="2698221"/>
                  <a:pt x="4998516" y="2698221"/>
                </a:cubicBezTo>
                <a:lnTo>
                  <a:pt x="4998428" y="2698309"/>
                </a:lnTo>
                <a:cubicBezTo>
                  <a:pt x="4962237" y="2700153"/>
                  <a:pt x="4929384" y="2689264"/>
                  <a:pt x="4898376" y="2671439"/>
                </a:cubicBezTo>
                <a:cubicBezTo>
                  <a:pt x="4714700" y="2565891"/>
                  <a:pt x="4531023" y="2460342"/>
                  <a:pt x="4347347" y="2354794"/>
                </a:cubicBezTo>
                <a:cubicBezTo>
                  <a:pt x="4333380" y="2346716"/>
                  <a:pt x="4319238" y="2338901"/>
                  <a:pt x="4305359" y="2330734"/>
                </a:cubicBezTo>
                <a:cubicBezTo>
                  <a:pt x="4213301" y="2276994"/>
                  <a:pt x="4180360" y="2169602"/>
                  <a:pt x="4227707" y="2073976"/>
                </a:cubicBezTo>
                <a:cubicBezTo>
                  <a:pt x="4296399" y="1935060"/>
                  <a:pt x="4365881" y="1796583"/>
                  <a:pt x="4435100" y="1657930"/>
                </a:cubicBezTo>
                <a:cubicBezTo>
                  <a:pt x="4474190" y="1579515"/>
                  <a:pt x="4513279" y="1501013"/>
                  <a:pt x="4552457" y="1422598"/>
                </a:cubicBezTo>
                <a:cubicBezTo>
                  <a:pt x="4584167" y="1358935"/>
                  <a:pt x="4634940" y="1321177"/>
                  <a:pt x="4705652" y="1311342"/>
                </a:cubicBezTo>
                <a:close/>
                <a:moveTo>
                  <a:pt x="1815436" y="1223180"/>
                </a:moveTo>
                <a:cubicBezTo>
                  <a:pt x="1858742" y="1217121"/>
                  <a:pt x="1899061" y="1227131"/>
                  <a:pt x="1936657" y="1248821"/>
                </a:cubicBezTo>
                <a:cubicBezTo>
                  <a:pt x="2030823" y="1303175"/>
                  <a:pt x="2124901" y="1357706"/>
                  <a:pt x="2218980" y="1412148"/>
                </a:cubicBezTo>
                <a:cubicBezTo>
                  <a:pt x="2322808" y="1472211"/>
                  <a:pt x="2426549" y="1532361"/>
                  <a:pt x="2530378" y="1592335"/>
                </a:cubicBezTo>
                <a:cubicBezTo>
                  <a:pt x="2583170" y="1622893"/>
                  <a:pt x="2616726" y="1667326"/>
                  <a:pt x="2628321" y="1727476"/>
                </a:cubicBezTo>
                <a:cubicBezTo>
                  <a:pt x="2636314" y="1768747"/>
                  <a:pt x="2631132" y="1808613"/>
                  <a:pt x="2612333" y="1846196"/>
                </a:cubicBezTo>
                <a:cubicBezTo>
                  <a:pt x="2548385" y="1974135"/>
                  <a:pt x="2483997" y="2101900"/>
                  <a:pt x="2419697" y="2229752"/>
                </a:cubicBezTo>
                <a:cubicBezTo>
                  <a:pt x="2374371" y="2319933"/>
                  <a:pt x="2328957" y="2410202"/>
                  <a:pt x="2283631" y="2500384"/>
                </a:cubicBezTo>
                <a:cubicBezTo>
                  <a:pt x="2253941" y="2559392"/>
                  <a:pt x="2206594" y="2595483"/>
                  <a:pt x="2141855" y="2608479"/>
                </a:cubicBezTo>
                <a:cubicBezTo>
                  <a:pt x="2138429" y="2609181"/>
                  <a:pt x="2134915" y="2609971"/>
                  <a:pt x="2131490" y="2610059"/>
                </a:cubicBezTo>
                <a:cubicBezTo>
                  <a:pt x="2123759" y="2610323"/>
                  <a:pt x="2116029" y="2610059"/>
                  <a:pt x="2108300" y="2610059"/>
                </a:cubicBezTo>
                <a:lnTo>
                  <a:pt x="2108212" y="2610148"/>
                </a:lnTo>
                <a:cubicBezTo>
                  <a:pt x="2072021" y="2611991"/>
                  <a:pt x="2039168" y="2601102"/>
                  <a:pt x="2008160" y="2583277"/>
                </a:cubicBezTo>
                <a:cubicBezTo>
                  <a:pt x="1824484" y="2477729"/>
                  <a:pt x="1640807" y="2372180"/>
                  <a:pt x="1457131" y="2266632"/>
                </a:cubicBezTo>
                <a:cubicBezTo>
                  <a:pt x="1443164" y="2258554"/>
                  <a:pt x="1429022" y="2250739"/>
                  <a:pt x="1415143" y="2242572"/>
                </a:cubicBezTo>
                <a:cubicBezTo>
                  <a:pt x="1323085" y="2188832"/>
                  <a:pt x="1290144" y="2081440"/>
                  <a:pt x="1337491" y="1985814"/>
                </a:cubicBezTo>
                <a:cubicBezTo>
                  <a:pt x="1406183" y="1846898"/>
                  <a:pt x="1475665" y="1708421"/>
                  <a:pt x="1544884" y="1569768"/>
                </a:cubicBezTo>
                <a:cubicBezTo>
                  <a:pt x="1583974" y="1491353"/>
                  <a:pt x="1623063" y="1412851"/>
                  <a:pt x="1662241" y="1334436"/>
                </a:cubicBezTo>
                <a:cubicBezTo>
                  <a:pt x="1693951" y="1270773"/>
                  <a:pt x="1744724" y="1233015"/>
                  <a:pt x="1815436" y="1223180"/>
                </a:cubicBezTo>
                <a:close/>
                <a:moveTo>
                  <a:pt x="3550854" y="656543"/>
                </a:moveTo>
                <a:cubicBezTo>
                  <a:pt x="3594160" y="650484"/>
                  <a:pt x="3634479" y="660494"/>
                  <a:pt x="3672075" y="682184"/>
                </a:cubicBezTo>
                <a:cubicBezTo>
                  <a:pt x="3766241" y="736538"/>
                  <a:pt x="3860319" y="791069"/>
                  <a:pt x="3954398" y="845511"/>
                </a:cubicBezTo>
                <a:cubicBezTo>
                  <a:pt x="4058226" y="905574"/>
                  <a:pt x="4161967" y="965724"/>
                  <a:pt x="4265796" y="1025698"/>
                </a:cubicBezTo>
                <a:cubicBezTo>
                  <a:pt x="4318588" y="1056256"/>
                  <a:pt x="4352144" y="1100689"/>
                  <a:pt x="4363739" y="1160839"/>
                </a:cubicBezTo>
                <a:cubicBezTo>
                  <a:pt x="4371732" y="1202110"/>
                  <a:pt x="4366550" y="1241976"/>
                  <a:pt x="4347751" y="1279559"/>
                </a:cubicBezTo>
                <a:cubicBezTo>
                  <a:pt x="4283803" y="1407498"/>
                  <a:pt x="4219415" y="1535263"/>
                  <a:pt x="4155115" y="1663115"/>
                </a:cubicBezTo>
                <a:cubicBezTo>
                  <a:pt x="4109789" y="1753296"/>
                  <a:pt x="4064375" y="1843565"/>
                  <a:pt x="4019049" y="1933747"/>
                </a:cubicBezTo>
                <a:cubicBezTo>
                  <a:pt x="3989359" y="1992755"/>
                  <a:pt x="3942012" y="2028846"/>
                  <a:pt x="3877273" y="2041842"/>
                </a:cubicBezTo>
                <a:cubicBezTo>
                  <a:pt x="3873847" y="2042544"/>
                  <a:pt x="3870333" y="2043334"/>
                  <a:pt x="3866908" y="2043422"/>
                </a:cubicBezTo>
                <a:cubicBezTo>
                  <a:pt x="3859177" y="2043686"/>
                  <a:pt x="3851447" y="2043422"/>
                  <a:pt x="3843718" y="2043422"/>
                </a:cubicBezTo>
                <a:lnTo>
                  <a:pt x="3843630" y="2043510"/>
                </a:lnTo>
                <a:cubicBezTo>
                  <a:pt x="3807439" y="2045354"/>
                  <a:pt x="3774586" y="2034465"/>
                  <a:pt x="3743578" y="2016640"/>
                </a:cubicBezTo>
                <a:cubicBezTo>
                  <a:pt x="3559902" y="1911092"/>
                  <a:pt x="3376225" y="1805543"/>
                  <a:pt x="3192549" y="1699995"/>
                </a:cubicBezTo>
                <a:cubicBezTo>
                  <a:pt x="3178582" y="1691917"/>
                  <a:pt x="3164440" y="1684102"/>
                  <a:pt x="3150562" y="1675935"/>
                </a:cubicBezTo>
                <a:cubicBezTo>
                  <a:pt x="3058503" y="1622195"/>
                  <a:pt x="3025562" y="1514803"/>
                  <a:pt x="3072909" y="1419177"/>
                </a:cubicBezTo>
                <a:cubicBezTo>
                  <a:pt x="3141601" y="1280261"/>
                  <a:pt x="3211083" y="1141784"/>
                  <a:pt x="3280302" y="1003131"/>
                </a:cubicBezTo>
                <a:cubicBezTo>
                  <a:pt x="3319392" y="924716"/>
                  <a:pt x="3358481" y="846214"/>
                  <a:pt x="3397659" y="767799"/>
                </a:cubicBezTo>
                <a:cubicBezTo>
                  <a:pt x="3429369" y="704136"/>
                  <a:pt x="3480142" y="666378"/>
                  <a:pt x="3550854" y="656543"/>
                </a:cubicBezTo>
                <a:close/>
                <a:moveTo>
                  <a:pt x="2426377" y="1744"/>
                </a:moveTo>
                <a:cubicBezTo>
                  <a:pt x="2469683" y="-4315"/>
                  <a:pt x="2510002" y="5695"/>
                  <a:pt x="2547598" y="27385"/>
                </a:cubicBezTo>
                <a:cubicBezTo>
                  <a:pt x="2641764" y="81739"/>
                  <a:pt x="2735842" y="136270"/>
                  <a:pt x="2829921" y="190712"/>
                </a:cubicBezTo>
                <a:cubicBezTo>
                  <a:pt x="2933749" y="250775"/>
                  <a:pt x="3037489" y="310925"/>
                  <a:pt x="3141318" y="370899"/>
                </a:cubicBezTo>
                <a:cubicBezTo>
                  <a:pt x="3194110" y="401457"/>
                  <a:pt x="3227666" y="445890"/>
                  <a:pt x="3239262" y="506040"/>
                </a:cubicBezTo>
                <a:cubicBezTo>
                  <a:pt x="3247255" y="547311"/>
                  <a:pt x="3242072" y="587177"/>
                  <a:pt x="3223273" y="624760"/>
                </a:cubicBezTo>
                <a:cubicBezTo>
                  <a:pt x="3159325" y="752699"/>
                  <a:pt x="3094937" y="880464"/>
                  <a:pt x="3030637" y="1008316"/>
                </a:cubicBezTo>
                <a:cubicBezTo>
                  <a:pt x="2985312" y="1098497"/>
                  <a:pt x="2939898" y="1188766"/>
                  <a:pt x="2894572" y="1278948"/>
                </a:cubicBezTo>
                <a:cubicBezTo>
                  <a:pt x="2864882" y="1337956"/>
                  <a:pt x="2817535" y="1374047"/>
                  <a:pt x="2752796" y="1387043"/>
                </a:cubicBezTo>
                <a:cubicBezTo>
                  <a:pt x="2749370" y="1387745"/>
                  <a:pt x="2745856" y="1388535"/>
                  <a:pt x="2742431" y="1388623"/>
                </a:cubicBezTo>
                <a:cubicBezTo>
                  <a:pt x="2734700" y="1388887"/>
                  <a:pt x="2726970" y="1388623"/>
                  <a:pt x="2719241" y="1388623"/>
                </a:cubicBezTo>
                <a:lnTo>
                  <a:pt x="2719153" y="1388711"/>
                </a:lnTo>
                <a:cubicBezTo>
                  <a:pt x="2682962" y="1390555"/>
                  <a:pt x="2650109" y="1379666"/>
                  <a:pt x="2619101" y="1361841"/>
                </a:cubicBezTo>
                <a:cubicBezTo>
                  <a:pt x="2435425" y="1256293"/>
                  <a:pt x="2251748" y="1150744"/>
                  <a:pt x="2068072" y="1045196"/>
                </a:cubicBezTo>
                <a:cubicBezTo>
                  <a:pt x="2054105" y="1037118"/>
                  <a:pt x="2039963" y="1029303"/>
                  <a:pt x="2026084" y="1021136"/>
                </a:cubicBezTo>
                <a:cubicBezTo>
                  <a:pt x="1934026" y="967396"/>
                  <a:pt x="1901085" y="860004"/>
                  <a:pt x="1948432" y="764378"/>
                </a:cubicBezTo>
                <a:cubicBezTo>
                  <a:pt x="2017124" y="625462"/>
                  <a:pt x="2086606" y="486985"/>
                  <a:pt x="2155825" y="348332"/>
                </a:cubicBezTo>
                <a:cubicBezTo>
                  <a:pt x="2194915" y="269917"/>
                  <a:pt x="2234004" y="191415"/>
                  <a:pt x="2273182" y="113000"/>
                </a:cubicBezTo>
                <a:cubicBezTo>
                  <a:pt x="2304892" y="49337"/>
                  <a:pt x="2355665" y="11579"/>
                  <a:pt x="2426377" y="1744"/>
                </a:cubicBezTo>
                <a:close/>
              </a:path>
            </a:pathLst>
          </a:custGeom>
          <a:solidFill>
            <a:schemeClr val="tx1"/>
          </a:solidFill>
        </p:spPr>
        <p:txBody>
          <a:bodyPr wrap="square">
            <a:noAutofit/>
          </a:bodyPr>
          <a:lstStyle/>
          <a:p>
            <a:r>
              <a:rPr lang="en-US"/>
              <a:t>Click icon to add picture</a:t>
            </a:r>
            <a:endParaRPr lang="en-EE"/>
          </a:p>
        </p:txBody>
      </p:sp>
      <p:sp>
        <p:nvSpPr>
          <p:cNvPr id="3" name="Slide Number Placeholder 3">
            <a:extLst>
              <a:ext uri="{FF2B5EF4-FFF2-40B4-BE49-F238E27FC236}">
                <a16:creationId xmlns:a16="http://schemas.microsoft.com/office/drawing/2014/main" id="{AF649D62-E282-693E-FAD6-D8FC05A06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40469DB2-29E4-2C5E-402C-14E39A50A86D}"/>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4" name="Straight Connector 3">
            <a:extLst>
              <a:ext uri="{FF2B5EF4-FFF2-40B4-BE49-F238E27FC236}">
                <a16:creationId xmlns:a16="http://schemas.microsoft.com/office/drawing/2014/main" id="{7E617767-ED6F-41E8-E4E6-2A533CDBC5A8}"/>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777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aam ja sisukast 8">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2" name="Picture Placeholder 1">
            <a:extLst>
              <a:ext uri="{FF2B5EF4-FFF2-40B4-BE49-F238E27FC236}">
                <a16:creationId xmlns:a16="http://schemas.microsoft.com/office/drawing/2014/main" id="{AD1594A5-6F57-EC76-4581-47C69D0ADAF3}"/>
              </a:ext>
            </a:extLst>
          </p:cNvPr>
          <p:cNvSpPr>
            <a:spLocks noGrp="1"/>
          </p:cNvSpPr>
          <p:nvPr>
            <p:ph type="pic" sz="quarter" idx="10"/>
          </p:nvPr>
        </p:nvSpPr>
        <p:spPr>
          <a:xfrm>
            <a:off x="1918302" y="1438381"/>
            <a:ext cx="2863598" cy="4585937"/>
          </a:xfrm>
          <a:custGeom>
            <a:avLst/>
            <a:gdLst>
              <a:gd name="connsiteX0" fmla="*/ 1066849 w 3102105"/>
              <a:gd name="connsiteY0" fmla="*/ 4688601 h 4967896"/>
              <a:gd name="connsiteX1" fmla="*/ 2035241 w 3102105"/>
              <a:gd name="connsiteY1" fmla="*/ 4688601 h 4967896"/>
              <a:gd name="connsiteX2" fmla="*/ 1828726 w 3102105"/>
              <a:gd name="connsiteY2" fmla="*/ 4865309 h 4967896"/>
              <a:gd name="connsiteX3" fmla="*/ 1551070 w 3102105"/>
              <a:gd name="connsiteY3" fmla="*/ 4967896 h 4967896"/>
              <a:gd name="connsiteX4" fmla="*/ 1273414 w 3102105"/>
              <a:gd name="connsiteY4" fmla="*/ 4865309 h 4967896"/>
              <a:gd name="connsiteX5" fmla="*/ 1273364 w 3102105"/>
              <a:gd name="connsiteY5" fmla="*/ 4865309 h 4967896"/>
              <a:gd name="connsiteX6" fmla="*/ 1036892 w 3102105"/>
              <a:gd name="connsiteY6" fmla="*/ 4250681 h 4967896"/>
              <a:gd name="connsiteX7" fmla="*/ 2065148 w 3102105"/>
              <a:gd name="connsiteY7" fmla="*/ 4250681 h 4967896"/>
              <a:gd name="connsiteX8" fmla="*/ 2199777 w 3102105"/>
              <a:gd name="connsiteY8" fmla="*/ 4385311 h 4967896"/>
              <a:gd name="connsiteX9" fmla="*/ 2065148 w 3102105"/>
              <a:gd name="connsiteY9" fmla="*/ 4519941 h 4967896"/>
              <a:gd name="connsiteX10" fmla="*/ 1036892 w 3102105"/>
              <a:gd name="connsiteY10" fmla="*/ 4519941 h 4967896"/>
              <a:gd name="connsiteX11" fmla="*/ 902262 w 3102105"/>
              <a:gd name="connsiteY11" fmla="*/ 4385311 h 4967896"/>
              <a:gd name="connsiteX12" fmla="*/ 1036892 w 3102105"/>
              <a:gd name="connsiteY12" fmla="*/ 4250681 h 4967896"/>
              <a:gd name="connsiteX13" fmla="*/ 1036892 w 3102105"/>
              <a:gd name="connsiteY13" fmla="*/ 3818176 h 4967896"/>
              <a:gd name="connsiteX14" fmla="*/ 2065148 w 3102105"/>
              <a:gd name="connsiteY14" fmla="*/ 3818176 h 4967896"/>
              <a:gd name="connsiteX15" fmla="*/ 2199777 w 3102105"/>
              <a:gd name="connsiteY15" fmla="*/ 3952806 h 4967896"/>
              <a:gd name="connsiteX16" fmla="*/ 2065148 w 3102105"/>
              <a:gd name="connsiteY16" fmla="*/ 4087436 h 4967896"/>
              <a:gd name="connsiteX17" fmla="*/ 1036892 w 3102105"/>
              <a:gd name="connsiteY17" fmla="*/ 4087436 h 4967896"/>
              <a:gd name="connsiteX18" fmla="*/ 902262 w 3102105"/>
              <a:gd name="connsiteY18" fmla="*/ 3952806 h 4967896"/>
              <a:gd name="connsiteX19" fmla="*/ 1036892 w 3102105"/>
              <a:gd name="connsiteY19" fmla="*/ 3818176 h 4967896"/>
              <a:gd name="connsiteX20" fmla="*/ 1524839 w 3102105"/>
              <a:gd name="connsiteY20" fmla="*/ 0 h 4967896"/>
              <a:gd name="connsiteX21" fmla="*/ 1577052 w 3102105"/>
              <a:gd name="connsiteY21" fmla="*/ 0 h 4967896"/>
              <a:gd name="connsiteX22" fmla="*/ 1952774 w 3102105"/>
              <a:gd name="connsiteY22" fmla="*/ 51269 h 4967896"/>
              <a:gd name="connsiteX23" fmla="*/ 2300875 w 3102105"/>
              <a:gd name="connsiteY23" fmla="*/ 191910 h 4967896"/>
              <a:gd name="connsiteX24" fmla="*/ 2827174 w 3102105"/>
              <a:gd name="connsiteY24" fmla="*/ 672902 h 4967896"/>
              <a:gd name="connsiteX25" fmla="*/ 3087740 w 3102105"/>
              <a:gd name="connsiteY25" fmla="*/ 1347592 h 4967896"/>
              <a:gd name="connsiteX26" fmla="*/ 3002739 w 3102105"/>
              <a:gd name="connsiteY26" fmla="*/ 2102513 h 4967896"/>
              <a:gd name="connsiteX27" fmla="*/ 2895333 w 3102105"/>
              <a:gd name="connsiteY27" fmla="*/ 2360894 h 4967896"/>
              <a:gd name="connsiteX28" fmla="*/ 2857379 w 3102105"/>
              <a:gd name="connsiteY28" fmla="*/ 2441572 h 4967896"/>
              <a:gd name="connsiteX29" fmla="*/ 2639984 w 3102105"/>
              <a:gd name="connsiteY29" fmla="*/ 2841437 h 4967896"/>
              <a:gd name="connsiteX30" fmla="*/ 2380311 w 3102105"/>
              <a:gd name="connsiteY30" fmla="*/ 3483339 h 4967896"/>
              <a:gd name="connsiteX31" fmla="*/ 2199579 w 3102105"/>
              <a:gd name="connsiteY31" fmla="*/ 3657613 h 4967896"/>
              <a:gd name="connsiteX32" fmla="*/ 902809 w 3102105"/>
              <a:gd name="connsiteY32" fmla="*/ 3657613 h 4967896"/>
              <a:gd name="connsiteX33" fmla="*/ 721630 w 3102105"/>
              <a:gd name="connsiteY33" fmla="*/ 3483339 h 4967896"/>
              <a:gd name="connsiteX34" fmla="*/ 462356 w 3102105"/>
              <a:gd name="connsiteY34" fmla="*/ 2841437 h 4967896"/>
              <a:gd name="connsiteX35" fmla="*/ 226381 w 3102105"/>
              <a:gd name="connsiteY35" fmla="*/ 2402723 h 4967896"/>
              <a:gd name="connsiteX36" fmla="*/ 226434 w 3102105"/>
              <a:gd name="connsiteY36" fmla="*/ 2402723 h 4967896"/>
              <a:gd name="connsiteX37" fmla="*/ 189370 w 3102105"/>
              <a:gd name="connsiteY37" fmla="*/ 2322144 h 4967896"/>
              <a:gd name="connsiteX38" fmla="*/ 99202 w 3102105"/>
              <a:gd name="connsiteY38" fmla="*/ 2102563 h 4967896"/>
              <a:gd name="connsiteX39" fmla="*/ 14202 w 3102105"/>
              <a:gd name="connsiteY39" fmla="*/ 1347642 h 4967896"/>
              <a:gd name="connsiteX40" fmla="*/ 274669 w 3102105"/>
              <a:gd name="connsiteY40" fmla="*/ 672952 h 4967896"/>
              <a:gd name="connsiteX41" fmla="*/ 800967 w 3102105"/>
              <a:gd name="connsiteY41" fmla="*/ 191960 h 4967896"/>
              <a:gd name="connsiteX42" fmla="*/ 1524839 w 3102105"/>
              <a:gd name="connsiteY42" fmla="*/ 0 h 496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102105" h="4967896">
                <a:moveTo>
                  <a:pt x="1066849" y="4688601"/>
                </a:moveTo>
                <a:lnTo>
                  <a:pt x="2035241" y="4688601"/>
                </a:lnTo>
                <a:lnTo>
                  <a:pt x="1828726" y="4865309"/>
                </a:lnTo>
                <a:cubicBezTo>
                  <a:pt x="1751376" y="4931531"/>
                  <a:pt x="1652912" y="4967896"/>
                  <a:pt x="1551070" y="4967896"/>
                </a:cubicBezTo>
                <a:cubicBezTo>
                  <a:pt x="1449228" y="4967896"/>
                  <a:pt x="1350765" y="4931481"/>
                  <a:pt x="1273414" y="4865309"/>
                </a:cubicBezTo>
                <a:lnTo>
                  <a:pt x="1273364" y="4865309"/>
                </a:lnTo>
                <a:close/>
                <a:moveTo>
                  <a:pt x="1036892" y="4250681"/>
                </a:moveTo>
                <a:lnTo>
                  <a:pt x="2065148" y="4250681"/>
                </a:lnTo>
                <a:cubicBezTo>
                  <a:pt x="2139467" y="4250681"/>
                  <a:pt x="2199777" y="4310991"/>
                  <a:pt x="2199777" y="4385311"/>
                </a:cubicBezTo>
                <a:cubicBezTo>
                  <a:pt x="2199777" y="4459630"/>
                  <a:pt x="2139517" y="4519941"/>
                  <a:pt x="2065148" y="4519941"/>
                </a:cubicBezTo>
                <a:lnTo>
                  <a:pt x="1036892" y="4519941"/>
                </a:lnTo>
                <a:cubicBezTo>
                  <a:pt x="962573" y="4519941"/>
                  <a:pt x="902262" y="4459680"/>
                  <a:pt x="902262" y="4385311"/>
                </a:cubicBezTo>
                <a:cubicBezTo>
                  <a:pt x="902262" y="4310942"/>
                  <a:pt x="962523" y="4250681"/>
                  <a:pt x="1036892" y="4250681"/>
                </a:cubicBezTo>
                <a:close/>
                <a:moveTo>
                  <a:pt x="1036892" y="3818176"/>
                </a:moveTo>
                <a:lnTo>
                  <a:pt x="2065148" y="3818176"/>
                </a:lnTo>
                <a:cubicBezTo>
                  <a:pt x="2139467" y="3818176"/>
                  <a:pt x="2199777" y="3878486"/>
                  <a:pt x="2199777" y="3952806"/>
                </a:cubicBezTo>
                <a:cubicBezTo>
                  <a:pt x="2199777" y="4027125"/>
                  <a:pt x="2139517" y="4087436"/>
                  <a:pt x="2065148" y="4087436"/>
                </a:cubicBezTo>
                <a:lnTo>
                  <a:pt x="1036892" y="4087436"/>
                </a:lnTo>
                <a:cubicBezTo>
                  <a:pt x="962573" y="4087436"/>
                  <a:pt x="902262" y="4027175"/>
                  <a:pt x="902262" y="3952806"/>
                </a:cubicBezTo>
                <a:cubicBezTo>
                  <a:pt x="902262" y="3878437"/>
                  <a:pt x="962523" y="3818176"/>
                  <a:pt x="1036892" y="3818176"/>
                </a:cubicBezTo>
                <a:close/>
                <a:moveTo>
                  <a:pt x="1524839" y="0"/>
                </a:moveTo>
                <a:lnTo>
                  <a:pt x="1577052" y="0"/>
                </a:lnTo>
                <a:cubicBezTo>
                  <a:pt x="1706068" y="1739"/>
                  <a:pt x="1832005" y="18978"/>
                  <a:pt x="1952774" y="51269"/>
                </a:cubicBezTo>
                <a:cubicBezTo>
                  <a:pt x="2073544" y="83213"/>
                  <a:pt x="2189991" y="130209"/>
                  <a:pt x="2300875" y="191910"/>
                </a:cubicBezTo>
                <a:cubicBezTo>
                  <a:pt x="2509228" y="307513"/>
                  <a:pt x="2690855" y="474037"/>
                  <a:pt x="2827174" y="672902"/>
                </a:cubicBezTo>
                <a:cubicBezTo>
                  <a:pt x="2965232" y="874350"/>
                  <a:pt x="3054952" y="1107742"/>
                  <a:pt x="3087740" y="1347592"/>
                </a:cubicBezTo>
                <a:cubicBezTo>
                  <a:pt x="3122664" y="1603389"/>
                  <a:pt x="3093751" y="1857049"/>
                  <a:pt x="3002739" y="2102513"/>
                </a:cubicBezTo>
                <a:cubicBezTo>
                  <a:pt x="2968659" y="2194816"/>
                  <a:pt x="2932443" y="2280662"/>
                  <a:pt x="2895333" y="2360894"/>
                </a:cubicBezTo>
                <a:cubicBezTo>
                  <a:pt x="2882814" y="2388515"/>
                  <a:pt x="2869898" y="2415242"/>
                  <a:pt x="2857379" y="2441572"/>
                </a:cubicBezTo>
                <a:cubicBezTo>
                  <a:pt x="2832390" y="2485984"/>
                  <a:pt x="2664128" y="2799608"/>
                  <a:pt x="2639984" y="2841437"/>
                </a:cubicBezTo>
                <a:cubicBezTo>
                  <a:pt x="2499789" y="3085163"/>
                  <a:pt x="2389353" y="3277569"/>
                  <a:pt x="2380311" y="3483339"/>
                </a:cubicBezTo>
                <a:cubicBezTo>
                  <a:pt x="2375990" y="3581256"/>
                  <a:pt x="2296603" y="3657613"/>
                  <a:pt x="2199579" y="3657613"/>
                </a:cubicBezTo>
                <a:lnTo>
                  <a:pt x="902809" y="3657613"/>
                </a:lnTo>
                <a:cubicBezTo>
                  <a:pt x="805290" y="3657613"/>
                  <a:pt x="725903" y="3581256"/>
                  <a:pt x="721630" y="3483339"/>
                </a:cubicBezTo>
                <a:cubicBezTo>
                  <a:pt x="712589" y="3277569"/>
                  <a:pt x="602152" y="3085212"/>
                  <a:pt x="462356" y="2841437"/>
                </a:cubicBezTo>
                <a:cubicBezTo>
                  <a:pt x="435182" y="2794392"/>
                  <a:pt x="254002" y="2453196"/>
                  <a:pt x="226381" y="2402723"/>
                </a:cubicBezTo>
                <a:lnTo>
                  <a:pt x="226434" y="2402723"/>
                </a:lnTo>
                <a:lnTo>
                  <a:pt x="189370" y="2322144"/>
                </a:lnTo>
                <a:cubicBezTo>
                  <a:pt x="158320" y="2253090"/>
                  <a:pt x="128116" y="2180211"/>
                  <a:pt x="99202" y="2102563"/>
                </a:cubicBezTo>
                <a:cubicBezTo>
                  <a:pt x="8141" y="1857099"/>
                  <a:pt x="-20325" y="1603439"/>
                  <a:pt x="14202" y="1347642"/>
                </a:cubicBezTo>
                <a:cubicBezTo>
                  <a:pt x="46990" y="1107792"/>
                  <a:pt x="137108" y="874400"/>
                  <a:pt x="274669" y="672952"/>
                </a:cubicBezTo>
                <a:cubicBezTo>
                  <a:pt x="410988" y="474086"/>
                  <a:pt x="593061" y="307563"/>
                  <a:pt x="800967" y="191960"/>
                </a:cubicBezTo>
                <a:cubicBezTo>
                  <a:pt x="1023132" y="68607"/>
                  <a:pt x="1266460" y="3875"/>
                  <a:pt x="1524839" y="0"/>
                </a:cubicBezTo>
                <a:close/>
              </a:path>
            </a:pathLst>
          </a:custGeom>
          <a:solidFill>
            <a:schemeClr val="tx1"/>
          </a:solidFill>
        </p:spPr>
        <p:txBody>
          <a:bodyPr wrap="square">
            <a:noAutofit/>
          </a:bodyPr>
          <a:lstStyle/>
          <a:p>
            <a:r>
              <a:rPr lang="en-US"/>
              <a:t>Click icon to add picture</a:t>
            </a:r>
            <a:endParaRPr lang="en-EE"/>
          </a:p>
        </p:txBody>
      </p:sp>
      <p:sp>
        <p:nvSpPr>
          <p:cNvPr id="4" name="Slide Number Placeholder 3">
            <a:extLst>
              <a:ext uri="{FF2B5EF4-FFF2-40B4-BE49-F238E27FC236}">
                <a16:creationId xmlns:a16="http://schemas.microsoft.com/office/drawing/2014/main" id="{59070BF7-1EC5-6CEA-B8D8-A7387AAA3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3" name="Picture 2">
            <a:extLst>
              <a:ext uri="{FF2B5EF4-FFF2-40B4-BE49-F238E27FC236}">
                <a16:creationId xmlns:a16="http://schemas.microsoft.com/office/drawing/2014/main" id="{D53E7E87-7A77-164B-81D8-846E1BD8EE88}"/>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958C8575-2491-3AFA-7275-3ECA71FE7A81}"/>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891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aam ja sisukast 9">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3" name="Picture Placeholder 2">
            <a:extLst>
              <a:ext uri="{FF2B5EF4-FFF2-40B4-BE49-F238E27FC236}">
                <a16:creationId xmlns:a16="http://schemas.microsoft.com/office/drawing/2014/main" id="{35160860-FFF0-5539-0BCB-BF0F34ECDD10}"/>
              </a:ext>
            </a:extLst>
          </p:cNvPr>
          <p:cNvSpPr>
            <a:spLocks noGrp="1"/>
          </p:cNvSpPr>
          <p:nvPr>
            <p:ph type="pic" sz="quarter" idx="11"/>
          </p:nvPr>
        </p:nvSpPr>
        <p:spPr>
          <a:xfrm>
            <a:off x="1002919" y="1438382"/>
            <a:ext cx="4717161" cy="4634814"/>
          </a:xfrm>
          <a:custGeom>
            <a:avLst/>
            <a:gdLst>
              <a:gd name="connsiteX0" fmla="*/ 2732865 w 4729074"/>
              <a:gd name="connsiteY0" fmla="*/ 3412934 h 4657265"/>
              <a:gd name="connsiteX1" fmla="*/ 3185770 w 4729074"/>
              <a:gd name="connsiteY1" fmla="*/ 4657265 h 4657265"/>
              <a:gd name="connsiteX2" fmla="*/ 2732865 w 4729074"/>
              <a:gd name="connsiteY2" fmla="*/ 3412934 h 4657265"/>
              <a:gd name="connsiteX3" fmla="*/ 1996264 w 4729074"/>
              <a:gd name="connsiteY3" fmla="*/ 3412934 h 4657265"/>
              <a:gd name="connsiteX4" fmla="*/ 1543360 w 4729074"/>
              <a:gd name="connsiteY4" fmla="*/ 4657265 h 4657265"/>
              <a:gd name="connsiteX5" fmla="*/ 1996264 w 4729074"/>
              <a:gd name="connsiteY5" fmla="*/ 3412934 h 4657265"/>
              <a:gd name="connsiteX6" fmla="*/ 3576983 w 4729074"/>
              <a:gd name="connsiteY6" fmla="*/ 2908064 h 4657265"/>
              <a:gd name="connsiteX7" fmla="*/ 4443950 w 4729074"/>
              <a:gd name="connsiteY7" fmla="*/ 3601573 h 4657265"/>
              <a:gd name="connsiteX8" fmla="*/ 3297130 w 4729074"/>
              <a:gd name="connsiteY8" fmla="*/ 2939457 h 4657265"/>
              <a:gd name="connsiteX9" fmla="*/ 3576983 w 4729074"/>
              <a:gd name="connsiteY9" fmla="*/ 2908064 h 4657265"/>
              <a:gd name="connsiteX10" fmla="*/ 1152110 w 4729074"/>
              <a:gd name="connsiteY10" fmla="*/ 2908043 h 4657265"/>
              <a:gd name="connsiteX11" fmla="*/ 1431944 w 4729074"/>
              <a:gd name="connsiteY11" fmla="*/ 2939457 h 4657265"/>
              <a:gd name="connsiteX12" fmla="*/ 285124 w 4729074"/>
              <a:gd name="connsiteY12" fmla="*/ 3601572 h 4657265"/>
              <a:gd name="connsiteX13" fmla="*/ 1152110 w 4729074"/>
              <a:gd name="connsiteY13" fmla="*/ 2908043 h 4657265"/>
              <a:gd name="connsiteX14" fmla="*/ 4208519 w 4729074"/>
              <a:gd name="connsiteY14" fmla="*/ 1814802 h 4657265"/>
              <a:gd name="connsiteX15" fmla="*/ 4729074 w 4729074"/>
              <a:gd name="connsiteY15" fmla="*/ 1984068 h 4657265"/>
              <a:gd name="connsiteX16" fmla="*/ 3425016 w 4729074"/>
              <a:gd name="connsiteY16" fmla="*/ 2214025 h 4657265"/>
              <a:gd name="connsiteX17" fmla="*/ 4208519 w 4729074"/>
              <a:gd name="connsiteY17" fmla="*/ 1814802 h 4657265"/>
              <a:gd name="connsiteX18" fmla="*/ 520530 w 4729074"/>
              <a:gd name="connsiteY18" fmla="*/ 1814801 h 4657265"/>
              <a:gd name="connsiteX19" fmla="*/ 1304058 w 4729074"/>
              <a:gd name="connsiteY19" fmla="*/ 2214025 h 4657265"/>
              <a:gd name="connsiteX20" fmla="*/ 0 w 4729074"/>
              <a:gd name="connsiteY20" fmla="*/ 1984068 h 4657265"/>
              <a:gd name="connsiteX21" fmla="*/ 520530 w 4729074"/>
              <a:gd name="connsiteY21" fmla="*/ 1814801 h 4657265"/>
              <a:gd name="connsiteX22" fmla="*/ 2364485 w 4729074"/>
              <a:gd name="connsiteY22" fmla="*/ 1431217 h 4657265"/>
              <a:gd name="connsiteX23" fmla="*/ 3050235 w 4729074"/>
              <a:gd name="connsiteY23" fmla="*/ 1715264 h 4657265"/>
              <a:gd name="connsiteX24" fmla="*/ 3050236 w 4729074"/>
              <a:gd name="connsiteY24" fmla="*/ 3086766 h 4657265"/>
              <a:gd name="connsiteX25" fmla="*/ 1678734 w 4729074"/>
              <a:gd name="connsiteY25" fmla="*/ 3086766 h 4657265"/>
              <a:gd name="connsiteX26" fmla="*/ 1678734 w 4729074"/>
              <a:gd name="connsiteY26" fmla="*/ 1715264 h 4657265"/>
              <a:gd name="connsiteX27" fmla="*/ 2364485 w 4729074"/>
              <a:gd name="connsiteY27" fmla="*/ 1431217 h 4657265"/>
              <a:gd name="connsiteX28" fmla="*/ 3907897 w 4729074"/>
              <a:gd name="connsiteY28" fmla="*/ 561756 h 4657265"/>
              <a:gd name="connsiteX29" fmla="*/ 3056744 w 4729074"/>
              <a:gd name="connsiteY29" fmla="*/ 1576130 h 4657265"/>
              <a:gd name="connsiteX30" fmla="*/ 3907897 w 4729074"/>
              <a:gd name="connsiteY30" fmla="*/ 561756 h 4657265"/>
              <a:gd name="connsiteX31" fmla="*/ 821177 w 4729074"/>
              <a:gd name="connsiteY31" fmla="*/ 561756 h 4657265"/>
              <a:gd name="connsiteX32" fmla="*/ 1672330 w 4729074"/>
              <a:gd name="connsiteY32" fmla="*/ 1576130 h 4657265"/>
              <a:gd name="connsiteX33" fmla="*/ 821177 w 4729074"/>
              <a:gd name="connsiteY33" fmla="*/ 561756 h 4657265"/>
              <a:gd name="connsiteX34" fmla="*/ 2364537 w 4729074"/>
              <a:gd name="connsiteY34" fmla="*/ 0 h 4657265"/>
              <a:gd name="connsiteX35" fmla="*/ 2364536 w 4729074"/>
              <a:gd name="connsiteY35" fmla="*/ 1324174 h 4657265"/>
              <a:gd name="connsiteX36" fmla="*/ 2364537 w 4729074"/>
              <a:gd name="connsiteY36" fmla="*/ 0 h 465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29074" h="4657265">
                <a:moveTo>
                  <a:pt x="2732865" y="3412934"/>
                </a:moveTo>
                <a:cubicBezTo>
                  <a:pt x="3201555" y="3631492"/>
                  <a:pt x="3404329" y="4188575"/>
                  <a:pt x="3185770" y="4657265"/>
                </a:cubicBezTo>
                <a:cubicBezTo>
                  <a:pt x="2717079" y="4438706"/>
                  <a:pt x="2514308" y="3881624"/>
                  <a:pt x="2732865" y="3412934"/>
                </a:cubicBezTo>
                <a:close/>
                <a:moveTo>
                  <a:pt x="1996264" y="3412934"/>
                </a:moveTo>
                <a:cubicBezTo>
                  <a:pt x="2214823" y="3881624"/>
                  <a:pt x="2012050" y="4438706"/>
                  <a:pt x="1543360" y="4657265"/>
                </a:cubicBezTo>
                <a:cubicBezTo>
                  <a:pt x="1324801" y="4188575"/>
                  <a:pt x="1527573" y="3631492"/>
                  <a:pt x="1996264" y="3412934"/>
                </a:cubicBezTo>
                <a:close/>
                <a:moveTo>
                  <a:pt x="3576983" y="2908064"/>
                </a:moveTo>
                <a:cubicBezTo>
                  <a:pt x="3975843" y="2923937"/>
                  <a:pt x="4335180" y="3195711"/>
                  <a:pt x="4443950" y="3601573"/>
                </a:cubicBezTo>
                <a:cubicBezTo>
                  <a:pt x="3944370" y="3735386"/>
                  <a:pt x="3430944" y="3438979"/>
                  <a:pt x="3297130" y="2939457"/>
                </a:cubicBezTo>
                <a:cubicBezTo>
                  <a:pt x="3390790" y="2914367"/>
                  <a:pt x="3484939" y="2904401"/>
                  <a:pt x="3576983" y="2908064"/>
                </a:cubicBezTo>
                <a:close/>
                <a:moveTo>
                  <a:pt x="1152110" y="2908043"/>
                </a:moveTo>
                <a:cubicBezTo>
                  <a:pt x="1244152" y="2904384"/>
                  <a:pt x="1338294" y="2914356"/>
                  <a:pt x="1431944" y="2939457"/>
                </a:cubicBezTo>
                <a:cubicBezTo>
                  <a:pt x="1298073" y="3438978"/>
                  <a:pt x="784645" y="3735386"/>
                  <a:pt x="285124" y="3601572"/>
                </a:cubicBezTo>
                <a:cubicBezTo>
                  <a:pt x="393894" y="3195710"/>
                  <a:pt x="753268" y="2923899"/>
                  <a:pt x="1152110" y="2908043"/>
                </a:cubicBezTo>
                <a:close/>
                <a:moveTo>
                  <a:pt x="4208519" y="1814802"/>
                </a:moveTo>
                <a:cubicBezTo>
                  <a:pt x="4388837" y="1817814"/>
                  <a:pt x="4570220" y="1872851"/>
                  <a:pt x="4729074" y="1984068"/>
                </a:cubicBezTo>
                <a:cubicBezTo>
                  <a:pt x="4432494" y="2407678"/>
                  <a:pt x="3848627" y="2510660"/>
                  <a:pt x="3425016" y="2214025"/>
                </a:cubicBezTo>
                <a:cubicBezTo>
                  <a:pt x="3610414" y="1949269"/>
                  <a:pt x="3907989" y="1809780"/>
                  <a:pt x="4208519" y="1814802"/>
                </a:cubicBezTo>
                <a:close/>
                <a:moveTo>
                  <a:pt x="520530" y="1814801"/>
                </a:moveTo>
                <a:cubicBezTo>
                  <a:pt x="821063" y="1809779"/>
                  <a:pt x="1118660" y="1949269"/>
                  <a:pt x="1304058" y="2214025"/>
                </a:cubicBezTo>
                <a:cubicBezTo>
                  <a:pt x="880446" y="2510660"/>
                  <a:pt x="296580" y="2407678"/>
                  <a:pt x="0" y="1984068"/>
                </a:cubicBezTo>
                <a:cubicBezTo>
                  <a:pt x="158832" y="1872851"/>
                  <a:pt x="340210" y="1817814"/>
                  <a:pt x="520530" y="1814801"/>
                </a:cubicBezTo>
                <a:close/>
                <a:moveTo>
                  <a:pt x="2364485" y="1431217"/>
                </a:moveTo>
                <a:cubicBezTo>
                  <a:pt x="2612678" y="1431217"/>
                  <a:pt x="2860871" y="1525900"/>
                  <a:pt x="3050235" y="1715264"/>
                </a:cubicBezTo>
                <a:cubicBezTo>
                  <a:pt x="3428965" y="2093994"/>
                  <a:pt x="3428966" y="2708036"/>
                  <a:pt x="3050236" y="3086766"/>
                </a:cubicBezTo>
                <a:cubicBezTo>
                  <a:pt x="2671506" y="3465496"/>
                  <a:pt x="2057464" y="3465496"/>
                  <a:pt x="1678734" y="3086766"/>
                </a:cubicBezTo>
                <a:cubicBezTo>
                  <a:pt x="1300004" y="2708036"/>
                  <a:pt x="1300004" y="2093994"/>
                  <a:pt x="1678734" y="1715264"/>
                </a:cubicBezTo>
                <a:cubicBezTo>
                  <a:pt x="1868099" y="1525899"/>
                  <a:pt x="2116292" y="1431217"/>
                  <a:pt x="2364485" y="1431217"/>
                </a:cubicBezTo>
                <a:close/>
                <a:moveTo>
                  <a:pt x="3907897" y="561756"/>
                </a:moveTo>
                <a:cubicBezTo>
                  <a:pt x="3952975" y="1076893"/>
                  <a:pt x="3571880" y="1531051"/>
                  <a:pt x="3056744" y="1576130"/>
                </a:cubicBezTo>
                <a:cubicBezTo>
                  <a:pt x="3011664" y="1060936"/>
                  <a:pt x="3392759" y="606778"/>
                  <a:pt x="3907897" y="561756"/>
                </a:cubicBezTo>
                <a:close/>
                <a:moveTo>
                  <a:pt x="821177" y="561756"/>
                </a:moveTo>
                <a:cubicBezTo>
                  <a:pt x="1336313" y="606778"/>
                  <a:pt x="1717410" y="1060936"/>
                  <a:pt x="1672330" y="1576130"/>
                </a:cubicBezTo>
                <a:cubicBezTo>
                  <a:pt x="1157136" y="1531051"/>
                  <a:pt x="776097" y="1076893"/>
                  <a:pt x="821177" y="561756"/>
                </a:cubicBezTo>
                <a:close/>
                <a:moveTo>
                  <a:pt x="2364537" y="0"/>
                </a:moveTo>
                <a:cubicBezTo>
                  <a:pt x="2730187" y="365651"/>
                  <a:pt x="2730187" y="958523"/>
                  <a:pt x="2364536" y="1324174"/>
                </a:cubicBezTo>
                <a:cubicBezTo>
                  <a:pt x="1998885" y="958524"/>
                  <a:pt x="1998885" y="365651"/>
                  <a:pt x="2364537" y="0"/>
                </a:cubicBezTo>
                <a:close/>
              </a:path>
            </a:pathLst>
          </a:custGeom>
          <a:solidFill>
            <a:schemeClr val="tx1"/>
          </a:solidFill>
        </p:spPr>
        <p:txBody>
          <a:bodyPr wrap="square">
            <a:noAutofit/>
          </a:bodyPr>
          <a:lstStyle/>
          <a:p>
            <a:r>
              <a:rPr lang="en-US"/>
              <a:t>Click icon to add picture</a:t>
            </a:r>
            <a:endParaRPr lang="en-EE"/>
          </a:p>
        </p:txBody>
      </p:sp>
      <p:sp>
        <p:nvSpPr>
          <p:cNvPr id="4" name="Slide Number Placeholder 3">
            <a:extLst>
              <a:ext uri="{FF2B5EF4-FFF2-40B4-BE49-F238E27FC236}">
                <a16:creationId xmlns:a16="http://schemas.microsoft.com/office/drawing/2014/main" id="{B4248DC4-4319-034C-C2A0-DDACBEE0B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41686916-738D-E35D-A00D-9BD677A71260}"/>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41FB3F45-68F0-8F82-3C42-C68DD381DB39}"/>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789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aam ja sisukast 10">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Picture Placeholder 4">
            <a:extLst>
              <a:ext uri="{FF2B5EF4-FFF2-40B4-BE49-F238E27FC236}">
                <a16:creationId xmlns:a16="http://schemas.microsoft.com/office/drawing/2014/main" id="{3F6CCC48-54D8-549F-A3E5-5E7AC73769E0}"/>
              </a:ext>
            </a:extLst>
          </p:cNvPr>
          <p:cNvSpPr>
            <a:spLocks noGrp="1"/>
          </p:cNvSpPr>
          <p:nvPr>
            <p:ph type="pic" sz="quarter" idx="11"/>
          </p:nvPr>
        </p:nvSpPr>
        <p:spPr>
          <a:xfrm>
            <a:off x="1057569" y="2301840"/>
            <a:ext cx="4585063" cy="2907895"/>
          </a:xfrm>
          <a:custGeom>
            <a:avLst/>
            <a:gdLst>
              <a:gd name="connsiteX0" fmla="*/ 4354721 w 4585063"/>
              <a:gd name="connsiteY0" fmla="*/ 1588769 h 2907895"/>
              <a:gd name="connsiteX1" fmla="*/ 2905091 w 4585063"/>
              <a:gd name="connsiteY1" fmla="*/ 2907895 h 2907895"/>
              <a:gd name="connsiteX2" fmla="*/ 1180311 w 4585063"/>
              <a:gd name="connsiteY2" fmla="*/ 1727687 h 2907895"/>
              <a:gd name="connsiteX3" fmla="*/ 2847428 w 4585063"/>
              <a:gd name="connsiteY3" fmla="*/ 2361567 h 2907895"/>
              <a:gd name="connsiteX4" fmla="*/ 4354721 w 4585063"/>
              <a:gd name="connsiteY4" fmla="*/ 1588769 h 2907895"/>
              <a:gd name="connsiteX5" fmla="*/ 4585063 w 4585063"/>
              <a:gd name="connsiteY5" fmla="*/ 407219 h 2907895"/>
              <a:gd name="connsiteX6" fmla="*/ 3188090 w 4585063"/>
              <a:gd name="connsiteY6" fmla="*/ 1992875 h 2907895"/>
              <a:gd name="connsiteX7" fmla="*/ 1049860 w 4585063"/>
              <a:gd name="connsiteY7" fmla="*/ 1438288 h 2907895"/>
              <a:gd name="connsiteX8" fmla="*/ 0 w 4585063"/>
              <a:gd name="connsiteY8" fmla="*/ 1677974 h 2907895"/>
              <a:gd name="connsiteX9" fmla="*/ 1255939 w 4585063"/>
              <a:gd name="connsiteY9" fmla="*/ 726766 h 2907895"/>
              <a:gd name="connsiteX10" fmla="*/ 3165685 w 4585063"/>
              <a:gd name="connsiteY10" fmla="*/ 1216721 h 2907895"/>
              <a:gd name="connsiteX11" fmla="*/ 4585063 w 4585063"/>
              <a:gd name="connsiteY11" fmla="*/ 407219 h 2907895"/>
              <a:gd name="connsiteX12" fmla="*/ 4191179 w 4585063"/>
              <a:gd name="connsiteY12" fmla="*/ 0 h 2907895"/>
              <a:gd name="connsiteX13" fmla="*/ 3172964 w 4585063"/>
              <a:gd name="connsiteY13" fmla="*/ 916001 h 2907895"/>
              <a:gd name="connsiteX14" fmla="*/ 2089447 w 4585063"/>
              <a:gd name="connsiteY14" fmla="*/ 531099 h 2907895"/>
              <a:gd name="connsiteX15" fmla="*/ 1099986 w 4585063"/>
              <a:gd name="connsiteY15" fmla="*/ 414998 h 2907895"/>
              <a:gd name="connsiteX16" fmla="*/ 2073443 w 4585063"/>
              <a:gd name="connsiteY16" fmla="*/ 68814 h 2907895"/>
              <a:gd name="connsiteX17" fmla="*/ 3321742 w 4585063"/>
              <a:gd name="connsiteY17" fmla="*/ 390942 h 2907895"/>
              <a:gd name="connsiteX18" fmla="*/ 4191179 w 4585063"/>
              <a:gd name="connsiteY18" fmla="*/ 0 h 29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063" h="2907895">
                <a:moveTo>
                  <a:pt x="4354721" y="1588769"/>
                </a:moveTo>
                <a:cubicBezTo>
                  <a:pt x="4354721" y="1588769"/>
                  <a:pt x="4005490" y="2907895"/>
                  <a:pt x="2905091" y="2907895"/>
                </a:cubicBezTo>
                <a:cubicBezTo>
                  <a:pt x="1895033" y="2907895"/>
                  <a:pt x="1180311" y="1727687"/>
                  <a:pt x="1180311" y="1727687"/>
                </a:cubicBezTo>
                <a:cubicBezTo>
                  <a:pt x="1180311" y="1727687"/>
                  <a:pt x="2132809" y="2361619"/>
                  <a:pt x="2847428" y="2361567"/>
                </a:cubicBezTo>
                <a:cubicBezTo>
                  <a:pt x="3960939" y="2361567"/>
                  <a:pt x="4354721" y="1588769"/>
                  <a:pt x="4354721" y="1588769"/>
                </a:cubicBezTo>
                <a:close/>
                <a:moveTo>
                  <a:pt x="4585063" y="407219"/>
                </a:moveTo>
                <a:cubicBezTo>
                  <a:pt x="4443822" y="736729"/>
                  <a:pt x="4211105" y="1992875"/>
                  <a:pt x="3188090" y="1992875"/>
                </a:cubicBezTo>
                <a:cubicBezTo>
                  <a:pt x="2103075" y="1992875"/>
                  <a:pt x="1627471" y="1438288"/>
                  <a:pt x="1049860" y="1438288"/>
                </a:cubicBezTo>
                <a:cubicBezTo>
                  <a:pt x="352638" y="1438288"/>
                  <a:pt x="0" y="1677974"/>
                  <a:pt x="0" y="1677974"/>
                </a:cubicBezTo>
                <a:cubicBezTo>
                  <a:pt x="372667" y="1016991"/>
                  <a:pt x="765055" y="726818"/>
                  <a:pt x="1255939" y="726766"/>
                </a:cubicBezTo>
                <a:cubicBezTo>
                  <a:pt x="1761226" y="726766"/>
                  <a:pt x="2407755" y="1216721"/>
                  <a:pt x="3165685" y="1216721"/>
                </a:cubicBezTo>
                <a:cubicBezTo>
                  <a:pt x="4168929" y="1216721"/>
                  <a:pt x="4585063" y="407219"/>
                  <a:pt x="4585063" y="407219"/>
                </a:cubicBezTo>
                <a:close/>
                <a:moveTo>
                  <a:pt x="4191179" y="0"/>
                </a:moveTo>
                <a:cubicBezTo>
                  <a:pt x="4094850" y="189922"/>
                  <a:pt x="3737876" y="916001"/>
                  <a:pt x="3172964" y="916001"/>
                </a:cubicBezTo>
                <a:cubicBezTo>
                  <a:pt x="2742118" y="916001"/>
                  <a:pt x="2444872" y="621336"/>
                  <a:pt x="2089447" y="531099"/>
                </a:cubicBezTo>
                <a:cubicBezTo>
                  <a:pt x="1542861" y="392336"/>
                  <a:pt x="1099986" y="414998"/>
                  <a:pt x="1099986" y="414998"/>
                </a:cubicBezTo>
                <a:cubicBezTo>
                  <a:pt x="1099986" y="414998"/>
                  <a:pt x="1582920" y="68814"/>
                  <a:pt x="2073443" y="68814"/>
                </a:cubicBezTo>
                <a:cubicBezTo>
                  <a:pt x="2548892" y="68814"/>
                  <a:pt x="2846138" y="390942"/>
                  <a:pt x="3321742" y="390942"/>
                </a:cubicBezTo>
                <a:cubicBezTo>
                  <a:pt x="3965431" y="390942"/>
                  <a:pt x="4191179" y="0"/>
                  <a:pt x="4191179" y="0"/>
                </a:cubicBezTo>
                <a:close/>
              </a:path>
            </a:pathLst>
          </a:custGeom>
          <a:solidFill>
            <a:schemeClr val="tx1"/>
          </a:solidFill>
        </p:spPr>
        <p:txBody>
          <a:bodyPr wrap="square">
            <a:noAutofit/>
          </a:bodyPr>
          <a:lstStyle/>
          <a:p>
            <a:r>
              <a:rPr lang="en-US"/>
              <a:t>Click icon to add picture</a:t>
            </a:r>
            <a:endParaRPr lang="en-EE"/>
          </a:p>
        </p:txBody>
      </p:sp>
      <p:sp>
        <p:nvSpPr>
          <p:cNvPr id="4" name="Slide Number Placeholder 3">
            <a:extLst>
              <a:ext uri="{FF2B5EF4-FFF2-40B4-BE49-F238E27FC236}">
                <a16:creationId xmlns:a16="http://schemas.microsoft.com/office/drawing/2014/main" id="{7A3FACE5-9834-F60D-D609-1DB51C41A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0B826C5B-7C50-A1B4-6BF3-24023FEAF9B6}"/>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3" name="Straight Connector 2">
            <a:extLst>
              <a:ext uri="{FF2B5EF4-FFF2-40B4-BE49-F238E27FC236}">
                <a16:creationId xmlns:a16="http://schemas.microsoft.com/office/drawing/2014/main" id="{DADD755C-C61A-6199-7978-9497ABEB7E00}"/>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452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am ja sisukast 11">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BFD6A665-1E62-E177-472C-A250662E0D7A}"/>
              </a:ext>
            </a:extLst>
          </p:cNvPr>
          <p:cNvSpPr>
            <a:spLocks noGrp="1"/>
          </p:cNvSpPr>
          <p:nvPr>
            <p:ph type="title" hasCustomPrompt="1"/>
          </p:nvPr>
        </p:nvSpPr>
        <p:spPr>
          <a:xfrm>
            <a:off x="6097128" y="775600"/>
            <a:ext cx="5565115" cy="1325563"/>
          </a:xfrm>
        </p:spPr>
        <p:txBody>
          <a:bodyPr>
            <a:normAutofit/>
          </a:bodyPr>
          <a:lstStyle>
            <a:lvl1pPr>
              <a:defRPr sz="4000">
                <a:solidFill>
                  <a:schemeClr val="tx1"/>
                </a:solidFill>
              </a:defRPr>
            </a:lvl1pPr>
          </a:lstStyle>
          <a:p>
            <a:r>
              <a:rPr lang="en-US" err="1"/>
              <a:t>Pealkiri</a:t>
            </a:r>
            <a:endParaRPr lang="en-EE"/>
          </a:p>
        </p:txBody>
      </p:sp>
      <p:sp>
        <p:nvSpPr>
          <p:cNvPr id="48" name="Content Placeholder 2">
            <a:extLst>
              <a:ext uri="{FF2B5EF4-FFF2-40B4-BE49-F238E27FC236}">
                <a16:creationId xmlns:a16="http://schemas.microsoft.com/office/drawing/2014/main" id="{BEB034B3-7A20-E0DE-5926-289E3945D440}"/>
              </a:ext>
            </a:extLst>
          </p:cNvPr>
          <p:cNvSpPr>
            <a:spLocks noGrp="1"/>
          </p:cNvSpPr>
          <p:nvPr>
            <p:ph idx="1"/>
          </p:nvPr>
        </p:nvSpPr>
        <p:spPr>
          <a:xfrm>
            <a:off x="6090579" y="2313710"/>
            <a:ext cx="5571664" cy="40038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16" name="Picture Placeholder 15">
            <a:extLst>
              <a:ext uri="{FF2B5EF4-FFF2-40B4-BE49-F238E27FC236}">
                <a16:creationId xmlns:a16="http://schemas.microsoft.com/office/drawing/2014/main" id="{E0EAD934-7ED9-9F94-6005-32432CDB8D61}"/>
              </a:ext>
            </a:extLst>
          </p:cNvPr>
          <p:cNvSpPr>
            <a:spLocks noGrp="1"/>
          </p:cNvSpPr>
          <p:nvPr>
            <p:ph type="pic" sz="quarter" idx="10"/>
          </p:nvPr>
        </p:nvSpPr>
        <p:spPr>
          <a:xfrm>
            <a:off x="980123" y="1940068"/>
            <a:ext cx="4739957" cy="3479551"/>
          </a:xfrm>
          <a:custGeom>
            <a:avLst/>
            <a:gdLst>
              <a:gd name="connsiteX0" fmla="*/ 1980155 w 4374552"/>
              <a:gd name="connsiteY0" fmla="*/ 1290658 h 3211311"/>
              <a:gd name="connsiteX1" fmla="*/ 1951695 w 4374552"/>
              <a:gd name="connsiteY1" fmla="*/ 2074277 h 3211311"/>
              <a:gd name="connsiteX2" fmla="*/ 2422857 w 4374552"/>
              <a:gd name="connsiteY2" fmla="*/ 2074277 h 3211311"/>
              <a:gd name="connsiteX3" fmla="*/ 2394398 w 4374552"/>
              <a:gd name="connsiteY3" fmla="*/ 1290658 h 3211311"/>
              <a:gd name="connsiteX4" fmla="*/ 2010127 w 4374552"/>
              <a:gd name="connsiteY4" fmla="*/ 460966 h 3211311"/>
              <a:gd name="connsiteX5" fmla="*/ 1989733 w 4374552"/>
              <a:gd name="connsiteY5" fmla="*/ 1014125 h 3211311"/>
              <a:gd name="connsiteX6" fmla="*/ 2384774 w 4374552"/>
              <a:gd name="connsiteY6" fmla="*/ 1014125 h 3211311"/>
              <a:gd name="connsiteX7" fmla="*/ 2364380 w 4374552"/>
              <a:gd name="connsiteY7" fmla="*/ 460966 h 3211311"/>
              <a:gd name="connsiteX8" fmla="*/ 2010172 w 4374552"/>
              <a:gd name="connsiteY8" fmla="*/ 460966 h 3211311"/>
              <a:gd name="connsiteX9" fmla="*/ 3236449 w 4374552"/>
              <a:gd name="connsiteY9" fmla="*/ 0 h 3211311"/>
              <a:gd name="connsiteX10" fmla="*/ 3456425 w 4374552"/>
              <a:gd name="connsiteY10" fmla="*/ 0 h 3211311"/>
              <a:gd name="connsiteX11" fmla="*/ 4374552 w 4374552"/>
              <a:gd name="connsiteY11" fmla="*/ 3211311 h 3211311"/>
              <a:gd name="connsiteX12" fmla="*/ 3995459 w 4374552"/>
              <a:gd name="connsiteY12" fmla="*/ 3211311 h 3211311"/>
              <a:gd name="connsiteX13" fmla="*/ 1332737 w 4374552"/>
              <a:gd name="connsiteY13" fmla="*/ 0 h 3211311"/>
              <a:gd name="connsiteX14" fmla="*/ 2026533 w 4374552"/>
              <a:gd name="connsiteY14" fmla="*/ 0 h 3211311"/>
              <a:gd name="connsiteX15" fmla="*/ 2017276 w 4374552"/>
              <a:gd name="connsiteY15" fmla="*/ 261222 h 3211311"/>
              <a:gd name="connsiteX16" fmla="*/ 2357369 w 4374552"/>
              <a:gd name="connsiteY16" fmla="*/ 261222 h 3211311"/>
              <a:gd name="connsiteX17" fmla="*/ 2348065 w 4374552"/>
              <a:gd name="connsiteY17" fmla="*/ 0 h 3211311"/>
              <a:gd name="connsiteX18" fmla="*/ 3041862 w 4374552"/>
              <a:gd name="connsiteY18" fmla="*/ 0 h 3211311"/>
              <a:gd name="connsiteX19" fmla="*/ 3660088 w 4374552"/>
              <a:gd name="connsiteY19" fmla="*/ 3211311 h 3211311"/>
              <a:gd name="connsiteX20" fmla="*/ 2464378 w 4374552"/>
              <a:gd name="connsiteY20" fmla="*/ 3211311 h 3211311"/>
              <a:gd name="connsiteX21" fmla="*/ 2436698 w 4374552"/>
              <a:gd name="connsiteY21" fmla="*/ 2443050 h 3211311"/>
              <a:gd name="connsiteX22" fmla="*/ 1937901 w 4374552"/>
              <a:gd name="connsiteY22" fmla="*/ 2443050 h 3211311"/>
              <a:gd name="connsiteX23" fmla="*/ 1910221 w 4374552"/>
              <a:gd name="connsiteY23" fmla="*/ 3211311 h 3211311"/>
              <a:gd name="connsiteX24" fmla="*/ 714511 w 4374552"/>
              <a:gd name="connsiteY24" fmla="*/ 3211311 h 3211311"/>
              <a:gd name="connsiteX25" fmla="*/ 918127 w 4374552"/>
              <a:gd name="connsiteY25" fmla="*/ 0 h 3211311"/>
              <a:gd name="connsiteX26" fmla="*/ 1138103 w 4374552"/>
              <a:gd name="connsiteY26" fmla="*/ 0 h 3211311"/>
              <a:gd name="connsiteX27" fmla="*/ 379139 w 4374552"/>
              <a:gd name="connsiteY27" fmla="*/ 3211311 h 3211311"/>
              <a:gd name="connsiteX28" fmla="*/ 0 w 4374552"/>
              <a:gd name="connsiteY28" fmla="*/ 3211311 h 321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74552" h="3211311">
                <a:moveTo>
                  <a:pt x="1980155" y="1290658"/>
                </a:moveTo>
                <a:lnTo>
                  <a:pt x="1951695" y="2074277"/>
                </a:lnTo>
                <a:lnTo>
                  <a:pt x="2422857" y="2074277"/>
                </a:lnTo>
                <a:lnTo>
                  <a:pt x="2394398" y="1290658"/>
                </a:lnTo>
                <a:close/>
                <a:moveTo>
                  <a:pt x="2010127" y="460966"/>
                </a:moveTo>
                <a:lnTo>
                  <a:pt x="1989733" y="1014125"/>
                </a:lnTo>
                <a:lnTo>
                  <a:pt x="2384774" y="1014125"/>
                </a:lnTo>
                <a:lnTo>
                  <a:pt x="2364380" y="460966"/>
                </a:lnTo>
                <a:lnTo>
                  <a:pt x="2010172" y="460966"/>
                </a:lnTo>
                <a:close/>
                <a:moveTo>
                  <a:pt x="3236449" y="0"/>
                </a:moveTo>
                <a:lnTo>
                  <a:pt x="3456425" y="0"/>
                </a:lnTo>
                <a:lnTo>
                  <a:pt x="4374552" y="3211311"/>
                </a:lnTo>
                <a:lnTo>
                  <a:pt x="3995459" y="3211311"/>
                </a:lnTo>
                <a:close/>
                <a:moveTo>
                  <a:pt x="1332737" y="0"/>
                </a:moveTo>
                <a:lnTo>
                  <a:pt x="2026533" y="0"/>
                </a:lnTo>
                <a:lnTo>
                  <a:pt x="2017276" y="261222"/>
                </a:lnTo>
                <a:lnTo>
                  <a:pt x="2357369" y="261222"/>
                </a:lnTo>
                <a:lnTo>
                  <a:pt x="2348065" y="0"/>
                </a:lnTo>
                <a:lnTo>
                  <a:pt x="3041862" y="0"/>
                </a:lnTo>
                <a:lnTo>
                  <a:pt x="3660088" y="3211311"/>
                </a:lnTo>
                <a:lnTo>
                  <a:pt x="2464378" y="3211311"/>
                </a:lnTo>
                <a:lnTo>
                  <a:pt x="2436698" y="2443050"/>
                </a:lnTo>
                <a:lnTo>
                  <a:pt x="1937901" y="2443050"/>
                </a:lnTo>
                <a:lnTo>
                  <a:pt x="1910221" y="3211311"/>
                </a:lnTo>
                <a:lnTo>
                  <a:pt x="714511" y="3211311"/>
                </a:lnTo>
                <a:close/>
                <a:moveTo>
                  <a:pt x="918127" y="0"/>
                </a:moveTo>
                <a:lnTo>
                  <a:pt x="1138103" y="0"/>
                </a:lnTo>
                <a:lnTo>
                  <a:pt x="379139" y="3211311"/>
                </a:lnTo>
                <a:lnTo>
                  <a:pt x="0" y="3211311"/>
                </a:lnTo>
                <a:close/>
              </a:path>
            </a:pathLst>
          </a:custGeom>
          <a:solidFill>
            <a:schemeClr val="tx1"/>
          </a:solidFill>
        </p:spPr>
        <p:txBody>
          <a:bodyPr wrap="square">
            <a:noAutofit/>
          </a:bodyPr>
          <a:lstStyle/>
          <a:p>
            <a:r>
              <a:rPr lang="en-US"/>
              <a:t>Click icon to add picture</a:t>
            </a:r>
            <a:endParaRPr lang="en-EE"/>
          </a:p>
        </p:txBody>
      </p:sp>
      <p:sp>
        <p:nvSpPr>
          <p:cNvPr id="3" name="Slide Number Placeholder 3">
            <a:extLst>
              <a:ext uri="{FF2B5EF4-FFF2-40B4-BE49-F238E27FC236}">
                <a16:creationId xmlns:a16="http://schemas.microsoft.com/office/drawing/2014/main" id="{2D90004A-C503-9FD2-01B2-02486CE2C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9D521E47-5619-CEA9-2C71-B9A7069F8ADB}"/>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4" name="Straight Connector 3">
            <a:extLst>
              <a:ext uri="{FF2B5EF4-FFF2-40B4-BE49-F238E27FC236}">
                <a16:creationId xmlns:a16="http://schemas.microsoft.com/office/drawing/2014/main" id="{588CFDED-DD8C-1F52-0D58-B9F631F298E8}"/>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267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õpuslai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33F9AB-5BC4-1A26-73BD-DDAB0974546C}"/>
              </a:ext>
            </a:extLst>
          </p:cNvPr>
          <p:cNvSpPr>
            <a:spLocks noGrp="1"/>
          </p:cNvSpPr>
          <p:nvPr>
            <p:ph type="title" hasCustomPrompt="1"/>
          </p:nvPr>
        </p:nvSpPr>
        <p:spPr>
          <a:xfrm>
            <a:off x="781362" y="2460162"/>
            <a:ext cx="10629275" cy="1319121"/>
          </a:xfrm>
        </p:spPr>
        <p:txBody>
          <a:bodyPr>
            <a:normAutofit/>
          </a:bodyPr>
          <a:lstStyle>
            <a:lvl1pPr algn="ctr">
              <a:defRPr sz="4000">
                <a:solidFill>
                  <a:schemeClr val="tx1"/>
                </a:solidFill>
              </a:defRPr>
            </a:lvl1pPr>
          </a:lstStyle>
          <a:p>
            <a:r>
              <a:rPr lang="en-US" err="1"/>
              <a:t>Pealkiri</a:t>
            </a:r>
            <a:endParaRPr lang="en-EE"/>
          </a:p>
        </p:txBody>
      </p:sp>
      <p:sp>
        <p:nvSpPr>
          <p:cNvPr id="17" name="Picture Placeholder 16">
            <a:extLst>
              <a:ext uri="{FF2B5EF4-FFF2-40B4-BE49-F238E27FC236}">
                <a16:creationId xmlns:a16="http://schemas.microsoft.com/office/drawing/2014/main" id="{3D573727-67A7-19A6-D178-E8E8F5631FD2}"/>
              </a:ext>
            </a:extLst>
          </p:cNvPr>
          <p:cNvSpPr>
            <a:spLocks noGrp="1"/>
          </p:cNvSpPr>
          <p:nvPr>
            <p:ph type="pic" sz="quarter" idx="15" hasCustomPrompt="1"/>
          </p:nvPr>
        </p:nvSpPr>
        <p:spPr>
          <a:xfrm>
            <a:off x="3581400" y="4258739"/>
            <a:ext cx="4806182" cy="539385"/>
          </a:xfrm>
          <a:prstGeom prst="roundRect">
            <a:avLst>
              <a:gd name="adj" fmla="val 50000"/>
            </a:avLst>
          </a:prstGeom>
          <a:solidFill>
            <a:srgbClr val="41B6E6"/>
          </a:solidFill>
          <a:ln>
            <a:noFill/>
          </a:ln>
        </p:spPr>
        <p:style>
          <a:lnRef idx="2">
            <a:schemeClr val="accent2"/>
          </a:lnRef>
          <a:fillRef idx="1">
            <a:schemeClr val="lt1"/>
          </a:fillRef>
          <a:effectRef idx="0">
            <a:schemeClr val="accent2"/>
          </a:effectRef>
          <a:fontRef idx="minor">
            <a:schemeClr val="dk1"/>
          </a:fontRef>
        </p:style>
        <p:txBody>
          <a:bodyPr>
            <a:normAutofit/>
          </a:bodyPr>
          <a:lstStyle>
            <a:lvl1pPr marL="0" indent="0" algn="ctr">
              <a:buNone/>
              <a:defRPr sz="2000">
                <a:latin typeface="Roboto" panose="02000000000000000000" pitchFamily="2" charset="0"/>
                <a:ea typeface="Roboto" panose="02000000000000000000" pitchFamily="2" charset="0"/>
                <a:cs typeface="Roboto" panose="02000000000000000000" pitchFamily="2" charset="0"/>
              </a:defRPr>
            </a:lvl1pPr>
          </a:lstStyle>
          <a:p>
            <a:r>
              <a:rPr lang="en-EE"/>
              <a:t>Veebileht või e-mail </a:t>
            </a:r>
            <a:r>
              <a:rPr lang="en-US" err="1"/>
              <a:t>aadress</a:t>
            </a:r>
            <a:endParaRPr lang="en-EE"/>
          </a:p>
        </p:txBody>
      </p:sp>
      <p:sp>
        <p:nvSpPr>
          <p:cNvPr id="3" name="Slide Number Placeholder 3">
            <a:extLst>
              <a:ext uri="{FF2B5EF4-FFF2-40B4-BE49-F238E27FC236}">
                <a16:creationId xmlns:a16="http://schemas.microsoft.com/office/drawing/2014/main" id="{21FE0F47-F709-85DC-4728-94CF3FE4C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F1D51D50-F45E-F6A8-9178-252D6E020853}"/>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4" name="Straight Connector 3">
            <a:extLst>
              <a:ext uri="{FF2B5EF4-FFF2-40B4-BE49-F238E27FC236}">
                <a16:creationId xmlns:a16="http://schemas.microsoft.com/office/drawing/2014/main" id="{F50BAFCD-A5F8-6DA0-6B8E-AA0D763FBF9A}"/>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405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uur pil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noRot="1" noMove="1" noResize="1" noEditPoints="1" noAdjustHandles="1" noChangeArrowheads="1" noChangeShapeType="1"/>
          </p:cNvSpPr>
          <p:nvPr>
            <p:ph type="pic" sz="quarter" idx="10" hasCustomPrompt="1"/>
          </p:nvPr>
        </p:nvSpPr>
        <p:spPr>
          <a:xfrm>
            <a:off x="0" y="0"/>
            <a:ext cx="12192000" cy="6858000"/>
          </a:xfrm>
          <a:prstGeom prst="rect">
            <a:avLst/>
          </a:prstGeom>
          <a:solidFill>
            <a:schemeClr val="bg1"/>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4" name="Slide Number Placeholder 3">
            <a:extLst>
              <a:ext uri="{FF2B5EF4-FFF2-40B4-BE49-F238E27FC236}">
                <a16:creationId xmlns:a16="http://schemas.microsoft.com/office/drawing/2014/main" id="{2D683601-FFE8-5E5C-D431-1EB9845E6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2" name="Picture 1">
            <a:extLst>
              <a:ext uri="{FF2B5EF4-FFF2-40B4-BE49-F238E27FC236}">
                <a16:creationId xmlns:a16="http://schemas.microsoft.com/office/drawing/2014/main" id="{E2296DB8-5F1E-A781-01C2-586AF248B9EC}"/>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5" name="Straight Connector 4">
            <a:extLst>
              <a:ext uri="{FF2B5EF4-FFF2-40B4-BE49-F238E27FC236}">
                <a16:creationId xmlns:a16="http://schemas.microsoft.com/office/drawing/2014/main" id="{C1AB3357-2C67-36BE-37CA-080E01640AE4}"/>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332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ühi (valge)">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B8AFBB3-D01B-12BB-5F56-FA2ADB3A4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5" name="Picture 4">
            <a:extLst>
              <a:ext uri="{FF2B5EF4-FFF2-40B4-BE49-F238E27FC236}">
                <a16:creationId xmlns:a16="http://schemas.microsoft.com/office/drawing/2014/main" id="{86184C87-2B29-2337-A1E5-C71C2191622D}"/>
              </a:ext>
            </a:extLst>
          </p:cNvPr>
          <p:cNvPicPr>
            <a:picLocks noChangeAspect="1"/>
          </p:cNvPicPr>
          <p:nvPr userDrawn="1"/>
        </p:nvPicPr>
        <p:blipFill>
          <a:blip r:embed="rId2"/>
          <a:srcRect/>
          <a:stretch/>
        </p:blipFill>
        <p:spPr>
          <a:xfrm>
            <a:off x="245786" y="237098"/>
            <a:ext cx="1799155" cy="785504"/>
          </a:xfrm>
          <a:prstGeom prst="rect">
            <a:avLst/>
          </a:prstGeom>
        </p:spPr>
      </p:pic>
      <p:cxnSp>
        <p:nvCxnSpPr>
          <p:cNvPr id="2" name="Straight Connector 1">
            <a:extLst>
              <a:ext uri="{FF2B5EF4-FFF2-40B4-BE49-F238E27FC236}">
                <a16:creationId xmlns:a16="http://schemas.microsoft.com/office/drawing/2014/main" id="{3AF5B17A-61E0-B00A-2F14-B40B93544AD6}"/>
              </a:ext>
            </a:extLst>
          </p:cNvPr>
          <p:cNvCxnSpPr>
            <a:cxnSpLocks/>
          </p:cNvCxnSpPr>
          <p:nvPr userDrawn="1"/>
        </p:nvCxnSpPr>
        <p:spPr>
          <a:xfrm>
            <a:off x="766763" y="6533258"/>
            <a:ext cx="9772900" cy="0"/>
          </a:xfrm>
          <a:prstGeom prst="line">
            <a:avLst/>
          </a:prstGeom>
          <a:ln w="15875" cap="flat"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396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ühi (ilma jooneta)">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3B8AFBB3-D01B-12BB-5F56-FA2ADB3A4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5" name="Picture 4">
            <a:extLst>
              <a:ext uri="{FF2B5EF4-FFF2-40B4-BE49-F238E27FC236}">
                <a16:creationId xmlns:a16="http://schemas.microsoft.com/office/drawing/2014/main" id="{86184C87-2B29-2337-A1E5-C71C2191622D}"/>
              </a:ext>
            </a:extLst>
          </p:cNvPr>
          <p:cNvPicPr>
            <a:picLocks noChangeAspect="1"/>
          </p:cNvPicPr>
          <p:nvPr userDrawn="1"/>
        </p:nvPicPr>
        <p:blipFill>
          <a:blip r:embed="rId2"/>
          <a:srcRect/>
          <a:stretch/>
        </p:blipFill>
        <p:spPr>
          <a:xfrm>
            <a:off x="245786" y="237098"/>
            <a:ext cx="1799155" cy="785504"/>
          </a:xfrm>
          <a:prstGeom prst="rect">
            <a:avLst/>
          </a:prstGeom>
        </p:spPr>
      </p:pic>
    </p:spTree>
    <p:extLst>
      <p:ext uri="{BB962C8B-B14F-4D97-AF65-F5344CB8AC3E}">
        <p14:creationId xmlns:p14="http://schemas.microsoft.com/office/powerpoint/2010/main" val="354454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40529D9-1807-E834-ABEC-A9AC3C6129A2}"/>
              </a:ext>
            </a:extLst>
          </p:cNvPr>
          <p:cNvSpPr>
            <a:spLocks noGrp="1"/>
          </p:cNvSpPr>
          <p:nvPr>
            <p:ph type="title"/>
          </p:nvPr>
        </p:nvSpPr>
        <p:spPr>
          <a:xfrm>
            <a:off x="839788" y="365125"/>
            <a:ext cx="10515600" cy="1325563"/>
          </a:xfrm>
        </p:spPr>
        <p:txBody>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4A5108D3-EB79-9482-CC1C-58D8F9AE4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749C30C0-44E5-0BD4-9721-D78CFAC8B0AC}"/>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5" name="Teksti kohatäide 4">
            <a:extLst>
              <a:ext uri="{FF2B5EF4-FFF2-40B4-BE49-F238E27FC236}">
                <a16:creationId xmlns:a16="http://schemas.microsoft.com/office/drawing/2014/main" id="{E5241DA4-D81F-BE9F-93AB-C89C6F04F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0EFC27AF-0D02-B600-9050-E6037011190B}"/>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Kuupäeva kohatäide 6">
            <a:extLst>
              <a:ext uri="{FF2B5EF4-FFF2-40B4-BE49-F238E27FC236}">
                <a16:creationId xmlns:a16="http://schemas.microsoft.com/office/drawing/2014/main" id="{8F016C17-BA62-604A-4619-4978D05F1CCE}"/>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8" name="Jaluse kohatäide 7">
            <a:extLst>
              <a:ext uri="{FF2B5EF4-FFF2-40B4-BE49-F238E27FC236}">
                <a16:creationId xmlns:a16="http://schemas.microsoft.com/office/drawing/2014/main" id="{D707FBD3-1711-4F34-3347-0AE9F6C8A655}"/>
              </a:ext>
            </a:extLst>
          </p:cNvPr>
          <p:cNvSpPr>
            <a:spLocks noGrp="1"/>
          </p:cNvSpPr>
          <p:nvPr>
            <p:ph type="ftr" sz="quarter" idx="11"/>
          </p:nvPr>
        </p:nvSpPr>
        <p:spPr/>
        <p:txBody>
          <a:bodyPr/>
          <a:lstStyle/>
          <a:p>
            <a:endParaRPr lang="et-EE"/>
          </a:p>
        </p:txBody>
      </p:sp>
      <p:sp>
        <p:nvSpPr>
          <p:cNvPr id="9" name="Slaidinumbri kohatäide 8">
            <a:extLst>
              <a:ext uri="{FF2B5EF4-FFF2-40B4-BE49-F238E27FC236}">
                <a16:creationId xmlns:a16="http://schemas.microsoft.com/office/drawing/2014/main" id="{748D44A4-8E19-EAE3-1774-E40D04B35A73}"/>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126806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ühi (sinine)">
    <p:bg>
      <p:bgPr>
        <a:solidFill>
          <a:schemeClr val="tx1"/>
        </a:solid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D59D6C30-24E2-CAC0-F606-53FDEB934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pic>
        <p:nvPicPr>
          <p:cNvPr id="4" name="Picture 3">
            <a:extLst>
              <a:ext uri="{FF2B5EF4-FFF2-40B4-BE49-F238E27FC236}">
                <a16:creationId xmlns:a16="http://schemas.microsoft.com/office/drawing/2014/main" id="{B7E4C810-4C1D-889D-B30C-A767E0FFC7A1}"/>
              </a:ext>
            </a:extLst>
          </p:cNvPr>
          <p:cNvPicPr>
            <a:picLocks noChangeAspect="1"/>
          </p:cNvPicPr>
          <p:nvPr userDrawn="1"/>
        </p:nvPicPr>
        <p:blipFill>
          <a:blip r:embed="rId2"/>
          <a:srcRect/>
          <a:stretch/>
        </p:blipFill>
        <p:spPr>
          <a:xfrm>
            <a:off x="245786" y="237098"/>
            <a:ext cx="1799154" cy="785504"/>
          </a:xfrm>
          <a:prstGeom prst="rect">
            <a:avLst/>
          </a:prstGeom>
        </p:spPr>
      </p:pic>
      <p:cxnSp>
        <p:nvCxnSpPr>
          <p:cNvPr id="2" name="Straight Connector 1">
            <a:extLst>
              <a:ext uri="{FF2B5EF4-FFF2-40B4-BE49-F238E27FC236}">
                <a16:creationId xmlns:a16="http://schemas.microsoft.com/office/drawing/2014/main" id="{C47A59BD-EACF-863A-50A7-B42A703A4C24}"/>
              </a:ext>
            </a:extLst>
          </p:cNvPr>
          <p:cNvCxnSpPr>
            <a:cxnSpLocks/>
          </p:cNvCxnSpPr>
          <p:nvPr userDrawn="1"/>
        </p:nvCxnSpPr>
        <p:spPr>
          <a:xfrm>
            <a:off x="766763" y="6533258"/>
            <a:ext cx="9772900" cy="0"/>
          </a:xfrm>
          <a:prstGeom prst="line">
            <a:avLst/>
          </a:prstGeom>
          <a:ln w="15875" cap="flat"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756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E896546-33E4-8B93-C0BF-5BB49A1B61B6}"/>
              </a:ext>
            </a:extLst>
          </p:cNvPr>
          <p:cNvSpPr>
            <a:spLocks noGrp="1"/>
          </p:cNvSpPr>
          <p:nvPr>
            <p:ph type="title"/>
          </p:nvPr>
        </p:nvSpPr>
        <p:spPr/>
        <p:txBody>
          <a:bodyPr/>
          <a:lstStyle/>
          <a:p>
            <a:r>
              <a:rPr lang="et-EE"/>
              <a:t>Klõpsake juhteksemplari pealkirja laadi redigeerimiseks</a:t>
            </a:r>
          </a:p>
        </p:txBody>
      </p:sp>
      <p:sp>
        <p:nvSpPr>
          <p:cNvPr id="3" name="Kuupäeva kohatäide 2">
            <a:extLst>
              <a:ext uri="{FF2B5EF4-FFF2-40B4-BE49-F238E27FC236}">
                <a16:creationId xmlns:a16="http://schemas.microsoft.com/office/drawing/2014/main" id="{2D449D3C-5421-126C-E554-3F06F0D89ECE}"/>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4" name="Jaluse kohatäide 3">
            <a:extLst>
              <a:ext uri="{FF2B5EF4-FFF2-40B4-BE49-F238E27FC236}">
                <a16:creationId xmlns:a16="http://schemas.microsoft.com/office/drawing/2014/main" id="{4AA1A316-058A-838C-353D-7D37DD701673}"/>
              </a:ext>
            </a:extLst>
          </p:cNvPr>
          <p:cNvSpPr>
            <a:spLocks noGrp="1"/>
          </p:cNvSpPr>
          <p:nvPr>
            <p:ph type="ftr" sz="quarter" idx="11"/>
          </p:nvPr>
        </p:nvSpPr>
        <p:spPr/>
        <p:txBody>
          <a:bodyPr/>
          <a:lstStyle/>
          <a:p>
            <a:endParaRPr lang="et-EE"/>
          </a:p>
        </p:txBody>
      </p:sp>
      <p:sp>
        <p:nvSpPr>
          <p:cNvPr id="5" name="Slaidinumbri kohatäide 4">
            <a:extLst>
              <a:ext uri="{FF2B5EF4-FFF2-40B4-BE49-F238E27FC236}">
                <a16:creationId xmlns:a16="http://schemas.microsoft.com/office/drawing/2014/main" id="{0C772B9B-3DD3-E700-5176-E8641391C1BC}"/>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251801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77D9BFD1-A57A-A691-2DEF-9C0E0A7FC96E}"/>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3" name="Jaluse kohatäide 2">
            <a:extLst>
              <a:ext uri="{FF2B5EF4-FFF2-40B4-BE49-F238E27FC236}">
                <a16:creationId xmlns:a16="http://schemas.microsoft.com/office/drawing/2014/main" id="{FB78C5E4-3CD0-4335-9D8C-408AACD5D996}"/>
              </a:ext>
            </a:extLst>
          </p:cNvPr>
          <p:cNvSpPr>
            <a:spLocks noGrp="1"/>
          </p:cNvSpPr>
          <p:nvPr>
            <p:ph type="ftr" sz="quarter" idx="11"/>
          </p:nvPr>
        </p:nvSpPr>
        <p:spPr/>
        <p:txBody>
          <a:bodyPr/>
          <a:lstStyle/>
          <a:p>
            <a:endParaRPr lang="et-EE"/>
          </a:p>
        </p:txBody>
      </p:sp>
      <p:sp>
        <p:nvSpPr>
          <p:cNvPr id="4" name="Slaidinumbri kohatäide 3">
            <a:extLst>
              <a:ext uri="{FF2B5EF4-FFF2-40B4-BE49-F238E27FC236}">
                <a16:creationId xmlns:a16="http://schemas.microsoft.com/office/drawing/2014/main" id="{FF33B7F2-0311-F42D-FB64-F64CC60320F3}"/>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318449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DE7EB41-7B99-0993-A09A-71479F22C6A4}"/>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Sisu kohatäide 2">
            <a:extLst>
              <a:ext uri="{FF2B5EF4-FFF2-40B4-BE49-F238E27FC236}">
                <a16:creationId xmlns:a16="http://schemas.microsoft.com/office/drawing/2014/main" id="{6F8DD573-F2FF-A93B-4115-BF8D9795A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Teksti kohatäide 3">
            <a:extLst>
              <a:ext uri="{FF2B5EF4-FFF2-40B4-BE49-F238E27FC236}">
                <a16:creationId xmlns:a16="http://schemas.microsoft.com/office/drawing/2014/main" id="{A78D6AEF-4CE5-F3B9-5246-B60E3EDE2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E6CAC44A-DAFD-E349-27AC-46174763EF74}"/>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6" name="Jaluse kohatäide 5">
            <a:extLst>
              <a:ext uri="{FF2B5EF4-FFF2-40B4-BE49-F238E27FC236}">
                <a16:creationId xmlns:a16="http://schemas.microsoft.com/office/drawing/2014/main" id="{4712E3C6-FF43-D578-3248-45F6C6B2DB79}"/>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8EFD0EB4-DE8E-C8B3-35B5-49537BB0744F}"/>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71588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9D05FB9-B37E-8B6B-DEA0-715E89A72F80}"/>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p>
        </p:txBody>
      </p:sp>
      <p:sp>
        <p:nvSpPr>
          <p:cNvPr id="3" name="Pildi kohatäide 2">
            <a:extLst>
              <a:ext uri="{FF2B5EF4-FFF2-40B4-BE49-F238E27FC236}">
                <a16:creationId xmlns:a16="http://schemas.microsoft.com/office/drawing/2014/main" id="{25B747E7-01A2-DF4B-FD1F-DC50624B0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a:extLst>
              <a:ext uri="{FF2B5EF4-FFF2-40B4-BE49-F238E27FC236}">
                <a16:creationId xmlns:a16="http://schemas.microsoft.com/office/drawing/2014/main" id="{87E68167-27DE-EC18-C8C1-5CB561385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CFC6DFF4-4213-08E6-24F6-161D10E8DAF4}"/>
              </a:ext>
            </a:extLst>
          </p:cNvPr>
          <p:cNvSpPr>
            <a:spLocks noGrp="1"/>
          </p:cNvSpPr>
          <p:nvPr>
            <p:ph type="dt" sz="half" idx="10"/>
          </p:nvPr>
        </p:nvSpPr>
        <p:spPr/>
        <p:txBody>
          <a:bodyPr/>
          <a:lstStyle/>
          <a:p>
            <a:fld id="{26D310A0-138A-4AC3-83AD-703A378FDAA3}" type="datetimeFigureOut">
              <a:rPr lang="et-EE" smtClean="0"/>
              <a:t>28.02.2024</a:t>
            </a:fld>
            <a:endParaRPr lang="et-EE"/>
          </a:p>
        </p:txBody>
      </p:sp>
      <p:sp>
        <p:nvSpPr>
          <p:cNvPr id="6" name="Jaluse kohatäide 5">
            <a:extLst>
              <a:ext uri="{FF2B5EF4-FFF2-40B4-BE49-F238E27FC236}">
                <a16:creationId xmlns:a16="http://schemas.microsoft.com/office/drawing/2014/main" id="{470E72EE-38C9-0978-5F6F-674645387E58}"/>
              </a:ext>
            </a:extLst>
          </p:cNvPr>
          <p:cNvSpPr>
            <a:spLocks noGrp="1"/>
          </p:cNvSpPr>
          <p:nvPr>
            <p:ph type="ftr" sz="quarter" idx="11"/>
          </p:nvPr>
        </p:nvSpPr>
        <p:spPr/>
        <p:txBody>
          <a:bodyPr/>
          <a:lstStyle/>
          <a:p>
            <a:endParaRPr lang="et-EE"/>
          </a:p>
        </p:txBody>
      </p:sp>
      <p:sp>
        <p:nvSpPr>
          <p:cNvPr id="7" name="Slaidinumbri kohatäide 6">
            <a:extLst>
              <a:ext uri="{FF2B5EF4-FFF2-40B4-BE49-F238E27FC236}">
                <a16:creationId xmlns:a16="http://schemas.microsoft.com/office/drawing/2014/main" id="{DD70CE14-83D4-DCA5-3C10-864A1E7D51CD}"/>
              </a:ext>
            </a:extLst>
          </p:cNvPr>
          <p:cNvSpPr>
            <a:spLocks noGrp="1"/>
          </p:cNvSpPr>
          <p:nvPr>
            <p:ph type="sldNum" sz="quarter" idx="12"/>
          </p:nvPr>
        </p:nvSpPr>
        <p:spPr/>
        <p:txBody>
          <a:bodyPr/>
          <a:lstStyle/>
          <a:p>
            <a:fld id="{A425A60F-01F6-4A6D-98F7-93FA40BB0085}" type="slidenum">
              <a:rPr lang="et-EE" smtClean="0"/>
              <a:t>‹#›</a:t>
            </a:fld>
            <a:endParaRPr lang="et-EE"/>
          </a:p>
        </p:txBody>
      </p:sp>
    </p:spTree>
    <p:extLst>
      <p:ext uri="{BB962C8B-B14F-4D97-AF65-F5344CB8AC3E}">
        <p14:creationId xmlns:p14="http://schemas.microsoft.com/office/powerpoint/2010/main" val="125826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B5A931EC-4856-9B57-2FD8-F7ACAD378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p>
        </p:txBody>
      </p:sp>
      <p:sp>
        <p:nvSpPr>
          <p:cNvPr id="3" name="Teksti kohatäide 2">
            <a:extLst>
              <a:ext uri="{FF2B5EF4-FFF2-40B4-BE49-F238E27FC236}">
                <a16:creationId xmlns:a16="http://schemas.microsoft.com/office/drawing/2014/main" id="{0CC88E74-5562-8F51-B28F-1FCF91D63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Kuupäeva kohatäide 3">
            <a:extLst>
              <a:ext uri="{FF2B5EF4-FFF2-40B4-BE49-F238E27FC236}">
                <a16:creationId xmlns:a16="http://schemas.microsoft.com/office/drawing/2014/main" id="{7D92EDD1-47AC-7100-B9AA-34889D9E1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10A0-138A-4AC3-83AD-703A378FDAA3}" type="datetimeFigureOut">
              <a:rPr lang="et-EE" smtClean="0"/>
              <a:t>28.02.2024</a:t>
            </a:fld>
            <a:endParaRPr lang="et-EE"/>
          </a:p>
        </p:txBody>
      </p:sp>
      <p:sp>
        <p:nvSpPr>
          <p:cNvPr id="5" name="Jaluse kohatäide 4">
            <a:extLst>
              <a:ext uri="{FF2B5EF4-FFF2-40B4-BE49-F238E27FC236}">
                <a16:creationId xmlns:a16="http://schemas.microsoft.com/office/drawing/2014/main" id="{02F17B15-3C8F-DEF5-9758-739FABA1A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a:extLst>
              <a:ext uri="{FF2B5EF4-FFF2-40B4-BE49-F238E27FC236}">
                <a16:creationId xmlns:a16="http://schemas.microsoft.com/office/drawing/2014/main" id="{F890D521-D21F-474B-40E5-CC92C7836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A60F-01F6-4A6D-98F7-93FA40BB0085}" type="slidenum">
              <a:rPr lang="et-EE" smtClean="0"/>
              <a:t>‹#›</a:t>
            </a:fld>
            <a:endParaRPr lang="et-EE"/>
          </a:p>
        </p:txBody>
      </p:sp>
    </p:spTree>
    <p:extLst>
      <p:ext uri="{BB962C8B-B14F-4D97-AF65-F5344CB8AC3E}">
        <p14:creationId xmlns:p14="http://schemas.microsoft.com/office/powerpoint/2010/main" val="2000552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79828E-854D-A86D-D0E9-D0A3AD7F6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Title Placeholder 6">
            <a:extLst>
              <a:ext uri="{FF2B5EF4-FFF2-40B4-BE49-F238E27FC236}">
                <a16:creationId xmlns:a16="http://schemas.microsoft.com/office/drawing/2014/main" id="{2A7FBF4C-60EB-2370-01E2-415C16AC3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err="1"/>
              <a:t>Pealkiri</a:t>
            </a:r>
            <a:endParaRPr lang="en-EE"/>
          </a:p>
        </p:txBody>
      </p:sp>
      <p:sp>
        <p:nvSpPr>
          <p:cNvPr id="5" name="Slide Number Placeholder 3">
            <a:extLst>
              <a:ext uri="{FF2B5EF4-FFF2-40B4-BE49-F238E27FC236}">
                <a16:creationId xmlns:a16="http://schemas.microsoft.com/office/drawing/2014/main" id="{3FE23E8F-653D-B4EB-90DD-0C292CEC2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rgbClr val="003087"/>
                </a:solidFill>
                <a:latin typeface="Roboto" panose="02000000000000000000" pitchFamily="2" charset="0"/>
                <a:ea typeface="Roboto" panose="02000000000000000000" pitchFamily="2" charset="0"/>
                <a:cs typeface="Roboto" panose="02000000000000000000" pitchFamily="2" charset="0"/>
              </a:defRPr>
            </a:lvl1pPr>
          </a:lstStyle>
          <a:p>
            <a:fld id="{19755129-49AE-4A41-9597-34695D8D41C6}" type="slidenum">
              <a:rPr lang="en-EE" smtClean="0"/>
              <a:pPr/>
              <a:t>‹#›</a:t>
            </a:fld>
            <a:endParaRPr lang="en-EE"/>
          </a:p>
        </p:txBody>
      </p:sp>
    </p:spTree>
    <p:extLst>
      <p:ext uri="{BB962C8B-B14F-4D97-AF65-F5344CB8AC3E}">
        <p14:creationId xmlns:p14="http://schemas.microsoft.com/office/powerpoint/2010/main" val="3957734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hdr="0" ftr="0" dt="0"/>
  <p:txStyles>
    <p:titleStyle>
      <a:lvl1pPr algn="l" defTabSz="914400" rtl="0" eaLnBrk="1" latinLnBrk="0" hangingPunct="1">
        <a:lnSpc>
          <a:spcPct val="90000"/>
        </a:lnSpc>
        <a:spcBef>
          <a:spcPct val="0"/>
        </a:spcBef>
        <a:buNone/>
        <a:defRPr sz="4400" kern="12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descr="Pilt, millel on kujutatud kuvatõmmis, vesi, sinine, disain">
            <a:extLst>
              <a:ext uri="{FF2B5EF4-FFF2-40B4-BE49-F238E27FC236}">
                <a16:creationId xmlns:a16="http://schemas.microsoft.com/office/drawing/2014/main" id="{7FC928BD-F3CE-F1CB-7F8C-891B4C59CD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Pealkiri 1">
            <a:extLst>
              <a:ext uri="{FF2B5EF4-FFF2-40B4-BE49-F238E27FC236}">
                <a16:creationId xmlns:a16="http://schemas.microsoft.com/office/drawing/2014/main" id="{27665695-E22E-3E30-73E4-C9817629C268}"/>
              </a:ext>
            </a:extLst>
          </p:cNvPr>
          <p:cNvSpPr>
            <a:spLocks noGrp="1"/>
          </p:cNvSpPr>
          <p:nvPr>
            <p:ph type="title"/>
          </p:nvPr>
        </p:nvSpPr>
        <p:spPr>
          <a:xfrm>
            <a:off x="838200" y="2766218"/>
            <a:ext cx="10515600" cy="1325563"/>
          </a:xfrm>
        </p:spPr>
        <p:txBody>
          <a:bodyPr>
            <a:normAutofit fontScale="90000"/>
          </a:bodyPr>
          <a:lstStyle/>
          <a:p>
            <a:pPr algn="ctr"/>
            <a:r>
              <a:rPr lang="et-EE" sz="8800" b="1"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ELi 2040 kliimaeesmärk ja CO2 heite tööstusliku haldamise teatis infopäev </a:t>
            </a:r>
          </a:p>
        </p:txBody>
      </p:sp>
      <p:sp>
        <p:nvSpPr>
          <p:cNvPr id="4" name="Pealkiri 1">
            <a:extLst>
              <a:ext uri="{FF2B5EF4-FFF2-40B4-BE49-F238E27FC236}">
                <a16:creationId xmlns:a16="http://schemas.microsoft.com/office/drawing/2014/main" id="{616C9641-8573-1EC3-774A-297F33ABC6E4}"/>
              </a:ext>
            </a:extLst>
          </p:cNvPr>
          <p:cNvSpPr txBox="1">
            <a:spLocks/>
          </p:cNvSpPr>
          <p:nvPr/>
        </p:nvSpPr>
        <p:spPr>
          <a:xfrm>
            <a:off x="3599623" y="5088945"/>
            <a:ext cx="775417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t-EE" sz="2800" b="1"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Merilyn Möls</a:t>
            </a: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t-EE" sz="2800" b="1"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Taastuvenergia ja rohetehnoloogiate nõunik</a:t>
            </a: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t-EE" sz="2800" b="1" i="0" u="none" strike="noStrike" kern="1200" cap="none" spc="0" normalizeH="0" baseline="0" noProof="0" dirty="0">
                <a:ln>
                  <a:noFill/>
                </a:ln>
                <a:solidFill>
                  <a:prstClr val="white"/>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28.02.2024 </a:t>
            </a:r>
          </a:p>
        </p:txBody>
      </p:sp>
    </p:spTree>
    <p:extLst>
      <p:ext uri="{BB962C8B-B14F-4D97-AF65-F5344CB8AC3E}">
        <p14:creationId xmlns:p14="http://schemas.microsoft.com/office/powerpoint/2010/main" val="321780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0269DE2-85DB-ECA3-03C6-54E7C03AC780}"/>
              </a:ext>
            </a:extLst>
          </p:cNvPr>
          <p:cNvSpPr>
            <a:spLocks noGrp="1"/>
          </p:cNvSpPr>
          <p:nvPr>
            <p:ph type="title"/>
          </p:nvPr>
        </p:nvSpPr>
        <p:spPr/>
        <p:txBody>
          <a:bodyPr/>
          <a:lstStyle/>
          <a:p>
            <a:r>
              <a:rPr lang="et-EE" dirty="0"/>
              <a:t>CO2 heite tööstusliku haldamise teatis</a:t>
            </a:r>
            <a:br>
              <a:rPr lang="et-EE" dirty="0"/>
            </a:br>
            <a:endParaRPr lang="et-EE" dirty="0"/>
          </a:p>
        </p:txBody>
      </p:sp>
      <p:sp>
        <p:nvSpPr>
          <p:cNvPr id="3" name="Sisu kohatäide 2">
            <a:extLst>
              <a:ext uri="{FF2B5EF4-FFF2-40B4-BE49-F238E27FC236}">
                <a16:creationId xmlns:a16="http://schemas.microsoft.com/office/drawing/2014/main" id="{DC2F5E48-4F6F-0D94-7EAB-62FFEF6AECBE}"/>
              </a:ext>
            </a:extLst>
          </p:cNvPr>
          <p:cNvSpPr>
            <a:spLocks noGrp="1"/>
          </p:cNvSpPr>
          <p:nvPr>
            <p:ph idx="1"/>
          </p:nvPr>
        </p:nvSpPr>
        <p:spPr>
          <a:xfrm>
            <a:off x="743803" y="1419367"/>
            <a:ext cx="10609997" cy="4757596"/>
          </a:xfrm>
        </p:spPr>
        <p:txBody>
          <a:bodyPr>
            <a:normAutofit fontScale="62500" lnSpcReduction="20000"/>
          </a:bodyPr>
          <a:lstStyle/>
          <a:p>
            <a:pPr marL="342900" lvl="0" indent="-342900" algn="just">
              <a:lnSpc>
                <a:spcPct val="107000"/>
              </a:lnSpc>
              <a:buFont typeface="Symbol" panose="05050102010706020507" pitchFamily="18" charset="2"/>
              <a:buChar char=""/>
            </a:pPr>
            <a:r>
              <a:rPr lang="et-EE" sz="2800" kern="100" dirty="0">
                <a:effectLst/>
                <a:latin typeface="Roboto" panose="02000000000000000000" pitchFamily="2" charset="0"/>
                <a:ea typeface="Roboto" panose="02000000000000000000" pitchFamily="2" charset="0"/>
                <a:cs typeface="Roboto" panose="02000000000000000000" pitchFamily="2" charset="0"/>
              </a:rPr>
              <a:t>Eesmärk panustada 2040. aasta -90% KHG heite vähendamise eesmärki. Fookus on tehnoloogiatel, mis aitavad CO2 koguda või otse atmosfäärist eemaldada ja seda seejärel säilitada või kasutada. Nende kasutuselevõtt prioriteetne nn </a:t>
            </a:r>
            <a:r>
              <a:rPr lang="et-EE" sz="2800" i="1" kern="100" dirty="0" err="1">
                <a:effectLst/>
                <a:latin typeface="Roboto" panose="02000000000000000000" pitchFamily="2" charset="0"/>
                <a:ea typeface="Roboto" panose="02000000000000000000" pitchFamily="2" charset="0"/>
                <a:cs typeface="Roboto" panose="02000000000000000000" pitchFamily="2" charset="0"/>
              </a:rPr>
              <a:t>hard</a:t>
            </a:r>
            <a:r>
              <a:rPr lang="et-EE" sz="2800" i="1" kern="100" dirty="0">
                <a:effectLst/>
                <a:latin typeface="Roboto" panose="02000000000000000000" pitchFamily="2" charset="0"/>
                <a:ea typeface="Roboto" panose="02000000000000000000" pitchFamily="2" charset="0"/>
                <a:cs typeface="Roboto" panose="02000000000000000000" pitchFamily="2" charset="0"/>
              </a:rPr>
              <a:t> </a:t>
            </a:r>
            <a:r>
              <a:rPr lang="et-EE" sz="2800" i="1" kern="100" dirty="0" err="1">
                <a:effectLst/>
                <a:latin typeface="Roboto" panose="02000000000000000000" pitchFamily="2" charset="0"/>
                <a:ea typeface="Roboto" panose="02000000000000000000" pitchFamily="2" charset="0"/>
                <a:cs typeface="Roboto" panose="02000000000000000000" pitchFamily="2" charset="0"/>
              </a:rPr>
              <a:t>to</a:t>
            </a:r>
            <a:r>
              <a:rPr lang="et-EE" sz="2800" i="1" kern="100" dirty="0">
                <a:effectLst/>
                <a:latin typeface="Roboto" panose="02000000000000000000" pitchFamily="2" charset="0"/>
                <a:ea typeface="Roboto" panose="02000000000000000000" pitchFamily="2" charset="0"/>
                <a:cs typeface="Roboto" panose="02000000000000000000" pitchFamily="2" charset="0"/>
              </a:rPr>
              <a:t> </a:t>
            </a:r>
            <a:r>
              <a:rPr lang="et-EE" sz="2800" i="1" kern="100" dirty="0" err="1">
                <a:effectLst/>
                <a:latin typeface="Roboto" panose="02000000000000000000" pitchFamily="2" charset="0"/>
                <a:ea typeface="Roboto" panose="02000000000000000000" pitchFamily="2" charset="0"/>
                <a:cs typeface="Roboto" panose="02000000000000000000" pitchFamily="2" charset="0"/>
              </a:rPr>
              <a:t>abate</a:t>
            </a:r>
            <a:r>
              <a:rPr lang="et-EE" sz="2800" i="1" kern="100" dirty="0">
                <a:effectLst/>
                <a:latin typeface="Roboto" panose="02000000000000000000" pitchFamily="2" charset="0"/>
                <a:ea typeface="Roboto" panose="02000000000000000000" pitchFamily="2" charset="0"/>
                <a:cs typeface="Roboto" panose="02000000000000000000" pitchFamily="2" charset="0"/>
              </a:rPr>
              <a:t> </a:t>
            </a:r>
            <a:r>
              <a:rPr lang="et-EE" sz="2800" kern="100" dirty="0">
                <a:effectLst/>
                <a:latin typeface="Roboto" panose="02000000000000000000" pitchFamily="2" charset="0"/>
                <a:ea typeface="Roboto" panose="02000000000000000000" pitchFamily="2" charset="0"/>
                <a:cs typeface="Roboto" panose="02000000000000000000" pitchFamily="2" charset="0"/>
              </a:rPr>
              <a:t>ehk raskesti </a:t>
            </a:r>
            <a:r>
              <a:rPr lang="et-EE" sz="2800" kern="100" dirty="0" err="1">
                <a:effectLst/>
                <a:latin typeface="Roboto" panose="02000000000000000000" pitchFamily="2" charset="0"/>
                <a:ea typeface="Roboto" panose="02000000000000000000" pitchFamily="2" charset="0"/>
                <a:cs typeface="Roboto" panose="02000000000000000000" pitchFamily="2" charset="0"/>
              </a:rPr>
              <a:t>dekarboniseeritavates</a:t>
            </a:r>
            <a:r>
              <a:rPr lang="et-EE" sz="2800" kern="100" dirty="0">
                <a:effectLst/>
                <a:latin typeface="Roboto" panose="02000000000000000000" pitchFamily="2" charset="0"/>
                <a:ea typeface="Roboto" panose="02000000000000000000" pitchFamily="2" charset="0"/>
                <a:cs typeface="Roboto" panose="02000000000000000000" pitchFamily="2" charset="0"/>
              </a:rPr>
              <a:t> sektorites (nt tsemenditööstus, jäätmetest energia tootmises). Ka siin fookus taas investeeringute ja rahastuse suunamisel, teadusuuringute, innovatsiooni ja teadlikkuse parandamisel ja rahvusvahelisel koostööl. Konkreetsemalt on fookus kolme tüüpi CO2 tööstuslikul haldamisel:</a:t>
            </a:r>
          </a:p>
          <a:p>
            <a:pPr marL="800100" lvl="1" indent="-342900" algn="just">
              <a:lnSpc>
                <a:spcPct val="107000"/>
              </a:lnSpc>
              <a:spcAft>
                <a:spcPts val="800"/>
              </a:spcAft>
              <a:buFont typeface="Courier New" panose="02070309020205020404" pitchFamily="49" charset="0"/>
              <a:buChar char="o"/>
            </a:pPr>
            <a:r>
              <a:rPr lang="et-EE" kern="100" dirty="0">
                <a:effectLst/>
                <a:latin typeface="Roboto" panose="02000000000000000000" pitchFamily="2" charset="0"/>
                <a:ea typeface="Roboto" panose="02000000000000000000" pitchFamily="2" charset="0"/>
                <a:cs typeface="Roboto" panose="02000000000000000000" pitchFamily="2" charset="0"/>
              </a:rPr>
              <a:t>CCS ehk CO2 kogumine ja säilitamine (fossiilse, biogeense või </a:t>
            </a:r>
            <a:r>
              <a:rPr lang="et-EE" kern="100" dirty="0" err="1">
                <a:effectLst/>
                <a:latin typeface="Roboto" panose="02000000000000000000" pitchFamily="2" charset="0"/>
                <a:ea typeface="Roboto" panose="02000000000000000000" pitchFamily="2" charset="0"/>
                <a:cs typeface="Roboto" panose="02000000000000000000" pitchFamily="2" charset="0"/>
              </a:rPr>
              <a:t>atmosfäärilise</a:t>
            </a:r>
            <a:r>
              <a:rPr lang="et-EE" kern="100" dirty="0">
                <a:effectLst/>
                <a:latin typeface="Roboto" panose="02000000000000000000" pitchFamily="2" charset="0"/>
                <a:ea typeface="Roboto" panose="02000000000000000000" pitchFamily="2" charset="0"/>
                <a:cs typeface="Roboto" panose="02000000000000000000" pitchFamily="2" charset="0"/>
              </a:rPr>
              <a:t> päritoluga CO2 heidete kogumine püsivaks ja ohutuks geoloogiliseks säilitamiseks);</a:t>
            </a:r>
          </a:p>
          <a:p>
            <a:pPr marL="800100" lvl="1" indent="-342900" algn="just">
              <a:lnSpc>
                <a:spcPct val="107000"/>
              </a:lnSpc>
              <a:spcAft>
                <a:spcPts val="800"/>
              </a:spcAft>
              <a:buFont typeface="Courier New" panose="02070309020205020404" pitchFamily="49" charset="0"/>
              <a:buChar char="o"/>
            </a:pPr>
            <a:r>
              <a:rPr lang="et-EE" kern="100" dirty="0">
                <a:effectLst/>
                <a:latin typeface="Roboto" panose="02000000000000000000" pitchFamily="2" charset="0"/>
                <a:ea typeface="Roboto" panose="02000000000000000000" pitchFamily="2" charset="0"/>
                <a:cs typeface="Roboto" panose="02000000000000000000" pitchFamily="2" charset="0"/>
              </a:rPr>
              <a:t>CCU ehk CO2 kogumine, säilitamine ja kasutamine (kinni püütud CO2 kasutatakse fossiilse CO2 asendamiseks sünteetilistes toodetes, kemikaalides või kütustes);</a:t>
            </a:r>
          </a:p>
          <a:p>
            <a:pPr marL="800100" lvl="1" indent="-342900" algn="just">
              <a:lnSpc>
                <a:spcPct val="107000"/>
              </a:lnSpc>
              <a:spcAft>
                <a:spcPts val="800"/>
              </a:spcAft>
              <a:buFont typeface="Courier New" panose="02070309020205020404" pitchFamily="49" charset="0"/>
              <a:buChar char="o"/>
            </a:pPr>
            <a:r>
              <a:rPr lang="et-EE" kern="100" dirty="0">
                <a:effectLst/>
                <a:latin typeface="Roboto" panose="02000000000000000000" pitchFamily="2" charset="0"/>
                <a:ea typeface="Roboto" panose="02000000000000000000" pitchFamily="2" charset="0"/>
                <a:cs typeface="Roboto" panose="02000000000000000000" pitchFamily="2" charset="0"/>
              </a:rPr>
              <a:t>DACCS ehk CO2 eemaldamine atmosfäärist (biogeenne või atmosfäärist CO2 kogutakse tehnoloogiliste vahenditega ja paigutatakse püsivasse ladustamisse).</a:t>
            </a:r>
          </a:p>
          <a:p>
            <a:pPr marL="342900" lvl="0" indent="-342900" algn="just">
              <a:lnSpc>
                <a:spcPct val="107000"/>
              </a:lnSpc>
              <a:spcAft>
                <a:spcPts val="800"/>
              </a:spcAft>
              <a:buFont typeface="Symbol" panose="05050102010706020507" pitchFamily="18" charset="2"/>
              <a:buChar char=""/>
            </a:pPr>
            <a:r>
              <a:rPr lang="et-EE" sz="2800" kern="100" dirty="0">
                <a:effectLst/>
                <a:latin typeface="Roboto" panose="02000000000000000000" pitchFamily="2" charset="0"/>
                <a:ea typeface="Roboto" panose="02000000000000000000" pitchFamily="2" charset="0"/>
                <a:cs typeface="Roboto" panose="02000000000000000000" pitchFamily="2" charset="0"/>
              </a:rPr>
              <a:t>Lisaks käsitletakse ka CO2 transpordi taristut, ehk kuidas nende kolme tehnoloogia abil kokku kogutud CO2 transportida tööstuslikes protsessides kasutamiseks (sest kogu ühes kohas kokku kogutud CO2 ei kasutata otse kogumiskohas ära), nt ehitustoodete, sünteetiliste kütuste, plastide või muude kemikaalide jaoks või püsivaks ladustamiseks. Transportida saab torujuhtme, laevade, maantee- või raudteetranspordiga. </a:t>
            </a:r>
          </a:p>
          <a:p>
            <a:endParaRPr lang="et-EE" dirty="0"/>
          </a:p>
        </p:txBody>
      </p:sp>
    </p:spTree>
    <p:extLst>
      <p:ext uri="{BB962C8B-B14F-4D97-AF65-F5344CB8AC3E}">
        <p14:creationId xmlns:p14="http://schemas.microsoft.com/office/powerpoint/2010/main" val="188456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descr="Pilt, millel on kujutatud kuvatõmmis, vesi, sinine, disain">
            <a:extLst>
              <a:ext uri="{FF2B5EF4-FFF2-40B4-BE49-F238E27FC236}">
                <a16:creationId xmlns:a16="http://schemas.microsoft.com/office/drawing/2014/main" id="{7FC928BD-F3CE-F1CB-7F8C-891B4C59CD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Pealkiri 1">
            <a:extLst>
              <a:ext uri="{FF2B5EF4-FFF2-40B4-BE49-F238E27FC236}">
                <a16:creationId xmlns:a16="http://schemas.microsoft.com/office/drawing/2014/main" id="{27665695-E22E-3E30-73E4-C9817629C268}"/>
              </a:ext>
            </a:extLst>
          </p:cNvPr>
          <p:cNvSpPr>
            <a:spLocks noGrp="1"/>
          </p:cNvSpPr>
          <p:nvPr>
            <p:ph type="title"/>
          </p:nvPr>
        </p:nvSpPr>
        <p:spPr>
          <a:xfrm>
            <a:off x="794952" y="719515"/>
            <a:ext cx="10515600" cy="1325563"/>
          </a:xfrm>
        </p:spPr>
        <p:txBody>
          <a:bodyPr/>
          <a:lstStyle/>
          <a:p>
            <a:r>
              <a:rPr lang="et-EE"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T</a:t>
            </a:r>
            <a:r>
              <a:rPr lang="fi-FI" dirty="0" err="1">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ööstusliku</a:t>
            </a:r>
            <a:r>
              <a:rPr lang="fi-FI"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fi-FI" dirty="0" err="1">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süsinikumajanduse</a:t>
            </a:r>
            <a:r>
              <a:rPr lang="fi-FI"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a:t>
            </a:r>
            <a:r>
              <a:rPr lang="fi-FI" dirty="0" err="1">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arendamise</a:t>
            </a:r>
            <a:r>
              <a:rPr lang="et-EE"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etapid</a:t>
            </a:r>
          </a:p>
        </p:txBody>
      </p:sp>
      <p:sp>
        <p:nvSpPr>
          <p:cNvPr id="4" name="TextBox 3">
            <a:extLst>
              <a:ext uri="{FF2B5EF4-FFF2-40B4-BE49-F238E27FC236}">
                <a16:creationId xmlns:a16="http://schemas.microsoft.com/office/drawing/2014/main" id="{75C26F06-D06D-4929-7FB4-3AB04A0C4C66}"/>
              </a:ext>
            </a:extLst>
          </p:cNvPr>
          <p:cNvSpPr txBox="1"/>
          <p:nvPr/>
        </p:nvSpPr>
        <p:spPr>
          <a:xfrm>
            <a:off x="922537" y="1986279"/>
            <a:ext cx="6189463" cy="4801314"/>
          </a:xfrm>
          <a:prstGeom prst="rect">
            <a:avLst/>
          </a:prstGeom>
          <a:noFill/>
        </p:spPr>
        <p:txBody>
          <a:bodyPr wrap="square">
            <a:spAutoFit/>
          </a:bodyPr>
          <a:lstStyle/>
          <a:p>
            <a:pPr marL="285750" indent="-285750">
              <a:buFont typeface="Arial" panose="020B0604020202020204" pitchFamily="34" charset="0"/>
              <a:buChar char="•"/>
            </a:pPr>
            <a:r>
              <a:rPr lang="et-EE" dirty="0">
                <a:latin typeface="Roboto" panose="02000000000000000000" pitchFamily="2" charset="0"/>
                <a:ea typeface="Roboto" panose="02000000000000000000" pitchFamily="2" charset="0"/>
                <a:cs typeface="Roboto" panose="02000000000000000000" pitchFamily="2" charset="0"/>
              </a:rPr>
              <a:t>2030. aastaks CO2 säilitamise võimsus vähemalt 50 miljonit tonni aastas koos sellega seotud transporditaristuga, mis koosneb torujuhtmetest, laevadest, raudteest ja maanteedest;</a:t>
            </a:r>
          </a:p>
          <a:p>
            <a:pPr marL="285750" indent="-285750">
              <a:buFont typeface="Arial" panose="020B0604020202020204" pitchFamily="34" charset="0"/>
              <a:buChar char="•"/>
            </a:pPr>
            <a:endParaRPr lang="et-EE"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t-EE" dirty="0">
                <a:latin typeface="Roboto" panose="02000000000000000000" pitchFamily="2" charset="0"/>
                <a:ea typeface="Roboto" panose="02000000000000000000" pitchFamily="2" charset="0"/>
                <a:cs typeface="Roboto" panose="02000000000000000000" pitchFamily="2" charset="0"/>
              </a:rPr>
              <a:t>2040. aastaks peaks enamik piirkondlikke CO2 väärtusahelaid muutuma ELi kliimaeesmärkide saavutamiseks majanduslikult elujõuliseks ning CO2-st peaks saama kaup, millega saab kaubelda selle säilitamiseks või kasutamiseks ELi ühtsel turul. </a:t>
            </a:r>
            <a:r>
              <a:rPr lang="et-EE" b="1" dirty="0">
                <a:latin typeface="Roboto" panose="02000000000000000000" pitchFamily="2" charset="0"/>
                <a:ea typeface="Roboto" panose="02000000000000000000" pitchFamily="2" charset="0"/>
                <a:cs typeface="Roboto" panose="02000000000000000000" pitchFamily="2" charset="0"/>
              </a:rPr>
              <a:t>Utiliseeritakse kuni kolmandik kogutud CO2-st;</a:t>
            </a:r>
          </a:p>
          <a:p>
            <a:pPr marL="285750" indent="-285750">
              <a:buFont typeface="Arial" panose="020B0604020202020204" pitchFamily="34" charset="0"/>
              <a:buChar char="•"/>
            </a:pPr>
            <a:endParaRPr lang="et-EE"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t-EE" dirty="0">
                <a:latin typeface="Roboto" panose="02000000000000000000" pitchFamily="2" charset="0"/>
                <a:ea typeface="Roboto" panose="02000000000000000000" pitchFamily="2" charset="0"/>
                <a:cs typeface="Roboto" panose="02000000000000000000" pitchFamily="2" charset="0"/>
              </a:rPr>
              <a:t>2040. aastast peaks tööstuslik süsinikumajandus olema ELi majandussüsteemi lahutamatu osa ning biogeensest või atmosfääri CO2-st peaks saama süsinikupõhiste tööstusprotsesside või transpordikütuste peamine allikas.</a:t>
            </a:r>
          </a:p>
        </p:txBody>
      </p:sp>
      <p:pic>
        <p:nvPicPr>
          <p:cNvPr id="8" name="Pilt 7">
            <a:extLst>
              <a:ext uri="{FF2B5EF4-FFF2-40B4-BE49-F238E27FC236}">
                <a16:creationId xmlns:a16="http://schemas.microsoft.com/office/drawing/2014/main" id="{82072014-E4EF-75B2-263B-CE1B80C8CC11}"/>
              </a:ext>
            </a:extLst>
          </p:cNvPr>
          <p:cNvPicPr>
            <a:picLocks noChangeAspect="1"/>
          </p:cNvPicPr>
          <p:nvPr/>
        </p:nvPicPr>
        <p:blipFill>
          <a:blip r:embed="rId4"/>
          <a:stretch>
            <a:fillRect/>
          </a:stretch>
        </p:blipFill>
        <p:spPr>
          <a:xfrm>
            <a:off x="7828280" y="2337536"/>
            <a:ext cx="4363720" cy="4520463"/>
          </a:xfrm>
          <a:prstGeom prst="rect">
            <a:avLst/>
          </a:prstGeom>
        </p:spPr>
      </p:pic>
    </p:spTree>
    <p:extLst>
      <p:ext uri="{BB962C8B-B14F-4D97-AF65-F5344CB8AC3E}">
        <p14:creationId xmlns:p14="http://schemas.microsoft.com/office/powerpoint/2010/main" val="203626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4C10EEB-A698-CA7F-8E73-FAE7D1011DFF}"/>
              </a:ext>
            </a:extLst>
          </p:cNvPr>
          <p:cNvSpPr>
            <a:spLocks noGrp="1"/>
          </p:cNvSpPr>
          <p:nvPr>
            <p:ph type="title"/>
          </p:nvPr>
        </p:nvSpPr>
        <p:spPr/>
        <p:txBody>
          <a:bodyPr/>
          <a:lstStyle/>
          <a:p>
            <a:r>
              <a:rPr lang="et-EE" dirty="0"/>
              <a:t>Planeeritavad </a:t>
            </a:r>
            <a:r>
              <a:rPr lang="fi-FI" dirty="0"/>
              <a:t>CO2 </a:t>
            </a:r>
            <a:r>
              <a:rPr lang="et-EE" dirty="0"/>
              <a:t>k</a:t>
            </a:r>
            <a:r>
              <a:rPr lang="fi-FI" dirty="0" err="1"/>
              <a:t>ogumise</a:t>
            </a:r>
            <a:r>
              <a:rPr lang="fi-FI" dirty="0"/>
              <a:t> ja </a:t>
            </a:r>
            <a:r>
              <a:rPr lang="et-EE" dirty="0"/>
              <a:t>s</a:t>
            </a:r>
            <a:r>
              <a:rPr lang="fi-FI" dirty="0" err="1"/>
              <a:t>äilitamise</a:t>
            </a:r>
            <a:r>
              <a:rPr lang="fi-FI" dirty="0"/>
              <a:t> </a:t>
            </a:r>
            <a:r>
              <a:rPr lang="et-EE" dirty="0"/>
              <a:t>a</a:t>
            </a:r>
            <a:r>
              <a:rPr lang="fi-FI" dirty="0" err="1"/>
              <a:t>lgatused</a:t>
            </a:r>
            <a:endParaRPr lang="et-EE" dirty="0"/>
          </a:p>
        </p:txBody>
      </p:sp>
      <p:sp>
        <p:nvSpPr>
          <p:cNvPr id="3" name="Sisu kohatäide 2">
            <a:extLst>
              <a:ext uri="{FF2B5EF4-FFF2-40B4-BE49-F238E27FC236}">
                <a16:creationId xmlns:a16="http://schemas.microsoft.com/office/drawing/2014/main" id="{1247B2CC-F44C-1636-8EBC-3DE9B8A99449}"/>
              </a:ext>
            </a:extLst>
          </p:cNvPr>
          <p:cNvSpPr>
            <a:spLocks noGrp="1"/>
          </p:cNvSpPr>
          <p:nvPr>
            <p:ph idx="1"/>
          </p:nvPr>
        </p:nvSpPr>
        <p:spPr>
          <a:xfrm>
            <a:off x="452120" y="2066608"/>
            <a:ext cx="10515600" cy="4351338"/>
          </a:xfrm>
        </p:spPr>
        <p:txBody>
          <a:bodyPr>
            <a:normAutofit fontScale="25000" lnSpcReduction="20000"/>
          </a:bodyPr>
          <a:lstStyle/>
          <a:p>
            <a:pPr>
              <a:lnSpc>
                <a:spcPct val="110000"/>
              </a:lnSpc>
              <a:buFont typeface="Courier New" panose="02070309020205020404" pitchFamily="49" charset="0"/>
              <a:buChar char="o"/>
            </a:pPr>
            <a:r>
              <a:rPr lang="et-EE" sz="5900" b="1" dirty="0">
                <a:solidFill>
                  <a:srgbClr val="3C4043"/>
                </a:solidFill>
                <a:latin typeface="Roboto" panose="02000000000000000000" pitchFamily="2" charset="0"/>
              </a:rPr>
              <a:t>Nõudluse hindamise ja koondamise platvorm</a:t>
            </a:r>
            <a:r>
              <a:rPr lang="et-EE" sz="5900" dirty="0">
                <a:solidFill>
                  <a:srgbClr val="3C4043"/>
                </a:solidFill>
                <a:latin typeface="Roboto" panose="02000000000000000000" pitchFamily="2" charset="0"/>
              </a:rPr>
              <a:t>: Viib CO2 tarnijad kokku säilitamiskohtade käitajatega.</a:t>
            </a:r>
          </a:p>
          <a:p>
            <a:pPr>
              <a:lnSpc>
                <a:spcPct val="110000"/>
              </a:lnSpc>
              <a:buFont typeface="Courier New" panose="02070309020205020404" pitchFamily="49" charset="0"/>
              <a:buChar char="o"/>
            </a:pPr>
            <a:r>
              <a:rPr lang="et-EE" sz="5900" b="1" dirty="0">
                <a:solidFill>
                  <a:srgbClr val="3C4043"/>
                </a:solidFill>
                <a:latin typeface="Roboto" panose="02000000000000000000" pitchFamily="2" charset="0"/>
              </a:rPr>
              <a:t>CO2 säilitamiskohtade investeerimisatlas</a:t>
            </a:r>
            <a:r>
              <a:rPr lang="et-EE" sz="5900" dirty="0">
                <a:solidFill>
                  <a:srgbClr val="3C4043"/>
                </a:solidFill>
                <a:latin typeface="Roboto" panose="02000000000000000000" pitchFamily="2" charset="0"/>
              </a:rPr>
              <a:t>: Luuakse ja tehakse kättesaadavaks, et toetada investeeringuid.</a:t>
            </a:r>
          </a:p>
          <a:p>
            <a:pPr>
              <a:lnSpc>
                <a:spcPct val="110000"/>
              </a:lnSpc>
              <a:buFont typeface="Courier New" panose="02070309020205020404" pitchFamily="49" charset="0"/>
              <a:buChar char="o"/>
            </a:pPr>
            <a:r>
              <a:rPr lang="et-EE" sz="5900" b="1" dirty="0">
                <a:solidFill>
                  <a:srgbClr val="3C4043"/>
                </a:solidFill>
                <a:latin typeface="Roboto" panose="02000000000000000000" pitchFamily="2" charset="0"/>
              </a:rPr>
              <a:t>CO2 kogumise ja säilitamise suunised</a:t>
            </a:r>
            <a:r>
              <a:rPr lang="et-EE" sz="5900" dirty="0">
                <a:solidFill>
                  <a:srgbClr val="3C4043"/>
                </a:solidFill>
                <a:latin typeface="Roboto" panose="02000000000000000000" pitchFamily="2" charset="0"/>
              </a:rPr>
              <a:t>: Hõlbustavad loamenetlusi ja suurendavad finantskindlust strateegilistes nullnetotehnoloogia projektides.</a:t>
            </a:r>
          </a:p>
          <a:p>
            <a:pPr>
              <a:lnSpc>
                <a:spcPct val="110000"/>
              </a:lnSpc>
              <a:buFont typeface="Courier New" panose="02070309020205020404" pitchFamily="49" charset="0"/>
              <a:buChar char="o"/>
            </a:pPr>
            <a:r>
              <a:rPr lang="et-EE" sz="5900" b="1" dirty="0">
                <a:solidFill>
                  <a:srgbClr val="3C4043"/>
                </a:solidFill>
                <a:latin typeface="Roboto" panose="02000000000000000000" pitchFamily="2" charset="0"/>
              </a:rPr>
              <a:t>CO2 kogumise ja utiliseerimise strateegiad</a:t>
            </a:r>
            <a:r>
              <a:rPr lang="et-EE" sz="5900" dirty="0">
                <a:solidFill>
                  <a:srgbClr val="3C4043"/>
                </a:solidFill>
                <a:latin typeface="Roboto" panose="02000000000000000000" pitchFamily="2" charset="0"/>
              </a:rPr>
              <a:t>: Suurendavad kestlikest allikatest pärit süsiniku kasutust tööstuses, sh kemikaalid, kütused, polümeerid.</a:t>
            </a:r>
          </a:p>
          <a:p>
            <a:pPr>
              <a:lnSpc>
                <a:spcPct val="110000"/>
              </a:lnSpc>
              <a:buFont typeface="Courier New" panose="02070309020205020404" pitchFamily="49" charset="0"/>
              <a:buChar char="o"/>
            </a:pPr>
            <a:r>
              <a:rPr lang="et-EE" sz="5900" b="1" dirty="0">
                <a:solidFill>
                  <a:srgbClr val="3C4043"/>
                </a:solidFill>
                <a:latin typeface="Roboto" panose="02000000000000000000" pitchFamily="2" charset="0"/>
              </a:rPr>
              <a:t>Süsiniku sidumise eesmärgid ja poliitikad</a:t>
            </a:r>
            <a:r>
              <a:rPr lang="et-EE" sz="5900" dirty="0">
                <a:solidFill>
                  <a:srgbClr val="3C4043"/>
                </a:solidFill>
                <a:latin typeface="Roboto" panose="02000000000000000000" pitchFamily="2" charset="0"/>
              </a:rPr>
              <a:t>: et stimuleerida süsiniku tööstuslikku sidumist, kaalub  komisjon CO2 sidumise </a:t>
            </a:r>
            <a:r>
              <a:rPr lang="et-EE" sz="5900" dirty="0" err="1">
                <a:solidFill>
                  <a:srgbClr val="3C4043"/>
                </a:solidFill>
                <a:latin typeface="Roboto" panose="02000000000000000000" pitchFamily="2" charset="0"/>
              </a:rPr>
              <a:t>üldeesmärkide</a:t>
            </a:r>
            <a:r>
              <a:rPr lang="et-EE" sz="5900" dirty="0">
                <a:solidFill>
                  <a:srgbClr val="3C4043"/>
                </a:solidFill>
                <a:latin typeface="Roboto" panose="02000000000000000000" pitchFamily="2" charset="0"/>
              </a:rPr>
              <a:t> kehtestamist kooskõlas ELi 2040. aasta kliimaeesmärgi ja 2050. aasta kliimaneutraalsuse eesmärgiga,</a:t>
            </a:r>
          </a:p>
          <a:p>
            <a:pPr>
              <a:lnSpc>
                <a:spcPct val="110000"/>
              </a:lnSpc>
              <a:buFont typeface="Courier New" panose="02070309020205020404" pitchFamily="49" charset="0"/>
              <a:buChar char="o"/>
            </a:pPr>
            <a:r>
              <a:rPr lang="et-EE" sz="5900" b="1" dirty="0">
                <a:solidFill>
                  <a:srgbClr val="3C4043"/>
                </a:solidFill>
                <a:latin typeface="Roboto" panose="02000000000000000000" pitchFamily="2" charset="0"/>
              </a:rPr>
              <a:t>Toetusmehhanismid ja poliitikavariandid</a:t>
            </a:r>
            <a:r>
              <a:rPr lang="et-EE" sz="5900" dirty="0">
                <a:solidFill>
                  <a:srgbClr val="3C4043"/>
                </a:solidFill>
                <a:latin typeface="Roboto" panose="02000000000000000000" pitchFamily="2" charset="0"/>
              </a:rPr>
              <a:t>: Arendab süsteeme süsiniku tööstuslikuks sidumiseks ja integreerimiseks ELi heitkogustega kauplemise süsteemi (HKS).</a:t>
            </a:r>
          </a:p>
          <a:p>
            <a:pPr>
              <a:lnSpc>
                <a:spcPct val="110000"/>
              </a:lnSpc>
              <a:buFont typeface="Courier New" panose="02070309020205020404" pitchFamily="49" charset="0"/>
              <a:buChar char="o"/>
            </a:pPr>
            <a:r>
              <a:rPr lang="et-EE" sz="5900" b="1" dirty="0">
                <a:solidFill>
                  <a:srgbClr val="3C4043"/>
                </a:solidFill>
                <a:latin typeface="Roboto" panose="02000000000000000000" pitchFamily="2" charset="0"/>
              </a:rPr>
              <a:t>Teadus, innovatsioon ja tehnoloogia</a:t>
            </a:r>
            <a:r>
              <a:rPr lang="et-EE" sz="5900" dirty="0">
                <a:solidFill>
                  <a:srgbClr val="3C4043"/>
                </a:solidFill>
                <a:latin typeface="Roboto" panose="02000000000000000000" pitchFamily="2" charset="0"/>
              </a:rPr>
              <a:t>: Toetab CO2 sidumisega seotud projekte läbi „Euroopa horisont“ programmi ja innovatsioonifondi.</a:t>
            </a:r>
          </a:p>
          <a:p>
            <a:pPr>
              <a:lnSpc>
                <a:spcPct val="110000"/>
              </a:lnSpc>
            </a:pPr>
            <a:endParaRPr lang="et-EE" sz="5900" dirty="0">
              <a:solidFill>
                <a:srgbClr val="3C4043"/>
              </a:solidFill>
              <a:latin typeface="Roboto" panose="02000000000000000000" pitchFamily="2" charset="0"/>
            </a:endParaRPr>
          </a:p>
          <a:p>
            <a:endParaRPr lang="et-EE" dirty="0"/>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3615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70CCADB-CA7E-1245-BA50-841FD151C898}"/>
              </a:ext>
            </a:extLst>
          </p:cNvPr>
          <p:cNvSpPr>
            <a:spLocks noGrp="1"/>
          </p:cNvSpPr>
          <p:nvPr>
            <p:ph type="title"/>
          </p:nvPr>
        </p:nvSpPr>
        <p:spPr/>
        <p:txBody>
          <a:bodyPr/>
          <a:lstStyle/>
          <a:p>
            <a:endParaRPr lang="et-EE"/>
          </a:p>
        </p:txBody>
      </p:sp>
      <p:sp>
        <p:nvSpPr>
          <p:cNvPr id="3" name="Sisu kohatäide 2">
            <a:extLst>
              <a:ext uri="{FF2B5EF4-FFF2-40B4-BE49-F238E27FC236}">
                <a16:creationId xmlns:a16="http://schemas.microsoft.com/office/drawing/2014/main" id="{00E46818-FE61-1BC1-0C83-50C4FF751652}"/>
              </a:ext>
            </a:extLst>
          </p:cNvPr>
          <p:cNvSpPr>
            <a:spLocks noGrp="1"/>
          </p:cNvSpPr>
          <p:nvPr>
            <p:ph idx="1"/>
          </p:nvPr>
        </p:nvSpPr>
        <p:spPr/>
        <p:txBody>
          <a:bodyPr/>
          <a:lstStyle/>
          <a:p>
            <a:endParaRPr lang="et-EE"/>
          </a:p>
        </p:txBody>
      </p:sp>
      <p:pic>
        <p:nvPicPr>
          <p:cNvPr id="5" name="Pilt 4">
            <a:extLst>
              <a:ext uri="{FF2B5EF4-FFF2-40B4-BE49-F238E27FC236}">
                <a16:creationId xmlns:a16="http://schemas.microsoft.com/office/drawing/2014/main" id="{6A6B8AAD-E97F-2431-86EB-E42628B620F7}"/>
              </a:ext>
            </a:extLst>
          </p:cNvPr>
          <p:cNvPicPr>
            <a:picLocks noChangeAspect="1"/>
          </p:cNvPicPr>
          <p:nvPr/>
        </p:nvPicPr>
        <p:blipFill>
          <a:blip r:embed="rId2"/>
          <a:stretch>
            <a:fillRect/>
          </a:stretch>
        </p:blipFill>
        <p:spPr>
          <a:xfrm>
            <a:off x="179807" y="0"/>
            <a:ext cx="11122702" cy="6858000"/>
          </a:xfrm>
          <a:prstGeom prst="rect">
            <a:avLst/>
          </a:prstGeom>
        </p:spPr>
      </p:pic>
    </p:spTree>
    <p:extLst>
      <p:ext uri="{BB962C8B-B14F-4D97-AF65-F5344CB8AC3E}">
        <p14:creationId xmlns:p14="http://schemas.microsoft.com/office/powerpoint/2010/main" val="425460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23FC49E-1D1A-77D2-7FA1-6FF51A4D6484}"/>
              </a:ext>
            </a:extLst>
          </p:cNvPr>
          <p:cNvSpPr>
            <a:spLocks noGrp="1"/>
          </p:cNvSpPr>
          <p:nvPr>
            <p:ph type="title"/>
          </p:nvPr>
        </p:nvSpPr>
        <p:spPr/>
        <p:txBody>
          <a:bodyPr/>
          <a:lstStyle/>
          <a:p>
            <a:r>
              <a:rPr lang="et-EE" dirty="0"/>
              <a:t>EL ajakava</a:t>
            </a:r>
          </a:p>
        </p:txBody>
      </p:sp>
      <p:sp>
        <p:nvSpPr>
          <p:cNvPr id="3" name="Sisu kohatäide 2">
            <a:extLst>
              <a:ext uri="{FF2B5EF4-FFF2-40B4-BE49-F238E27FC236}">
                <a16:creationId xmlns:a16="http://schemas.microsoft.com/office/drawing/2014/main" id="{6C1B4FCF-4C14-674F-9BEC-F3FD1816CA8F}"/>
              </a:ext>
            </a:extLst>
          </p:cNvPr>
          <p:cNvSpPr>
            <a:spLocks noGrp="1"/>
          </p:cNvSpPr>
          <p:nvPr>
            <p:ph idx="1"/>
          </p:nvPr>
        </p:nvSpPr>
        <p:spPr>
          <a:xfrm>
            <a:off x="838200" y="1520825"/>
            <a:ext cx="10515600" cy="4351338"/>
          </a:xfrm>
        </p:spPr>
        <p:txBody>
          <a:bodyPr/>
          <a:lstStyle/>
          <a:p>
            <a:pPr marL="0" indent="0" rtl="0">
              <a:buNone/>
            </a:pPr>
            <a:r>
              <a:rPr lang="et-EE" dirty="0">
                <a:effectLst/>
              </a:rPr>
              <a:t>•</a:t>
            </a:r>
            <a:r>
              <a:rPr lang="et-EE" dirty="0">
                <a:effectLst/>
                <a:latin typeface="Roboto" panose="02000000000000000000" pitchFamily="2" charset="0"/>
                <a:ea typeface="Roboto" panose="02000000000000000000" pitchFamily="2" charset="0"/>
                <a:cs typeface="Roboto" panose="02000000000000000000" pitchFamily="2" charset="0"/>
              </a:rPr>
              <a:t>Arutelud erinevates formaatides Brüsselis: kliima- ja energeetikadirektorite kohtumine 29.02, 25.03 keskkonnanõukogu, 26.03 kõrgetasemeline kliimakonverents, 17.06 keskkonnanõukogu, veebruaris-märtsis teatise läbivaatamine EL Nõukogu keskkonnatöögrupis jmt</a:t>
            </a:r>
          </a:p>
          <a:p>
            <a:pPr rtl="0"/>
            <a:r>
              <a:rPr lang="et-EE" dirty="0">
                <a:effectLst/>
                <a:latin typeface="Roboto" panose="02000000000000000000" pitchFamily="2" charset="0"/>
                <a:ea typeface="Roboto" panose="02000000000000000000" pitchFamily="2" charset="0"/>
                <a:cs typeface="Roboto" panose="02000000000000000000" pitchFamily="2" charset="0"/>
              </a:rPr>
              <a:t>EL kliimamääruse muutmise ettepanek tuleb 2025. aasta jaanuaris</a:t>
            </a:r>
          </a:p>
          <a:p>
            <a:r>
              <a:rPr lang="et-EE" dirty="0">
                <a:effectLst/>
                <a:latin typeface="Roboto" panose="02000000000000000000" pitchFamily="2" charset="0"/>
                <a:ea typeface="Roboto" panose="02000000000000000000" pitchFamily="2" charset="0"/>
                <a:cs typeface="Roboto" panose="02000000000000000000" pitchFamily="2" charset="0"/>
              </a:rPr>
              <a:t>Õiguslikud ettepanekud, et saavutada 2040. aasta 90% kasvuhoonegaaside heite vähendamise, tulevad </a:t>
            </a:r>
            <a:r>
              <a:rPr lang="et-EE" dirty="0">
                <a:latin typeface="Roboto" panose="02000000000000000000" pitchFamily="2" charset="0"/>
                <a:ea typeface="Roboto" panose="02000000000000000000" pitchFamily="2" charset="0"/>
                <a:cs typeface="Roboto" panose="02000000000000000000" pitchFamily="2" charset="0"/>
              </a:rPr>
              <a:t>eeldatavasti </a:t>
            </a:r>
            <a:r>
              <a:rPr lang="et-EE" dirty="0">
                <a:effectLst/>
                <a:latin typeface="Roboto" panose="02000000000000000000" pitchFamily="2" charset="0"/>
                <a:ea typeface="Roboto" panose="02000000000000000000" pitchFamily="2" charset="0"/>
                <a:cs typeface="Roboto" panose="02000000000000000000" pitchFamily="2" charset="0"/>
              </a:rPr>
              <a:t>2026.a</a:t>
            </a:r>
          </a:p>
          <a:p>
            <a:endParaRPr lang="et-EE" dirty="0"/>
          </a:p>
        </p:txBody>
      </p:sp>
    </p:spTree>
    <p:extLst>
      <p:ext uri="{BB962C8B-B14F-4D97-AF65-F5344CB8AC3E}">
        <p14:creationId xmlns:p14="http://schemas.microsoft.com/office/powerpoint/2010/main" val="366567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descr="Pilt, millel on kujutatud kuvatõmmis, vesi, sinine, disain">
            <a:extLst>
              <a:ext uri="{FF2B5EF4-FFF2-40B4-BE49-F238E27FC236}">
                <a16:creationId xmlns:a16="http://schemas.microsoft.com/office/drawing/2014/main" id="{7FC928BD-F3CE-F1CB-7F8C-891B4C59CD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Pealkiri 1">
            <a:extLst>
              <a:ext uri="{FF2B5EF4-FFF2-40B4-BE49-F238E27FC236}">
                <a16:creationId xmlns:a16="http://schemas.microsoft.com/office/drawing/2014/main" id="{27665695-E22E-3E30-73E4-C9817629C268}"/>
              </a:ext>
            </a:extLst>
          </p:cNvPr>
          <p:cNvSpPr>
            <a:spLocks noGrp="1"/>
          </p:cNvSpPr>
          <p:nvPr>
            <p:ph type="title"/>
          </p:nvPr>
        </p:nvSpPr>
        <p:spPr>
          <a:xfrm>
            <a:off x="794952" y="719515"/>
            <a:ext cx="10515600" cy="1325563"/>
          </a:xfrm>
        </p:spPr>
        <p:txBody>
          <a:bodyPr/>
          <a:lstStyle/>
          <a:p>
            <a:r>
              <a:rPr lang="et-EE"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Esialgne ajakava</a:t>
            </a:r>
          </a:p>
        </p:txBody>
      </p:sp>
      <p:sp>
        <p:nvSpPr>
          <p:cNvPr id="6" name="TextBox 5">
            <a:extLst>
              <a:ext uri="{FF2B5EF4-FFF2-40B4-BE49-F238E27FC236}">
                <a16:creationId xmlns:a16="http://schemas.microsoft.com/office/drawing/2014/main" id="{A45CB42D-667E-76C7-D7B3-8FF1CB3A67B0}"/>
              </a:ext>
            </a:extLst>
          </p:cNvPr>
          <p:cNvSpPr txBox="1"/>
          <p:nvPr/>
        </p:nvSpPr>
        <p:spPr>
          <a:xfrm>
            <a:off x="696097" y="2457961"/>
            <a:ext cx="9008075" cy="2831544"/>
          </a:xfrm>
          <a:prstGeom prst="rect">
            <a:avLst/>
          </a:prstGeom>
          <a:noFill/>
        </p:spPr>
        <p:txBody>
          <a:bodyPr wrap="square">
            <a:spAutoFit/>
          </a:bodyPr>
          <a:lstStyle/>
          <a:p>
            <a:pPr marL="342900" indent="-342900" rtl="0">
              <a:buFont typeface="Arial" panose="020B0604020202020204" pitchFamily="34" charset="0"/>
              <a:buChar char="•"/>
            </a:pPr>
            <a:r>
              <a:rPr lang="et-EE" sz="2400" dirty="0">
                <a:effectLst/>
              </a:rPr>
              <a:t>Infoseminar 28.02</a:t>
            </a:r>
          </a:p>
          <a:p>
            <a:pPr marL="342900" indent="-342900" rtl="0">
              <a:buFont typeface="Arial" panose="020B0604020202020204" pitchFamily="34" charset="0"/>
              <a:buChar char="•"/>
            </a:pPr>
            <a:r>
              <a:rPr lang="et-EE" sz="2400" dirty="0">
                <a:effectLst/>
              </a:rPr>
              <a:t>Erinevate osapoolte sisendi andmine kuni 20.03</a:t>
            </a:r>
          </a:p>
          <a:p>
            <a:pPr marL="342900" indent="-342900" rtl="0">
              <a:buFont typeface="Arial" panose="020B0604020202020204" pitchFamily="34" charset="0"/>
              <a:buChar char="•"/>
            </a:pPr>
            <a:r>
              <a:rPr lang="et-EE" sz="2400" dirty="0">
                <a:effectLst/>
              </a:rPr>
              <a:t>Seletuskirja kooskõlastamine kaasatutega 03.-14.05</a:t>
            </a:r>
          </a:p>
          <a:p>
            <a:pPr marL="342900" indent="-342900" rtl="0">
              <a:buFont typeface="Arial" panose="020B0604020202020204" pitchFamily="34" charset="0"/>
              <a:buChar char="•"/>
            </a:pPr>
            <a:r>
              <a:rPr lang="et-EE" sz="2400" dirty="0">
                <a:effectLst/>
              </a:rPr>
              <a:t>Tutvustus Euroopa Liidu koordinatsioonikogus 22.05</a:t>
            </a:r>
          </a:p>
          <a:p>
            <a:pPr marL="342900" indent="-342900" rtl="0">
              <a:buFont typeface="Arial" panose="020B0604020202020204" pitchFamily="34" charset="0"/>
              <a:buChar char="•"/>
            </a:pPr>
            <a:r>
              <a:rPr lang="et-EE" sz="2400" dirty="0">
                <a:effectLst/>
              </a:rPr>
              <a:t>Kinnitamine Vabariigi Valitsuse istungil 30.05</a:t>
            </a:r>
          </a:p>
          <a:p>
            <a:pPr marL="342900" indent="-342900" rtl="0">
              <a:buFont typeface="Arial" panose="020B0604020202020204" pitchFamily="34" charset="0"/>
              <a:buChar char="•"/>
            </a:pPr>
            <a:r>
              <a:rPr lang="et-EE" sz="2400" dirty="0">
                <a:effectLst/>
              </a:rPr>
              <a:t>Kinnitamine Riigikogus juunis</a:t>
            </a:r>
          </a:p>
          <a:p>
            <a:pPr marL="457200" marR="0" lvl="1" indent="-457200" algn="l" defTabSz="914400" rtl="0" eaLnBrk="1" fontAlgn="auto" latinLnBrk="0" hangingPunct="1">
              <a:lnSpc>
                <a:spcPct val="100000"/>
              </a:lnSpc>
              <a:spcBef>
                <a:spcPts val="1200"/>
              </a:spcBef>
              <a:spcAft>
                <a:spcPts val="600"/>
              </a:spcAft>
              <a:buClrTx/>
              <a:buSzTx/>
              <a:buFont typeface="Arial" panose="020B0604020202020204" pitchFamily="34" charset="0"/>
              <a:buAutoNum type="arabicPeriod"/>
              <a:tabLst/>
              <a:defRPr/>
            </a:pPr>
            <a:endParaRPr kumimoji="0" lang="en-IE" sz="2400" b="0" i="0" u="none" strike="noStrike" kern="1200" cap="none" spc="0" normalizeH="0" baseline="0" noProof="0" dirty="0">
              <a:ln>
                <a:noFill/>
              </a:ln>
              <a:solidFill>
                <a:srgbClr val="3C4043"/>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421473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alkiri 11">
            <a:extLst>
              <a:ext uri="{FF2B5EF4-FFF2-40B4-BE49-F238E27FC236}">
                <a16:creationId xmlns:a16="http://schemas.microsoft.com/office/drawing/2014/main" id="{720E32B6-CEC1-3628-0890-E2B560B69B28}"/>
              </a:ext>
            </a:extLst>
          </p:cNvPr>
          <p:cNvSpPr>
            <a:spLocks noGrp="1"/>
          </p:cNvSpPr>
          <p:nvPr>
            <p:ph type="title"/>
          </p:nvPr>
        </p:nvSpPr>
        <p:spPr>
          <a:xfrm>
            <a:off x="876549" y="501623"/>
            <a:ext cx="6002110" cy="1495425"/>
          </a:xfrm>
        </p:spPr>
        <p:txBody>
          <a:bodyPr vert="horz" lIns="91440" tIns="45720" rIns="91440" bIns="45720" rtlCol="0" anchor="ctr">
            <a:normAutofit/>
          </a:bodyPr>
          <a:lstStyle/>
          <a:p>
            <a:r>
              <a:rPr lang="et-EE" sz="4000" dirty="0"/>
              <a:t>Kliimaseaduse protsess</a:t>
            </a:r>
            <a:endParaRPr lang="en-US" sz="4000" dirty="0"/>
          </a:p>
        </p:txBody>
      </p:sp>
      <p:pic>
        <p:nvPicPr>
          <p:cNvPr id="6" name="Pilt 5" descr="Pilt, millel on kujutatud tekst, kuvatõmmis, Font, disain&#10;&#10;Kirjeldus on genereeritud automaatselt">
            <a:extLst>
              <a:ext uri="{FF2B5EF4-FFF2-40B4-BE49-F238E27FC236}">
                <a16:creationId xmlns:a16="http://schemas.microsoft.com/office/drawing/2014/main" id="{3F3E8AE1-E481-90C5-5B34-0F168EBC4D19}"/>
              </a:ext>
            </a:extLst>
          </p:cNvPr>
          <p:cNvPicPr>
            <a:picLocks noChangeAspect="1"/>
          </p:cNvPicPr>
          <p:nvPr/>
        </p:nvPicPr>
        <p:blipFill rotWithShape="1">
          <a:blip r:embed="rId2">
            <a:extLst>
              <a:ext uri="{28A0092B-C50C-407E-A947-70E740481C1C}">
                <a14:useLocalDpi xmlns:a14="http://schemas.microsoft.com/office/drawing/2010/main" val="0"/>
              </a:ext>
            </a:extLst>
          </a:blip>
          <a:srcRect r="-1" b="3158"/>
          <a:stretch/>
        </p:blipFill>
        <p:spPr>
          <a:xfrm>
            <a:off x="7037525" y="0"/>
            <a:ext cx="4992560" cy="6857990"/>
          </a:xfrm>
          <a:prstGeom prst="rect">
            <a:avLst/>
          </a:prstGeom>
          <a:effectLst/>
        </p:spPr>
      </p:pic>
      <p:graphicFrame>
        <p:nvGraphicFramePr>
          <p:cNvPr id="24" name="Skemaatiline diagramm 23">
            <a:extLst>
              <a:ext uri="{FF2B5EF4-FFF2-40B4-BE49-F238E27FC236}">
                <a16:creationId xmlns:a16="http://schemas.microsoft.com/office/drawing/2014/main" id="{25E12DFA-B6BF-DEAC-BA1C-DBBF87422CBD}"/>
              </a:ext>
            </a:extLst>
          </p:cNvPr>
          <p:cNvGraphicFramePr/>
          <p:nvPr>
            <p:extLst>
              <p:ext uri="{D42A27DB-BD31-4B8C-83A1-F6EECF244321}">
                <p14:modId xmlns:p14="http://schemas.microsoft.com/office/powerpoint/2010/main" val="997787774"/>
              </p:ext>
            </p:extLst>
          </p:nvPr>
        </p:nvGraphicFramePr>
        <p:xfrm>
          <a:off x="876549" y="1920102"/>
          <a:ext cx="5581176" cy="336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5499585B-651A-9B25-F0A5-B68162FBD01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55129-49AE-4A41-9597-34695D8D41C6}" type="slidenum">
              <a:rPr kumimoji="0" lang="en-EE" sz="1050" b="0" i="0" u="none" strike="noStrike" kern="1200" cap="none" spc="0" normalizeH="0" baseline="0" noProof="0" smtClean="0">
                <a:ln>
                  <a:noFill/>
                </a:ln>
                <a:solidFill>
                  <a:srgbClr val="003087"/>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EE" sz="1050" b="0" i="0" u="none" strike="noStrike" kern="1200" cap="none" spc="0" normalizeH="0" baseline="0" noProof="0">
              <a:ln>
                <a:noFill/>
              </a:ln>
              <a:solidFill>
                <a:srgbClr val="003087"/>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0139B609-7F85-AC55-7448-FD8470B1FE59}"/>
              </a:ext>
            </a:extLst>
          </p:cNvPr>
          <p:cNvSpPr txBox="1"/>
          <p:nvPr/>
        </p:nvSpPr>
        <p:spPr>
          <a:xfrm>
            <a:off x="2362202" y="421499"/>
            <a:ext cx="6806640" cy="51679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t-EE" sz="2800" b="0" i="0" u="none" strike="noStrike" kern="1200" cap="none" spc="0" normalizeH="0" baseline="0" noProof="0" dirty="0">
                <a:ln>
                  <a:noFill/>
                </a:ln>
                <a:solidFill>
                  <a:srgbClr val="003087"/>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rPr>
              <a:t>Kliimaseaduse koostamise järgmised sammud</a:t>
            </a:r>
            <a:endParaRPr kumimoji="0" lang="en-US" sz="2800" b="0" i="0" u="none" strike="noStrike" kern="1200" cap="none" spc="0" normalizeH="0" baseline="0" noProof="0" dirty="0">
              <a:ln>
                <a:noFill/>
              </a:ln>
              <a:solidFill>
                <a:srgbClr val="003087"/>
              </a:solidFill>
              <a:effectLst/>
              <a:uLnTx/>
              <a:uFillTx/>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6" name="Pildi kohatäide 6">
            <a:extLst>
              <a:ext uri="{FF2B5EF4-FFF2-40B4-BE49-F238E27FC236}">
                <a16:creationId xmlns:a16="http://schemas.microsoft.com/office/drawing/2014/main" id="{C540E09D-20A6-03AB-C18D-7B573421BCF0}"/>
              </a:ext>
            </a:extLst>
          </p:cNvPr>
          <p:cNvPicPr>
            <a:picLocks noChangeAspect="1"/>
          </p:cNvPicPr>
          <p:nvPr/>
        </p:nvPicPr>
        <p:blipFill rotWithShape="1">
          <a:blip r:embed="rId3">
            <a:extLst>
              <a:ext uri="{28A0092B-C50C-407E-A947-70E740481C1C}">
                <a14:useLocalDpi xmlns:a14="http://schemas.microsoft.com/office/drawing/2010/main" val="0"/>
              </a:ext>
            </a:extLst>
          </a:blip>
          <a:srcRect l="9542" t="-129" r="13959" b="2973"/>
          <a:stretch/>
        </p:blipFill>
        <p:spPr>
          <a:xfrm>
            <a:off x="7048072" y="1941869"/>
            <a:ext cx="4777484" cy="4045524"/>
          </a:xfrm>
          <a:prstGeom prst="rect">
            <a:avLst/>
          </a:prstGeom>
        </p:spPr>
      </p:pic>
      <p:sp>
        <p:nvSpPr>
          <p:cNvPr id="7" name="Slide Number Placeholder 3">
            <a:extLst>
              <a:ext uri="{FF2B5EF4-FFF2-40B4-BE49-F238E27FC236}">
                <a16:creationId xmlns:a16="http://schemas.microsoft.com/office/drawing/2014/main" id="{4326ED29-9872-EAB9-7ACB-B66526A159C1}"/>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et-EE"/>
            </a:defPPr>
            <a:lvl1pPr marL="0" algn="r" defTabSz="914400" rtl="0" eaLnBrk="1" latinLnBrk="0" hangingPunct="1">
              <a:defRPr sz="1050" kern="1200">
                <a:solidFill>
                  <a:srgbClr val="003087"/>
                </a:solidFill>
                <a:latin typeface="Roboto" panose="02000000000000000000" pitchFamily="2" charset="0"/>
                <a:ea typeface="Roboto" panose="02000000000000000000" pitchFamily="2" charset="0"/>
                <a:cs typeface="Roboto"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19755129-49AE-4A41-9597-34695D8D41C6}" type="slidenum">
              <a:rPr kumimoji="0" lang="en-EE" sz="1050" b="0" i="0" u="none" strike="noStrike" kern="1200" cap="none" spc="0" normalizeH="0" baseline="0" noProof="0" smtClean="0">
                <a:ln>
                  <a:noFill/>
                </a:ln>
                <a:solidFill>
                  <a:srgbClr val="003087"/>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EE" sz="1050" b="0" i="0" u="none" strike="noStrike" kern="1200" cap="none" spc="0" normalizeH="0" baseline="0" noProof="0">
              <a:ln>
                <a:noFill/>
              </a:ln>
              <a:solidFill>
                <a:srgbClr val="003087"/>
              </a:solidFill>
              <a:effectLst/>
              <a:uLnTx/>
              <a:uFillTx/>
              <a:latin typeface="Roboto" panose="02000000000000000000" pitchFamily="2" charset="0"/>
              <a:ea typeface="Roboto" panose="02000000000000000000" pitchFamily="2" charset="0"/>
              <a:cs typeface="Roboto" panose="02000000000000000000" pitchFamily="2" charset="0"/>
            </a:endParaRPr>
          </a:p>
        </p:txBody>
      </p:sp>
      <p:graphicFrame>
        <p:nvGraphicFramePr>
          <p:cNvPr id="8" name="Sisu kohatäide 3">
            <a:extLst>
              <a:ext uri="{FF2B5EF4-FFF2-40B4-BE49-F238E27FC236}">
                <a16:creationId xmlns:a16="http://schemas.microsoft.com/office/drawing/2014/main" id="{1A7FDC7D-598F-0626-F046-E9BF962D37D5}"/>
              </a:ext>
            </a:extLst>
          </p:cNvPr>
          <p:cNvGraphicFramePr>
            <a:graphicFrameLocks/>
          </p:cNvGraphicFramePr>
          <p:nvPr>
            <p:extLst>
              <p:ext uri="{D42A27DB-BD31-4B8C-83A1-F6EECF244321}">
                <p14:modId xmlns:p14="http://schemas.microsoft.com/office/powerpoint/2010/main" val="4210711151"/>
              </p:ext>
            </p:extLst>
          </p:nvPr>
        </p:nvGraphicFramePr>
        <p:xfrm>
          <a:off x="758590" y="1088599"/>
          <a:ext cx="6113058" cy="5687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655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descr="Pilt, millel on kujutatud kuvatõmmis, vesi, sinine, disain">
            <a:extLst>
              <a:ext uri="{FF2B5EF4-FFF2-40B4-BE49-F238E27FC236}">
                <a16:creationId xmlns:a16="http://schemas.microsoft.com/office/drawing/2014/main" id="{7FC928BD-F3CE-F1CB-7F8C-891B4C59CD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Pealkiri 1">
            <a:extLst>
              <a:ext uri="{FF2B5EF4-FFF2-40B4-BE49-F238E27FC236}">
                <a16:creationId xmlns:a16="http://schemas.microsoft.com/office/drawing/2014/main" id="{27665695-E22E-3E30-73E4-C9817629C268}"/>
              </a:ext>
            </a:extLst>
          </p:cNvPr>
          <p:cNvSpPr>
            <a:spLocks noGrp="1"/>
          </p:cNvSpPr>
          <p:nvPr>
            <p:ph type="title"/>
          </p:nvPr>
        </p:nvSpPr>
        <p:spPr>
          <a:xfrm>
            <a:off x="838200" y="2766218"/>
            <a:ext cx="10515600" cy="1325563"/>
          </a:xfrm>
        </p:spPr>
        <p:txBody>
          <a:bodyPr>
            <a:normAutofit/>
          </a:bodyPr>
          <a:lstStyle/>
          <a:p>
            <a:pPr algn="ctr"/>
            <a:r>
              <a:rPr lang="et-EE" sz="8800" b="1"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Tänusõnad!</a:t>
            </a:r>
          </a:p>
        </p:txBody>
      </p:sp>
    </p:spTree>
    <p:extLst>
      <p:ext uri="{BB962C8B-B14F-4D97-AF65-F5344CB8AC3E}">
        <p14:creationId xmlns:p14="http://schemas.microsoft.com/office/powerpoint/2010/main" val="62886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612498E-05E7-7E53-17D1-F0959E08DD27}"/>
              </a:ext>
            </a:extLst>
          </p:cNvPr>
          <p:cNvSpPr>
            <a:spLocks noGrp="1"/>
          </p:cNvSpPr>
          <p:nvPr>
            <p:ph type="title"/>
          </p:nvPr>
        </p:nvSpPr>
        <p:spPr>
          <a:xfrm>
            <a:off x="838200" y="-119507"/>
            <a:ext cx="10515600" cy="1325563"/>
          </a:xfrm>
        </p:spPr>
        <p:txBody>
          <a:bodyPr/>
          <a:lstStyle/>
          <a:p>
            <a:r>
              <a:rPr lang="et-EE" dirty="0"/>
              <a:t>Miks? </a:t>
            </a:r>
          </a:p>
        </p:txBody>
      </p:sp>
      <p:sp>
        <p:nvSpPr>
          <p:cNvPr id="3" name="Sisu kohatäide 2">
            <a:extLst>
              <a:ext uri="{FF2B5EF4-FFF2-40B4-BE49-F238E27FC236}">
                <a16:creationId xmlns:a16="http://schemas.microsoft.com/office/drawing/2014/main" id="{0138989D-C7FB-19FC-8D11-136FD94A580B}"/>
              </a:ext>
            </a:extLst>
          </p:cNvPr>
          <p:cNvSpPr>
            <a:spLocks noGrp="1"/>
          </p:cNvSpPr>
          <p:nvPr>
            <p:ph sz="half" idx="1"/>
          </p:nvPr>
        </p:nvSpPr>
        <p:spPr>
          <a:xfrm>
            <a:off x="0" y="914558"/>
            <a:ext cx="7076365" cy="5334206"/>
          </a:xfrm>
        </p:spPr>
        <p:txBody>
          <a:bodyPr>
            <a:normAutofit fontScale="85000" lnSpcReduction="20000"/>
          </a:bodyPr>
          <a:lstStyle/>
          <a:p>
            <a:pPr marL="342900" lvl="0" indent="-342900" algn="just">
              <a:lnSpc>
                <a:spcPct val="107000"/>
              </a:lnSpc>
              <a:buFont typeface="Times New Roman" panose="02020603050405020304" pitchFamily="18" charset="0"/>
              <a:buChar char="-"/>
            </a:pPr>
            <a:r>
              <a:rPr lang="et-EE" sz="1800" dirty="0">
                <a:latin typeface="Roboto" panose="02000000000000000000" pitchFamily="2" charset="0"/>
                <a:ea typeface="Roboto" panose="02000000000000000000" pitchFamily="2" charset="0"/>
                <a:cs typeface="Roboto" panose="02000000000000000000" pitchFamily="2" charset="0"/>
              </a:rPr>
              <a:t>2023. aastal leidis aset kliimamuutuste enneolematu aktiviseerumine, mil globaalne soojenemine jõudis 1,48 °</a:t>
            </a:r>
            <a:r>
              <a:rPr lang="et-EE" sz="1800" dirty="0" err="1">
                <a:latin typeface="Roboto" panose="02000000000000000000" pitchFamily="2" charset="0"/>
                <a:ea typeface="Roboto" panose="02000000000000000000" pitchFamily="2" charset="0"/>
                <a:cs typeface="Roboto" panose="02000000000000000000" pitchFamily="2" charset="0"/>
              </a:rPr>
              <a:t>C-ni</a:t>
            </a:r>
            <a:r>
              <a:rPr lang="et-EE" sz="1800" dirty="0">
                <a:latin typeface="Roboto" panose="02000000000000000000" pitchFamily="2" charset="0"/>
                <a:ea typeface="Roboto" panose="02000000000000000000" pitchFamily="2" charset="0"/>
                <a:cs typeface="Roboto" panose="02000000000000000000" pitchFamily="2" charset="0"/>
              </a:rPr>
              <a:t> võrreldes industriaalühiskonna eelse tasemega, ning ookeani temperatuur ja jääkadu Lõuna-Jäämeres püstitasid rekordeid. Õhutemperatuur maapinnal on tõusnud Euroopas veelgi järsemalt, kusjuures viimase viie aasta keskmine näitaja oli 2,2 °C kõrgem kui tööstusajastu eelsel ajal. </a:t>
            </a:r>
          </a:p>
          <a:p>
            <a:pPr marL="342900" lvl="0" indent="-342900" algn="just">
              <a:lnSpc>
                <a:spcPct val="107000"/>
              </a:lnSpc>
              <a:buFont typeface="Times New Roman" panose="02020603050405020304" pitchFamily="18" charset="0"/>
              <a:buChar char="-"/>
            </a:pPr>
            <a:r>
              <a:rPr lang="et-EE" sz="1800" dirty="0">
                <a:effectLst/>
                <a:latin typeface="Roboto" panose="02000000000000000000" pitchFamily="2" charset="0"/>
                <a:ea typeface="Roboto" panose="02000000000000000000" pitchFamily="2" charset="0"/>
                <a:cs typeface="Roboto" panose="02000000000000000000" pitchFamily="2" charset="0"/>
              </a:rPr>
              <a:t>EL on seadnud endale õiguslikult siduva eesmärgi saavutada 2050. aastaks kliimaneutraalsus, millesse kõik sektorid peavad panustama.</a:t>
            </a:r>
          </a:p>
          <a:p>
            <a:pPr marL="342900" lvl="0" indent="-342900" algn="just">
              <a:lnSpc>
                <a:spcPct val="107000"/>
              </a:lnSpc>
              <a:buFont typeface="Times New Roman" panose="02020603050405020304" pitchFamily="18" charset="0"/>
              <a:buChar char="-"/>
            </a:pPr>
            <a:r>
              <a:rPr lang="et-EE" sz="1800" dirty="0">
                <a:effectLst/>
                <a:latin typeface="Roboto" panose="02000000000000000000" pitchFamily="2" charset="0"/>
                <a:ea typeface="Roboto" panose="02000000000000000000" pitchFamily="2" charset="0"/>
                <a:cs typeface="Roboto" panose="02000000000000000000" pitchFamily="2" charset="0"/>
              </a:rPr>
              <a:t>Kliimaneutraalsuse eesmärk on sätestatud Euroopa kliimamääruses. Samas määruses  on kirjas ka ülesanne </a:t>
            </a:r>
            <a:r>
              <a:rPr lang="et-EE" sz="1800" dirty="0" err="1">
                <a:effectLst/>
                <a:latin typeface="Roboto" panose="02000000000000000000" pitchFamily="2" charset="0"/>
                <a:ea typeface="Roboto" panose="02000000000000000000" pitchFamily="2" charset="0"/>
                <a:cs typeface="Roboto" panose="02000000000000000000" pitchFamily="2" charset="0"/>
              </a:rPr>
              <a:t>KOMile</a:t>
            </a:r>
            <a:r>
              <a:rPr lang="et-EE" sz="1800" dirty="0">
                <a:effectLst/>
                <a:latin typeface="Roboto" panose="02000000000000000000" pitchFamily="2" charset="0"/>
                <a:ea typeface="Roboto" panose="02000000000000000000" pitchFamily="2" charset="0"/>
                <a:cs typeface="Roboto" panose="02000000000000000000" pitchFamily="2" charset="0"/>
              </a:rPr>
              <a:t>, et hiljemalt 6 kuu jooksul pärast Pariisi kokkuleppe vaheülevaatust </a:t>
            </a:r>
            <a:r>
              <a:rPr lang="et-EE" sz="1800" dirty="0">
                <a:latin typeface="Roboto" panose="02000000000000000000" pitchFamily="2" charset="0"/>
                <a:ea typeface="Roboto" panose="02000000000000000000" pitchFamily="2" charset="0"/>
                <a:cs typeface="Roboto" panose="02000000000000000000" pitchFamily="2" charset="0"/>
              </a:rPr>
              <a:t>COP28-l </a:t>
            </a:r>
            <a:r>
              <a:rPr lang="et-EE" sz="1800" dirty="0">
                <a:effectLst/>
                <a:latin typeface="Roboto" panose="02000000000000000000" pitchFamily="2" charset="0"/>
                <a:ea typeface="Roboto" panose="02000000000000000000" pitchFamily="2" charset="0"/>
                <a:cs typeface="Roboto" panose="02000000000000000000" pitchFamily="2" charset="0"/>
              </a:rPr>
              <a:t>tuleb välja töötada EL 2040. aasta kasvuhoonegaaside (KHG) heitkoguste vähendamise vahe-eesmärk.</a:t>
            </a:r>
          </a:p>
          <a:p>
            <a:pPr marL="342900" lvl="0" indent="-342900" algn="just">
              <a:lnSpc>
                <a:spcPct val="107000"/>
              </a:lnSpc>
              <a:buFont typeface="Times New Roman" panose="02020603050405020304" pitchFamily="18" charset="0"/>
              <a:buChar char="-"/>
            </a:pPr>
            <a:r>
              <a:rPr lang="et-EE" sz="1800" dirty="0">
                <a:effectLst/>
                <a:latin typeface="Roboto" panose="02000000000000000000" pitchFamily="2" charset="0"/>
                <a:ea typeface="Roboto" panose="02000000000000000000" pitchFamily="2" charset="0"/>
                <a:cs typeface="Roboto" panose="02000000000000000000" pitchFamily="2" charset="0"/>
              </a:rPr>
              <a:t>2040. aasta kasvuhoonegaaside (KHG) heitkoguste vähendamise vahe-eesmärk annab trajektoori ja väljundi investeeringute, tehnoloogiaarengu jm investeeringute jaoks</a:t>
            </a:r>
            <a:r>
              <a:rPr lang="et-EE" sz="1800" dirty="0">
                <a:latin typeface="Roboto" panose="02000000000000000000" pitchFamily="2" charset="0"/>
                <a:ea typeface="Roboto" panose="02000000000000000000" pitchFamily="2" charset="0"/>
                <a:cs typeface="Roboto" panose="02000000000000000000" pitchFamily="2" charset="0"/>
              </a:rPr>
              <a:t> ning </a:t>
            </a:r>
            <a:r>
              <a:rPr lang="fi-FI" sz="1800" dirty="0" err="1">
                <a:effectLst/>
                <a:latin typeface="Roboto" panose="02000000000000000000" pitchFamily="2" charset="0"/>
                <a:ea typeface="Roboto" panose="02000000000000000000" pitchFamily="2" charset="0"/>
                <a:cs typeface="Roboto" panose="02000000000000000000" pitchFamily="2" charset="0"/>
              </a:rPr>
              <a:t>ühiskonnale</a:t>
            </a:r>
            <a:r>
              <a:rPr lang="fi-FI" sz="1800" dirty="0">
                <a:effectLst/>
                <a:latin typeface="Roboto" panose="02000000000000000000" pitchFamily="2" charset="0"/>
                <a:ea typeface="Roboto" panose="02000000000000000000" pitchFamily="2" charset="0"/>
                <a:cs typeface="Roboto" panose="02000000000000000000" pitchFamily="2" charset="0"/>
              </a:rPr>
              <a:t>, </a:t>
            </a:r>
            <a:r>
              <a:rPr lang="fi-FI" sz="1800" dirty="0" err="1">
                <a:effectLst/>
                <a:latin typeface="Roboto" panose="02000000000000000000" pitchFamily="2" charset="0"/>
                <a:ea typeface="Roboto" panose="02000000000000000000" pitchFamily="2" charset="0"/>
                <a:cs typeface="Roboto" panose="02000000000000000000" pitchFamily="2" charset="0"/>
              </a:rPr>
              <a:t>valitsustele</a:t>
            </a:r>
            <a:r>
              <a:rPr lang="fi-FI" sz="1800" dirty="0">
                <a:effectLst/>
                <a:latin typeface="Roboto" panose="02000000000000000000" pitchFamily="2" charset="0"/>
                <a:ea typeface="Roboto" panose="02000000000000000000" pitchFamily="2" charset="0"/>
                <a:cs typeface="Roboto" panose="02000000000000000000" pitchFamily="2" charset="0"/>
              </a:rPr>
              <a:t> ja ka </a:t>
            </a:r>
            <a:r>
              <a:rPr lang="fi-FI" sz="1800" dirty="0" err="1">
                <a:effectLst/>
                <a:latin typeface="Roboto" panose="02000000000000000000" pitchFamily="2" charset="0"/>
                <a:ea typeface="Roboto" panose="02000000000000000000" pitchFamily="2" charset="0"/>
                <a:cs typeface="Roboto" panose="02000000000000000000" pitchFamily="2" charset="0"/>
              </a:rPr>
              <a:t>ELi</a:t>
            </a:r>
            <a:r>
              <a:rPr lang="fi-FI" sz="1800" dirty="0">
                <a:effectLst/>
                <a:latin typeface="Roboto" panose="02000000000000000000" pitchFamily="2" charset="0"/>
                <a:ea typeface="Roboto" panose="02000000000000000000" pitchFamily="2" charset="0"/>
                <a:cs typeface="Roboto" panose="02000000000000000000" pitchFamily="2" charset="0"/>
              </a:rPr>
              <a:t> </a:t>
            </a:r>
            <a:r>
              <a:rPr lang="fi-FI" sz="1800" dirty="0" err="1">
                <a:effectLst/>
                <a:latin typeface="Roboto" panose="02000000000000000000" pitchFamily="2" charset="0"/>
                <a:ea typeface="Roboto" panose="02000000000000000000" pitchFamily="2" charset="0"/>
                <a:cs typeface="Roboto" panose="02000000000000000000" pitchFamily="2" charset="0"/>
              </a:rPr>
              <a:t>tööstusele</a:t>
            </a:r>
            <a:r>
              <a:rPr lang="fi-FI" sz="1800" dirty="0">
                <a:effectLst/>
                <a:latin typeface="Roboto" panose="02000000000000000000" pitchFamily="2" charset="0"/>
                <a:ea typeface="Roboto" panose="02000000000000000000" pitchFamily="2" charset="0"/>
                <a:cs typeface="Roboto" panose="02000000000000000000" pitchFamily="2" charset="0"/>
              </a:rPr>
              <a:t> ja </a:t>
            </a:r>
            <a:r>
              <a:rPr lang="fi-FI" sz="1800" dirty="0" err="1">
                <a:effectLst/>
                <a:latin typeface="Roboto" panose="02000000000000000000" pitchFamily="2" charset="0"/>
                <a:ea typeface="Roboto" panose="02000000000000000000" pitchFamily="2" charset="0"/>
                <a:cs typeface="Roboto" panose="02000000000000000000" pitchFamily="2" charset="0"/>
              </a:rPr>
              <a:t>investoritele</a:t>
            </a:r>
            <a:r>
              <a:rPr lang="fi-FI" sz="1800" dirty="0">
                <a:effectLst/>
                <a:latin typeface="Roboto" panose="02000000000000000000" pitchFamily="2" charset="0"/>
                <a:ea typeface="Roboto" panose="02000000000000000000" pitchFamily="2" charset="0"/>
                <a:cs typeface="Roboto" panose="02000000000000000000" pitchFamily="2" charset="0"/>
              </a:rPr>
              <a:t> </a:t>
            </a:r>
            <a:r>
              <a:rPr lang="fi-FI" sz="1800" dirty="0" err="1">
                <a:effectLst/>
                <a:latin typeface="Roboto" panose="02000000000000000000" pitchFamily="2" charset="0"/>
                <a:ea typeface="Roboto" panose="02000000000000000000" pitchFamily="2" charset="0"/>
                <a:cs typeface="Roboto" panose="02000000000000000000" pitchFamily="2" charset="0"/>
              </a:rPr>
              <a:t>pikaajaline</a:t>
            </a:r>
            <a:r>
              <a:rPr lang="fi-FI" sz="1800" dirty="0">
                <a:effectLst/>
                <a:latin typeface="Roboto" panose="02000000000000000000" pitchFamily="2" charset="0"/>
                <a:ea typeface="Roboto" panose="02000000000000000000" pitchFamily="2" charset="0"/>
                <a:cs typeface="Roboto" panose="02000000000000000000" pitchFamily="2" charset="0"/>
              </a:rPr>
              <a:t> visioon ja </a:t>
            </a:r>
            <a:r>
              <a:rPr lang="fi-FI" sz="1800" dirty="0" err="1">
                <a:effectLst/>
                <a:latin typeface="Roboto" panose="02000000000000000000" pitchFamily="2" charset="0"/>
                <a:ea typeface="Roboto" panose="02000000000000000000" pitchFamily="2" charset="0"/>
                <a:cs typeface="Roboto" panose="02000000000000000000" pitchFamily="2" charset="0"/>
              </a:rPr>
              <a:t>signaal</a:t>
            </a:r>
            <a:endParaRPr lang="et-EE" sz="1800" dirty="0">
              <a:effectLst/>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07000"/>
              </a:lnSpc>
              <a:buFont typeface="Times New Roman" panose="02020603050405020304" pitchFamily="18" charset="0"/>
              <a:buChar char="-"/>
            </a:pPr>
            <a:r>
              <a:rPr lang="et-EE" sz="1800" dirty="0">
                <a:effectLst/>
                <a:latin typeface="Roboto" panose="02000000000000000000" pitchFamily="2" charset="0"/>
                <a:ea typeface="Roboto" panose="02000000000000000000" pitchFamily="2" charset="0"/>
                <a:cs typeface="Roboto" panose="02000000000000000000" pitchFamily="2" charset="0"/>
              </a:rPr>
              <a:t> saadab selge signaali tervele maailmale, et EL on jätkuvalt täielikult pühendunud Pariisi kokkuleppele, andes teistele riikidele eeskuju tegutsemiseks.</a:t>
            </a:r>
          </a:p>
          <a:p>
            <a:pPr marL="342900" lvl="0" indent="-342900" algn="just">
              <a:lnSpc>
                <a:spcPct val="107000"/>
              </a:lnSpc>
              <a:spcAft>
                <a:spcPts val="800"/>
              </a:spcAft>
              <a:buFont typeface="Times New Roman" panose="02020603050405020304" pitchFamily="18" charset="0"/>
              <a:buChar char="-"/>
            </a:pPr>
            <a:r>
              <a:rPr lang="et-EE" sz="1800" dirty="0">
                <a:effectLst/>
                <a:latin typeface="Roboto" panose="02000000000000000000" pitchFamily="2" charset="0"/>
                <a:ea typeface="Roboto" panose="02000000000000000000" pitchFamily="2" charset="0"/>
                <a:cs typeface="Roboto" panose="02000000000000000000" pitchFamily="2" charset="0"/>
              </a:rPr>
              <a:t>Kliimamäärusega loodi ka kliimamuutusi käsitlev Euroopa teadusnõukoda, kelle soovitus on 2040. aastaks vähendada KHG heidet 90-95%. </a:t>
            </a:r>
          </a:p>
          <a:p>
            <a:endParaRPr lang="et-EE" dirty="0"/>
          </a:p>
        </p:txBody>
      </p:sp>
      <p:pic>
        <p:nvPicPr>
          <p:cNvPr id="5" name="Pilt 4">
            <a:extLst>
              <a:ext uri="{FF2B5EF4-FFF2-40B4-BE49-F238E27FC236}">
                <a16:creationId xmlns:a16="http://schemas.microsoft.com/office/drawing/2014/main" id="{FB5C768B-B3BA-5CAA-3106-C4F2152397DD}"/>
              </a:ext>
            </a:extLst>
          </p:cNvPr>
          <p:cNvPicPr>
            <a:picLocks noChangeAspect="1"/>
          </p:cNvPicPr>
          <p:nvPr/>
        </p:nvPicPr>
        <p:blipFill>
          <a:blip r:embed="rId2"/>
          <a:stretch>
            <a:fillRect/>
          </a:stretch>
        </p:blipFill>
        <p:spPr>
          <a:xfrm>
            <a:off x="7361787" y="2933470"/>
            <a:ext cx="4754437" cy="1782914"/>
          </a:xfrm>
          <a:prstGeom prst="rect">
            <a:avLst/>
          </a:prstGeom>
        </p:spPr>
      </p:pic>
    </p:spTree>
    <p:extLst>
      <p:ext uri="{BB962C8B-B14F-4D97-AF65-F5344CB8AC3E}">
        <p14:creationId xmlns:p14="http://schemas.microsoft.com/office/powerpoint/2010/main" val="50603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ealkiri 1">
            <a:extLst>
              <a:ext uri="{FF2B5EF4-FFF2-40B4-BE49-F238E27FC236}">
                <a16:creationId xmlns:a16="http://schemas.microsoft.com/office/drawing/2014/main" id="{27665695-E22E-3E30-73E4-C9817629C268}"/>
              </a:ext>
            </a:extLst>
          </p:cNvPr>
          <p:cNvSpPr>
            <a:spLocks noGrp="1"/>
          </p:cNvSpPr>
          <p:nvPr>
            <p:ph type="title"/>
          </p:nvPr>
        </p:nvSpPr>
        <p:spPr>
          <a:xfrm>
            <a:off x="838200" y="365125"/>
            <a:ext cx="10515600" cy="1325563"/>
          </a:xfrm>
        </p:spPr>
        <p:txBody>
          <a:bodyPr>
            <a:normAutofit/>
          </a:bodyPr>
          <a:lstStyle/>
          <a:p>
            <a:r>
              <a:rPr lang="et-EE">
                <a:latin typeface="Roboto Condensed Light" panose="02000000000000000000" pitchFamily="2" charset="0"/>
                <a:ea typeface="Roboto Condensed Light" panose="02000000000000000000" pitchFamily="2" charset="0"/>
                <a:cs typeface="Roboto Condensed Light" panose="02000000000000000000" pitchFamily="2" charset="0"/>
              </a:rPr>
              <a:t>ELi kliimaeesmärk 2040. aastaks teatis</a:t>
            </a:r>
            <a:endParaRPr lang="et-EE" dirty="0">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graphicFrame>
        <p:nvGraphicFramePr>
          <p:cNvPr id="5" name="Content Placeholder 4">
            <a:extLst>
              <a:ext uri="{FF2B5EF4-FFF2-40B4-BE49-F238E27FC236}">
                <a16:creationId xmlns:a16="http://schemas.microsoft.com/office/drawing/2014/main" id="{A6FB7AB1-3221-3AD5-2326-13614726308F}"/>
              </a:ext>
            </a:extLst>
          </p:cNvPr>
          <p:cNvGraphicFramePr>
            <a:graphicFrameLocks noGrp="1"/>
          </p:cNvGraphicFramePr>
          <p:nvPr>
            <p:ph idx="1"/>
            <p:extLst>
              <p:ext uri="{D42A27DB-BD31-4B8C-83A1-F6EECF244321}">
                <p14:modId xmlns:p14="http://schemas.microsoft.com/office/powerpoint/2010/main" val="1787631397"/>
              </p:ext>
            </p:extLst>
          </p:nvPr>
        </p:nvGraphicFramePr>
        <p:xfrm>
          <a:off x="838200" y="1825625"/>
          <a:ext cx="10515600" cy="263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A24BA94-D526-5BC1-7C60-B9721C13DFF7}"/>
              </a:ext>
            </a:extLst>
          </p:cNvPr>
          <p:cNvSpPr txBox="1"/>
          <p:nvPr/>
        </p:nvSpPr>
        <p:spPr>
          <a:xfrm>
            <a:off x="1306726" y="4629835"/>
            <a:ext cx="10077965" cy="1815882"/>
          </a:xfrm>
          <a:prstGeom prst="rect">
            <a:avLst/>
          </a:prstGeom>
          <a:noFill/>
        </p:spPr>
        <p:txBody>
          <a:bodyPr wrap="square">
            <a:spAutoFit/>
          </a:bodyPr>
          <a:lstStyle/>
          <a:p>
            <a:pPr marL="285750" indent="-285750">
              <a:spcBef>
                <a:spcPts val="1200"/>
              </a:spcBef>
              <a:spcAft>
                <a:spcPts val="1200"/>
              </a:spcAft>
              <a:buFont typeface="Wingdings" panose="05000000000000000000" pitchFamily="2" charset="2"/>
              <a:buChar char="Ø"/>
            </a:pPr>
            <a:r>
              <a:rPr lang="et-EE" dirty="0">
                <a:solidFill>
                  <a:srgbClr val="3C4043"/>
                </a:solidFill>
                <a:latin typeface="Roboto" panose="02000000000000000000" pitchFamily="2" charset="0"/>
              </a:rPr>
              <a:t>KHG vähendamise EL-i ülene </a:t>
            </a:r>
            <a:r>
              <a:rPr lang="et-EE" dirty="0" err="1">
                <a:solidFill>
                  <a:srgbClr val="3C4043"/>
                </a:solidFill>
                <a:latin typeface="Roboto" panose="02000000000000000000" pitchFamily="2" charset="0"/>
              </a:rPr>
              <a:t>ülde</a:t>
            </a:r>
            <a:r>
              <a:rPr lang="et-EE" sz="1800" b="0" i="0" dirty="0" err="1">
                <a:solidFill>
                  <a:srgbClr val="3C4043"/>
                </a:solidFill>
                <a:effectLst/>
                <a:latin typeface="Roboto" panose="02000000000000000000" pitchFamily="2" charset="0"/>
              </a:rPr>
              <a:t>esmärk</a:t>
            </a:r>
            <a:r>
              <a:rPr lang="et-EE" sz="1800" b="0" i="0" dirty="0">
                <a:solidFill>
                  <a:srgbClr val="3C4043"/>
                </a:solidFill>
                <a:effectLst/>
                <a:latin typeface="Roboto" panose="02000000000000000000" pitchFamily="2" charset="0"/>
              </a:rPr>
              <a:t> on </a:t>
            </a:r>
            <a:r>
              <a:rPr lang="et-EE" sz="1800" b="1" i="0" dirty="0">
                <a:solidFill>
                  <a:srgbClr val="3C4043"/>
                </a:solidFill>
                <a:effectLst/>
                <a:latin typeface="Roboto" panose="02000000000000000000" pitchFamily="2" charset="0"/>
              </a:rPr>
              <a:t>-90%, </a:t>
            </a:r>
            <a:r>
              <a:rPr lang="et-EE" sz="1800" b="0" i="0" dirty="0">
                <a:solidFill>
                  <a:srgbClr val="3C4043"/>
                </a:solidFill>
                <a:effectLst/>
                <a:latin typeface="Roboto" panose="02000000000000000000" pitchFamily="2" charset="0"/>
              </a:rPr>
              <a:t>kui 2030. aasta järgseks perioodiks kehtestatakse õiged poliitikad</a:t>
            </a:r>
          </a:p>
          <a:p>
            <a:pPr marL="285750" indent="-285750">
              <a:spcBef>
                <a:spcPts val="1200"/>
              </a:spcBef>
              <a:spcAft>
                <a:spcPts val="1200"/>
              </a:spcAft>
              <a:buFont typeface="Wingdings" panose="05000000000000000000" pitchFamily="2" charset="2"/>
              <a:buChar char="Ø"/>
            </a:pPr>
            <a:r>
              <a:rPr lang="et-EE" sz="1800" dirty="0">
                <a:latin typeface="Roboto" panose="02000000000000000000" pitchFamily="2" charset="0"/>
                <a:ea typeface="Roboto" panose="02000000000000000000" pitchFamily="2" charset="0"/>
                <a:cs typeface="Roboto" panose="02000000000000000000" pitchFamily="2" charset="0"/>
              </a:rPr>
              <a:t>Kaasnes põhjalik mõjuhinnang sektoritest ja nende panusest ning potentsiaalist. </a:t>
            </a:r>
          </a:p>
          <a:p>
            <a:pPr>
              <a:spcBef>
                <a:spcPts val="1200"/>
              </a:spcBef>
              <a:spcAft>
                <a:spcPts val="1200"/>
              </a:spcAft>
            </a:pPr>
            <a:endParaRPr lang="en-IE" sz="1800" i="1" dirty="0"/>
          </a:p>
        </p:txBody>
      </p:sp>
    </p:spTree>
    <p:extLst>
      <p:ext uri="{BB962C8B-B14F-4D97-AF65-F5344CB8AC3E}">
        <p14:creationId xmlns:p14="http://schemas.microsoft.com/office/powerpoint/2010/main" val="264254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1">
            <a:extLst>
              <a:ext uri="{FF2B5EF4-FFF2-40B4-BE49-F238E27FC236}">
                <a16:creationId xmlns:a16="http://schemas.microsoft.com/office/drawing/2014/main" id="{9BD5A32F-7E94-1DB4-0F93-ADBD4B549B0C}"/>
              </a:ext>
            </a:extLst>
          </p:cNvPr>
          <p:cNvSpPr>
            <a:spLocks noGrp="1"/>
          </p:cNvSpPr>
          <p:nvPr>
            <p:ph type="title"/>
          </p:nvPr>
        </p:nvSpPr>
        <p:spPr>
          <a:xfrm>
            <a:off x="1884045" y="347695"/>
            <a:ext cx="10515600" cy="1325563"/>
          </a:xfrm>
        </p:spPr>
        <p:txBody>
          <a:bodyPr/>
          <a:lstStyle/>
          <a:p>
            <a:r>
              <a:rPr lang="et-EE" dirty="0">
                <a:latin typeface="Roboto Condensed Light" panose="02000000000000000000" pitchFamily="2" charset="0"/>
                <a:ea typeface="Roboto Condensed Light" panose="02000000000000000000" pitchFamily="2" charset="0"/>
                <a:cs typeface="Roboto Condensed Light" panose="02000000000000000000" pitchFamily="2" charset="0"/>
              </a:rPr>
              <a:t>Visioon pärast 2030. aastat </a:t>
            </a:r>
          </a:p>
        </p:txBody>
      </p:sp>
      <p:pic>
        <p:nvPicPr>
          <p:cNvPr id="6" name="Pilt 5" descr="Pilt, millel on kujutatud kuvatõmmis, Graafika, disain&#10;&#10;Kirjeldus on genereeritud automaatselt">
            <a:extLst>
              <a:ext uri="{FF2B5EF4-FFF2-40B4-BE49-F238E27FC236}">
                <a16:creationId xmlns:a16="http://schemas.microsoft.com/office/drawing/2014/main" id="{5BBEB54D-585B-286A-4763-B0A5EB489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8" y="257502"/>
            <a:ext cx="1513171" cy="679071"/>
          </a:xfrm>
          <a:prstGeom prst="rect">
            <a:avLst/>
          </a:prstGeom>
        </p:spPr>
      </p:pic>
      <p:sp>
        <p:nvSpPr>
          <p:cNvPr id="7" name="TextBox 6">
            <a:extLst>
              <a:ext uri="{FF2B5EF4-FFF2-40B4-BE49-F238E27FC236}">
                <a16:creationId xmlns:a16="http://schemas.microsoft.com/office/drawing/2014/main" id="{1297E0CD-AC85-39BA-6758-BA790E2D5146}"/>
              </a:ext>
            </a:extLst>
          </p:cNvPr>
          <p:cNvSpPr txBox="1"/>
          <p:nvPr/>
        </p:nvSpPr>
        <p:spPr>
          <a:xfrm>
            <a:off x="537507" y="1599354"/>
            <a:ext cx="10385262" cy="4939814"/>
          </a:xfrm>
          <a:prstGeom prst="rect">
            <a:avLst/>
          </a:prstGeom>
          <a:noFill/>
        </p:spPr>
        <p:txBody>
          <a:bodyPr wrap="square" rtlCol="0">
            <a:spAutoFit/>
          </a:bodyPr>
          <a:lstStyle/>
          <a:p>
            <a:pPr marL="457200" indent="-457200">
              <a:spcBef>
                <a:spcPts val="1200"/>
              </a:spcBef>
              <a:spcAft>
                <a:spcPts val="600"/>
              </a:spcAft>
              <a:buAutoNum type="arabicPeriod"/>
            </a:pPr>
            <a:r>
              <a:rPr lang="et-EE" sz="2000" b="0" i="0" dirty="0">
                <a:solidFill>
                  <a:srgbClr val="3C4043"/>
                </a:solidFill>
                <a:effectLst/>
                <a:latin typeface="Roboto" panose="02000000000000000000" pitchFamily="2" charset="0"/>
              </a:rPr>
              <a:t>Kliimamuutuste kiirenemine ja vajadus kiireloomuliste ülemaailmsete meetmete järele heitkoguste vähendamiseks </a:t>
            </a:r>
          </a:p>
          <a:p>
            <a:pPr marL="457200" indent="-457200">
              <a:spcBef>
                <a:spcPts val="1200"/>
              </a:spcBef>
              <a:spcAft>
                <a:spcPts val="600"/>
              </a:spcAft>
              <a:buAutoNum type="arabicPeriod"/>
            </a:pPr>
            <a:r>
              <a:rPr lang="et-EE" sz="2000" b="0" i="0" dirty="0">
                <a:solidFill>
                  <a:srgbClr val="3C4043"/>
                </a:solidFill>
                <a:effectLst/>
                <a:latin typeface="Roboto" panose="02000000000000000000" pitchFamily="2" charset="0"/>
              </a:rPr>
              <a:t>EL õigel teel – kliimaneutraalsuse poole 2050. aastal </a:t>
            </a:r>
          </a:p>
          <a:p>
            <a:pPr marL="457200" indent="-457200">
              <a:spcBef>
                <a:spcPts val="1200"/>
              </a:spcBef>
              <a:spcAft>
                <a:spcPts val="600"/>
              </a:spcAft>
              <a:buAutoNum type="arabicPeriod"/>
            </a:pPr>
            <a:r>
              <a:rPr lang="et-EE" sz="2000" b="0" i="0" dirty="0">
                <a:solidFill>
                  <a:srgbClr val="3C4043"/>
                </a:solidFill>
                <a:effectLst/>
                <a:latin typeface="Roboto" panose="02000000000000000000" pitchFamily="2" charset="0"/>
              </a:rPr>
              <a:t>Ülemineku võimalused: konkurentsivõimeline jätkusuutlikkus – tee tugeva, vastupidava ja turvalise ELi poole </a:t>
            </a:r>
          </a:p>
          <a:p>
            <a:pPr marL="457200" indent="-457200">
              <a:spcBef>
                <a:spcPts val="1200"/>
              </a:spcBef>
              <a:spcAft>
                <a:spcPts val="600"/>
              </a:spcAft>
              <a:buAutoNum type="arabicPeriod"/>
            </a:pPr>
            <a:r>
              <a:rPr lang="et-EE" sz="2000" b="0" i="0" dirty="0">
                <a:solidFill>
                  <a:srgbClr val="3C4043"/>
                </a:solidFill>
                <a:effectLst/>
                <a:latin typeface="Roboto" panose="02000000000000000000" pitchFamily="2" charset="0"/>
              </a:rPr>
              <a:t>2030. aasta raamistik ei muutu – algatab arutelu tulevase 2030. aasta järgse raamistiku ettevalmistamiseks</a:t>
            </a:r>
          </a:p>
          <a:p>
            <a:pPr marL="457200" indent="-457200">
              <a:spcBef>
                <a:spcPts val="1200"/>
              </a:spcBef>
              <a:spcAft>
                <a:spcPts val="600"/>
              </a:spcAft>
              <a:buAutoNum type="arabicPeriod"/>
            </a:pPr>
            <a:r>
              <a:rPr lang="et-EE" sz="2000" b="0" i="0" dirty="0">
                <a:solidFill>
                  <a:srgbClr val="3C4043"/>
                </a:solidFill>
                <a:effectLst/>
                <a:latin typeface="Roboto" panose="02000000000000000000" pitchFamily="2" charset="0"/>
              </a:rPr>
              <a:t> Vajadus tegutseda kohe – kliimakulud ja riskid ning fossiilkütuste impordist sõltuvuse kulude vähendamine </a:t>
            </a:r>
          </a:p>
          <a:p>
            <a:pPr marL="457200" indent="-457200">
              <a:spcBef>
                <a:spcPts val="1200"/>
              </a:spcBef>
              <a:spcAft>
                <a:spcPts val="600"/>
              </a:spcAft>
              <a:buAutoNum type="arabicPeriod"/>
            </a:pPr>
            <a:r>
              <a:rPr lang="et-EE" sz="2000" b="0" i="0" dirty="0">
                <a:solidFill>
                  <a:srgbClr val="3C4043"/>
                </a:solidFill>
                <a:effectLst/>
                <a:latin typeface="Roboto" panose="02000000000000000000" pitchFamily="2" charset="0"/>
              </a:rPr>
              <a:t>2040. aastaks vajalik 2030. aasta raamistiku rakendamine.– 2040. aasta eesmärk tagab </a:t>
            </a:r>
            <a:r>
              <a:rPr lang="et-EE" sz="2000" b="0" i="0" dirty="0" err="1">
                <a:solidFill>
                  <a:srgbClr val="3C4043"/>
                </a:solidFill>
                <a:effectLst/>
                <a:latin typeface="Roboto" panose="02000000000000000000" pitchFamily="2" charset="0"/>
              </a:rPr>
              <a:t>prognoositavuse</a:t>
            </a:r>
            <a:r>
              <a:rPr lang="et-EE" sz="2000" b="0" i="0" dirty="0">
                <a:solidFill>
                  <a:srgbClr val="3C4043"/>
                </a:solidFill>
                <a:effectLst/>
                <a:latin typeface="Roboto" panose="02000000000000000000" pitchFamily="2" charset="0"/>
              </a:rPr>
              <a:t> kõigile pikaajaliste investeerimisotsuste jaoks, mis tehakse sel kümnendil 2030. aasta rakendamise osana </a:t>
            </a:r>
          </a:p>
        </p:txBody>
      </p:sp>
      <p:sp>
        <p:nvSpPr>
          <p:cNvPr id="2" name="Ristkülik 1" descr="Silm">
            <a:extLst>
              <a:ext uri="{FF2B5EF4-FFF2-40B4-BE49-F238E27FC236}">
                <a16:creationId xmlns:a16="http://schemas.microsoft.com/office/drawing/2014/main" id="{D1A0BE31-9A7F-EE2B-FB8D-C6DC71AB6D2E}"/>
              </a:ext>
            </a:extLst>
          </p:cNvPr>
          <p:cNvSpPr/>
          <p:nvPr/>
        </p:nvSpPr>
        <p:spPr>
          <a:xfrm>
            <a:off x="1015203" y="688164"/>
            <a:ext cx="644627" cy="64462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t-EE"/>
          </a:p>
        </p:txBody>
      </p:sp>
    </p:spTree>
    <p:extLst>
      <p:ext uri="{BB962C8B-B14F-4D97-AF65-F5344CB8AC3E}">
        <p14:creationId xmlns:p14="http://schemas.microsoft.com/office/powerpoint/2010/main" val="372839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5FF64DF-61F9-58FC-CC99-ACF3CCED4E38}"/>
              </a:ext>
            </a:extLst>
          </p:cNvPr>
          <p:cNvSpPr>
            <a:spLocks noGrp="1"/>
          </p:cNvSpPr>
          <p:nvPr>
            <p:ph type="title"/>
          </p:nvPr>
        </p:nvSpPr>
        <p:spPr>
          <a:xfrm>
            <a:off x="1041095" y="383279"/>
            <a:ext cx="10515600" cy="1325563"/>
          </a:xfrm>
        </p:spPr>
        <p:txBody>
          <a:bodyPr/>
          <a:lstStyle/>
          <a:p>
            <a:r>
              <a:rPr lang="fi-FI" dirty="0"/>
              <a:t>2040. </a:t>
            </a:r>
            <a:r>
              <a:rPr lang="fi-FI" dirty="0" err="1"/>
              <a:t>aasta</a:t>
            </a:r>
            <a:r>
              <a:rPr lang="fi-FI" dirty="0"/>
              <a:t> </a:t>
            </a:r>
            <a:r>
              <a:rPr lang="fi-FI" dirty="0" err="1"/>
              <a:t>eesmärk</a:t>
            </a:r>
            <a:r>
              <a:rPr lang="fi-FI" dirty="0"/>
              <a:t> ja tee </a:t>
            </a:r>
            <a:r>
              <a:rPr lang="fi-FI" dirty="0" err="1"/>
              <a:t>kliimaneutraalsuse</a:t>
            </a:r>
            <a:r>
              <a:rPr lang="fi-FI" dirty="0"/>
              <a:t> </a:t>
            </a:r>
            <a:r>
              <a:rPr lang="fi-FI" dirty="0" err="1"/>
              <a:t>poole</a:t>
            </a:r>
            <a:r>
              <a:rPr lang="fi-FI" dirty="0"/>
              <a:t> </a:t>
            </a:r>
            <a:endParaRPr lang="et-EE" dirty="0"/>
          </a:p>
        </p:txBody>
      </p:sp>
      <p:sp>
        <p:nvSpPr>
          <p:cNvPr id="3" name="Sisu kohatäide 2">
            <a:extLst>
              <a:ext uri="{FF2B5EF4-FFF2-40B4-BE49-F238E27FC236}">
                <a16:creationId xmlns:a16="http://schemas.microsoft.com/office/drawing/2014/main" id="{B0DBF16C-F234-69CB-79D5-B590A198BF6C}"/>
              </a:ext>
            </a:extLst>
          </p:cNvPr>
          <p:cNvSpPr>
            <a:spLocks noGrp="1"/>
          </p:cNvSpPr>
          <p:nvPr>
            <p:ph idx="1"/>
          </p:nvPr>
        </p:nvSpPr>
        <p:spPr>
          <a:xfrm>
            <a:off x="802640" y="1939608"/>
            <a:ext cx="10515600" cy="4351338"/>
          </a:xfrm>
        </p:spPr>
        <p:txBody>
          <a:bodyPr>
            <a:normAutofit fontScale="77500" lnSpcReduction="20000"/>
          </a:bodyPr>
          <a:lstStyle/>
          <a:p>
            <a:r>
              <a:rPr lang="et-EE" sz="3300" dirty="0">
                <a:latin typeface="Roboto" panose="02000000000000000000" pitchFamily="2" charset="0"/>
                <a:ea typeface="Roboto" panose="02000000000000000000" pitchFamily="2" charset="0"/>
                <a:cs typeface="Roboto" panose="02000000000000000000" pitchFamily="2" charset="0"/>
              </a:rPr>
              <a:t>ELil tuleb 2040. aastaks vähendada kasvuhoonegaaside teket 90% võrra võrreldes 1990. aastaga. Rõhk sellel, et tegemist on </a:t>
            </a:r>
            <a:r>
              <a:rPr lang="et-EE" sz="3300" dirty="0" err="1">
                <a:latin typeface="Roboto" panose="02000000000000000000" pitchFamily="2" charset="0"/>
                <a:ea typeface="Roboto" panose="02000000000000000000" pitchFamily="2" charset="0"/>
                <a:cs typeface="Roboto" panose="02000000000000000000" pitchFamily="2" charset="0"/>
              </a:rPr>
              <a:t>KOMi</a:t>
            </a:r>
            <a:r>
              <a:rPr lang="et-EE" sz="3300" dirty="0">
                <a:latin typeface="Roboto" panose="02000000000000000000" pitchFamily="2" charset="0"/>
                <a:ea typeface="Roboto" panose="02000000000000000000" pitchFamily="2" charset="0"/>
                <a:cs typeface="Roboto" panose="02000000000000000000" pitchFamily="2" charset="0"/>
              </a:rPr>
              <a:t> soovitusega, mida, kuidas ja kui palju oleks vaja teha, </a:t>
            </a:r>
            <a:r>
              <a:rPr lang="et-EE" sz="3300" b="1" dirty="0">
                <a:latin typeface="Roboto" panose="02000000000000000000" pitchFamily="2" charset="0"/>
                <a:ea typeface="Roboto" panose="02000000000000000000" pitchFamily="2" charset="0"/>
                <a:cs typeface="Roboto" panose="02000000000000000000" pitchFamily="2" charset="0"/>
              </a:rPr>
              <a:t>et püsiksime kliimaneutraalsuse eesmärgi trajektooril </a:t>
            </a:r>
            <a:r>
              <a:rPr lang="et-EE" sz="3300" dirty="0">
                <a:latin typeface="Roboto" panose="02000000000000000000" pitchFamily="2" charset="0"/>
                <a:ea typeface="Roboto" panose="02000000000000000000" pitchFamily="2" charset="0"/>
                <a:cs typeface="Roboto" panose="02000000000000000000" pitchFamily="2" charset="0"/>
              </a:rPr>
              <a:t>ning et see on vahe-eesmärk 2050 vaatest. </a:t>
            </a:r>
          </a:p>
          <a:p>
            <a:r>
              <a:rPr lang="et-EE" sz="3300" dirty="0">
                <a:latin typeface="Roboto" panose="02000000000000000000" pitchFamily="2" charset="0"/>
                <a:ea typeface="Roboto" panose="02000000000000000000" pitchFamily="2" charset="0"/>
                <a:cs typeface="Roboto" panose="02000000000000000000" pitchFamily="2" charset="0"/>
              </a:rPr>
              <a:t>Kirjeldatakse uute tehnoloogiate rolli, kuidas vähendada heiteid nn raskesti </a:t>
            </a:r>
            <a:r>
              <a:rPr lang="et-EE" sz="3300" dirty="0" err="1">
                <a:latin typeface="Roboto" panose="02000000000000000000" pitchFamily="2" charset="0"/>
                <a:ea typeface="Roboto" panose="02000000000000000000" pitchFamily="2" charset="0"/>
                <a:cs typeface="Roboto" panose="02000000000000000000" pitchFamily="2" charset="0"/>
              </a:rPr>
              <a:t>dekarboniseeritavates</a:t>
            </a:r>
            <a:r>
              <a:rPr lang="et-EE" sz="3300" dirty="0">
                <a:latin typeface="Roboto" panose="02000000000000000000" pitchFamily="2" charset="0"/>
                <a:ea typeface="Roboto" panose="02000000000000000000" pitchFamily="2" charset="0"/>
                <a:cs typeface="Roboto" panose="02000000000000000000" pitchFamily="2" charset="0"/>
              </a:rPr>
              <a:t> sektorites (nt süsiniku eemaldamise abil), energiatarbimise vajadus, toidusüsteemid jmt.</a:t>
            </a:r>
          </a:p>
          <a:p>
            <a:r>
              <a:rPr lang="et-EE" sz="3300" dirty="0">
                <a:latin typeface="Roboto" panose="02000000000000000000" pitchFamily="2" charset="0"/>
                <a:ea typeface="Roboto" panose="02000000000000000000" pitchFamily="2" charset="0"/>
                <a:cs typeface="Roboto" panose="02000000000000000000" pitchFamily="2" charset="0"/>
              </a:rPr>
              <a:t>Fookus sellel, kui palju kulub kliimaneutraalsusele üleminekul vs mis on </a:t>
            </a:r>
            <a:r>
              <a:rPr lang="et-EE" sz="3300" b="1" i="1" dirty="0">
                <a:latin typeface="Roboto" panose="02000000000000000000" pitchFamily="2" charset="0"/>
                <a:ea typeface="Roboto" panose="02000000000000000000" pitchFamily="2" charset="0"/>
                <a:cs typeface="Roboto" panose="02000000000000000000" pitchFamily="2" charset="0"/>
              </a:rPr>
              <a:t>mitte tegutsemise hind</a:t>
            </a:r>
            <a:r>
              <a:rPr lang="et-EE" sz="3300" dirty="0">
                <a:latin typeface="Roboto" panose="02000000000000000000" pitchFamily="2" charset="0"/>
                <a:ea typeface="Roboto" panose="02000000000000000000" pitchFamily="2" charset="0"/>
                <a:cs typeface="Roboto" panose="02000000000000000000" pitchFamily="2" charset="0"/>
              </a:rPr>
              <a:t>. </a:t>
            </a:r>
          </a:p>
          <a:p>
            <a:r>
              <a:rPr lang="et-EE" sz="3300" dirty="0">
                <a:latin typeface="Roboto" panose="02000000000000000000" pitchFamily="2" charset="0"/>
                <a:ea typeface="Roboto" panose="02000000000000000000" pitchFamily="2" charset="0"/>
                <a:cs typeface="Roboto" panose="02000000000000000000" pitchFamily="2" charset="0"/>
              </a:rPr>
              <a:t>Rõhk tulevikutehnoloogiate arendamisel, oskuste parandamisel, investeeringute suunamisel, rahvusvahelisel koostööl, õiglase ülemineku tagamisel. </a:t>
            </a:r>
          </a:p>
          <a:p>
            <a:endParaRPr lang="et-EE" dirty="0"/>
          </a:p>
        </p:txBody>
      </p:sp>
      <p:sp>
        <p:nvSpPr>
          <p:cNvPr id="4" name="Ristkülik 3" descr="Deciduous tree">
            <a:extLst>
              <a:ext uri="{FF2B5EF4-FFF2-40B4-BE49-F238E27FC236}">
                <a16:creationId xmlns:a16="http://schemas.microsoft.com/office/drawing/2014/main" id="{90F27D9C-3FD9-8FEA-3017-1E9E164F3E8A}"/>
              </a:ext>
            </a:extLst>
          </p:cNvPr>
          <p:cNvSpPr/>
          <p:nvPr/>
        </p:nvSpPr>
        <p:spPr>
          <a:xfrm>
            <a:off x="396468" y="383279"/>
            <a:ext cx="644627" cy="64462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363841"/>
              <a:satOff val="-20982"/>
              <a:lumOff val="2157"/>
              <a:alphaOff val="0"/>
            </a:schemeClr>
          </a:effectRef>
          <a:fontRef idx="minor">
            <a:schemeClr val="lt1"/>
          </a:fontRef>
        </p:style>
        <p:txBody>
          <a:bodyPr/>
          <a:lstStyle/>
          <a:p>
            <a:endParaRPr lang="et-EE"/>
          </a:p>
        </p:txBody>
      </p:sp>
    </p:spTree>
    <p:extLst>
      <p:ext uri="{BB962C8B-B14F-4D97-AF65-F5344CB8AC3E}">
        <p14:creationId xmlns:p14="http://schemas.microsoft.com/office/powerpoint/2010/main" val="41586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3B9E13D-2FEA-4F62-6CF0-D51BD7704077}"/>
              </a:ext>
            </a:extLst>
          </p:cNvPr>
          <p:cNvSpPr>
            <a:spLocks noGrp="1"/>
          </p:cNvSpPr>
          <p:nvPr>
            <p:ph type="title"/>
          </p:nvPr>
        </p:nvSpPr>
        <p:spPr/>
        <p:txBody>
          <a:bodyPr/>
          <a:lstStyle/>
          <a:p>
            <a:r>
              <a:rPr lang="et-EE" dirty="0"/>
              <a:t>M</a:t>
            </a:r>
            <a:r>
              <a:rPr lang="en-US" dirty="0" err="1"/>
              <a:t>illised</a:t>
            </a:r>
            <a:r>
              <a:rPr lang="en-US" dirty="0"/>
              <a:t> </a:t>
            </a:r>
            <a:r>
              <a:rPr lang="en-US" dirty="0" err="1"/>
              <a:t>sektorid</a:t>
            </a:r>
            <a:r>
              <a:rPr lang="en-US" dirty="0"/>
              <a:t> </a:t>
            </a:r>
            <a:r>
              <a:rPr lang="en-US" dirty="0" err="1"/>
              <a:t>peavad</a:t>
            </a:r>
            <a:r>
              <a:rPr lang="en-US" dirty="0"/>
              <a:t> 90%ni </a:t>
            </a:r>
            <a:r>
              <a:rPr lang="en-US" dirty="0" err="1"/>
              <a:t>jõudmiseks</a:t>
            </a:r>
            <a:r>
              <a:rPr lang="en-US" dirty="0"/>
              <a:t> </a:t>
            </a:r>
            <a:r>
              <a:rPr lang="en-US" dirty="0" err="1"/>
              <a:t>rohkem</a:t>
            </a:r>
            <a:r>
              <a:rPr lang="en-US" dirty="0"/>
              <a:t> </a:t>
            </a:r>
            <a:r>
              <a:rPr lang="en-US" dirty="0" err="1"/>
              <a:t>panustama</a:t>
            </a:r>
            <a:r>
              <a:rPr lang="en-US" dirty="0"/>
              <a:t>?</a:t>
            </a:r>
            <a:endParaRPr lang="et-EE" dirty="0"/>
          </a:p>
        </p:txBody>
      </p:sp>
      <p:sp>
        <p:nvSpPr>
          <p:cNvPr id="3" name="Sisu kohatäide 2">
            <a:extLst>
              <a:ext uri="{FF2B5EF4-FFF2-40B4-BE49-F238E27FC236}">
                <a16:creationId xmlns:a16="http://schemas.microsoft.com/office/drawing/2014/main" id="{BEE72E4D-B0C3-5BDE-1185-51D053C52971}"/>
              </a:ext>
            </a:extLst>
          </p:cNvPr>
          <p:cNvSpPr>
            <a:spLocks noGrp="1"/>
          </p:cNvSpPr>
          <p:nvPr>
            <p:ph idx="1"/>
          </p:nvPr>
        </p:nvSpPr>
        <p:spPr>
          <a:xfrm>
            <a:off x="-71717" y="1797004"/>
            <a:ext cx="5940612" cy="4695872"/>
          </a:xfrm>
        </p:spPr>
        <p:txBody>
          <a:bodyPr>
            <a:normAutofit fontScale="70000" lnSpcReduction="20000"/>
          </a:bodyPr>
          <a:lstStyle/>
          <a:p>
            <a:pPr marL="0" indent="0">
              <a:buNone/>
            </a:pPr>
            <a:r>
              <a:rPr lang="et-EE" sz="3300" dirty="0">
                <a:latin typeface="Roboto" panose="02000000000000000000" pitchFamily="2" charset="0"/>
                <a:ea typeface="Roboto" panose="02000000000000000000" pitchFamily="2" charset="0"/>
                <a:cs typeface="Roboto" panose="02000000000000000000" pitchFamily="2" charset="0"/>
              </a:rPr>
              <a:t>Räägitakse kõigi sektorite panustamise vajadusest: </a:t>
            </a:r>
          </a:p>
          <a:p>
            <a:pPr lvl="1"/>
            <a:r>
              <a:rPr lang="et-EE" sz="2900" dirty="0">
                <a:latin typeface="Roboto" panose="02000000000000000000" pitchFamily="2" charset="0"/>
                <a:ea typeface="Roboto" panose="02000000000000000000" pitchFamily="2" charset="0"/>
                <a:cs typeface="Roboto" panose="02000000000000000000" pitchFamily="2" charset="0"/>
              </a:rPr>
              <a:t>EL energiasüsteemides fookus taastuvenergial, null- ja madala KHG heitega lahendused (sh tuumaenergia kui võimalik valik), selge eesmärk fossiilkütustest väljuda; elektrienergia </a:t>
            </a:r>
            <a:r>
              <a:rPr lang="et-EE" sz="2900" dirty="0" err="1">
                <a:latin typeface="Roboto" panose="02000000000000000000" pitchFamily="2" charset="0"/>
                <a:ea typeface="Roboto" panose="02000000000000000000" pitchFamily="2" charset="0"/>
                <a:cs typeface="Roboto" panose="02000000000000000000" pitchFamily="2" charset="0"/>
              </a:rPr>
              <a:t>dekarboniseerimine</a:t>
            </a:r>
            <a:r>
              <a:rPr lang="et-EE" sz="2900" dirty="0">
                <a:latin typeface="Roboto" panose="02000000000000000000" pitchFamily="2" charset="0"/>
                <a:ea typeface="Roboto" panose="02000000000000000000" pitchFamily="2" charset="0"/>
                <a:cs typeface="Roboto" panose="02000000000000000000" pitchFamily="2" charset="0"/>
              </a:rPr>
              <a:t> 2030-2040</a:t>
            </a:r>
          </a:p>
          <a:p>
            <a:pPr lvl="1"/>
            <a:r>
              <a:rPr lang="et-EE" sz="2900" dirty="0">
                <a:latin typeface="Roboto" panose="02000000000000000000" pitchFamily="2" charset="0"/>
                <a:ea typeface="Roboto" panose="02000000000000000000" pitchFamily="2" charset="0"/>
                <a:cs typeface="Roboto" panose="02000000000000000000" pitchFamily="2" charset="0"/>
              </a:rPr>
              <a:t>tööstuse </a:t>
            </a:r>
            <a:r>
              <a:rPr lang="et-EE" sz="2900" dirty="0" err="1">
                <a:latin typeface="Roboto" panose="02000000000000000000" pitchFamily="2" charset="0"/>
                <a:ea typeface="Roboto" panose="02000000000000000000" pitchFamily="2" charset="0"/>
                <a:cs typeface="Roboto" panose="02000000000000000000" pitchFamily="2" charset="0"/>
              </a:rPr>
              <a:t>dekarboniseerimine</a:t>
            </a:r>
            <a:r>
              <a:rPr lang="et-EE" sz="2900" dirty="0">
                <a:latin typeface="Roboto" panose="02000000000000000000" pitchFamily="2" charset="0"/>
                <a:ea typeface="Roboto" panose="02000000000000000000" pitchFamily="2" charset="0"/>
                <a:cs typeface="Roboto" panose="02000000000000000000" pitchFamily="2" charset="0"/>
              </a:rPr>
              <a:t>, sh selleks vajalikud investeeringuid ja konkurentsivõimet võimaldava raamistiku loomine, ringmajanduse edendamine, süsiniku eemaldamine jmt;</a:t>
            </a:r>
          </a:p>
          <a:p>
            <a:pPr lvl="1"/>
            <a:r>
              <a:rPr lang="et-EE" sz="2900" dirty="0">
                <a:latin typeface="Roboto" panose="02000000000000000000" pitchFamily="2" charset="0"/>
                <a:ea typeface="Roboto" panose="02000000000000000000" pitchFamily="2" charset="0"/>
                <a:cs typeface="Roboto" panose="02000000000000000000" pitchFamily="2" charset="0"/>
              </a:rPr>
              <a:t>transpordi heitkoguste tuntav vähendamine </a:t>
            </a:r>
            <a:r>
              <a:rPr lang="et-EE" sz="2900" dirty="0" err="1">
                <a:latin typeface="Roboto" panose="02000000000000000000" pitchFamily="2" charset="0"/>
                <a:ea typeface="Roboto" panose="02000000000000000000" pitchFamily="2" charset="0"/>
                <a:cs typeface="Roboto" panose="02000000000000000000" pitchFamily="2" charset="0"/>
              </a:rPr>
              <a:t>vrld</a:t>
            </a:r>
            <a:r>
              <a:rPr lang="et-EE" sz="2900" dirty="0">
                <a:latin typeface="Roboto" panose="02000000000000000000" pitchFamily="2" charset="0"/>
                <a:ea typeface="Roboto" panose="02000000000000000000" pitchFamily="2" charset="0"/>
                <a:cs typeface="Roboto" panose="02000000000000000000" pitchFamily="2" charset="0"/>
              </a:rPr>
              <a:t> 2015.a, mobiilsuse parandamine; </a:t>
            </a:r>
          </a:p>
          <a:p>
            <a:pPr lvl="1"/>
            <a:r>
              <a:rPr lang="et-EE" sz="2900" dirty="0">
                <a:latin typeface="Roboto" panose="02000000000000000000" pitchFamily="2" charset="0"/>
                <a:ea typeface="Roboto" panose="02000000000000000000" pitchFamily="2" charset="0"/>
                <a:cs typeface="Roboto" panose="02000000000000000000" pitchFamily="2" charset="0"/>
              </a:rPr>
              <a:t>maakasutus, toidusüsteemid, </a:t>
            </a:r>
            <a:r>
              <a:rPr lang="et-EE" sz="2900" dirty="0" err="1">
                <a:latin typeface="Roboto" panose="02000000000000000000" pitchFamily="2" charset="0"/>
                <a:ea typeface="Roboto" panose="02000000000000000000" pitchFamily="2" charset="0"/>
                <a:cs typeface="Roboto" panose="02000000000000000000" pitchFamily="2" charset="0"/>
              </a:rPr>
              <a:t>biomajandus</a:t>
            </a:r>
            <a:r>
              <a:rPr lang="et-EE" sz="2900" dirty="0">
                <a:latin typeface="Roboto" panose="02000000000000000000" pitchFamily="2" charset="0"/>
                <a:ea typeface="Roboto" panose="02000000000000000000" pitchFamily="2" charset="0"/>
                <a:cs typeface="Roboto" panose="02000000000000000000" pitchFamily="2" charset="0"/>
              </a:rPr>
              <a:t> ja nende roll (sh tervislikud ökosüsteemid, kestlik maakasutus, elurikkuse kaitsmine).</a:t>
            </a:r>
          </a:p>
          <a:p>
            <a:endParaRPr lang="et-EE" dirty="0"/>
          </a:p>
        </p:txBody>
      </p:sp>
      <p:pic>
        <p:nvPicPr>
          <p:cNvPr id="4" name="Pilt 3">
            <a:extLst>
              <a:ext uri="{FF2B5EF4-FFF2-40B4-BE49-F238E27FC236}">
                <a16:creationId xmlns:a16="http://schemas.microsoft.com/office/drawing/2014/main" id="{D639735B-3902-F929-956B-5A39184049F9}"/>
              </a:ext>
            </a:extLst>
          </p:cNvPr>
          <p:cNvPicPr>
            <a:picLocks noChangeAspect="1"/>
          </p:cNvPicPr>
          <p:nvPr/>
        </p:nvPicPr>
        <p:blipFill rotWithShape="1">
          <a:blip r:embed="rId3"/>
          <a:srcRect t="2297" r="3727"/>
          <a:stretch/>
        </p:blipFill>
        <p:spPr>
          <a:xfrm>
            <a:off x="6033097" y="1690688"/>
            <a:ext cx="6158903" cy="4297736"/>
          </a:xfrm>
          <a:prstGeom prst="rect">
            <a:avLst/>
          </a:prstGeom>
        </p:spPr>
      </p:pic>
    </p:spTree>
    <p:extLst>
      <p:ext uri="{BB962C8B-B14F-4D97-AF65-F5344CB8AC3E}">
        <p14:creationId xmlns:p14="http://schemas.microsoft.com/office/powerpoint/2010/main" val="385354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u kohatäide 4" descr="Pilt, millel on kujutatud kuvatõmmis, vesi, sinine, disain">
            <a:extLst>
              <a:ext uri="{FF2B5EF4-FFF2-40B4-BE49-F238E27FC236}">
                <a16:creationId xmlns:a16="http://schemas.microsoft.com/office/drawing/2014/main" id="{7FC928BD-F3CE-F1CB-7F8C-891B4C59CD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Pealkiri 1">
            <a:extLst>
              <a:ext uri="{FF2B5EF4-FFF2-40B4-BE49-F238E27FC236}">
                <a16:creationId xmlns:a16="http://schemas.microsoft.com/office/drawing/2014/main" id="{27665695-E22E-3E30-73E4-C9817629C268}"/>
              </a:ext>
            </a:extLst>
          </p:cNvPr>
          <p:cNvSpPr>
            <a:spLocks noGrp="1"/>
          </p:cNvSpPr>
          <p:nvPr>
            <p:ph type="title"/>
          </p:nvPr>
        </p:nvSpPr>
        <p:spPr>
          <a:xfrm>
            <a:off x="2222643" y="304304"/>
            <a:ext cx="10515600" cy="1325563"/>
          </a:xfrm>
        </p:spPr>
        <p:txBody>
          <a:bodyPr/>
          <a:lstStyle/>
          <a:p>
            <a:r>
              <a:rPr lang="et-EE"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     Ülemineku ellu viimine</a:t>
            </a:r>
          </a:p>
        </p:txBody>
      </p:sp>
      <p:sp>
        <p:nvSpPr>
          <p:cNvPr id="7" name="Ristkülik 6" descr="Käepigistus">
            <a:extLst>
              <a:ext uri="{FF2B5EF4-FFF2-40B4-BE49-F238E27FC236}">
                <a16:creationId xmlns:a16="http://schemas.microsoft.com/office/drawing/2014/main" id="{1306940E-8476-0A69-63C9-03BA8818F3EE}"/>
              </a:ext>
            </a:extLst>
          </p:cNvPr>
          <p:cNvSpPr/>
          <p:nvPr/>
        </p:nvSpPr>
        <p:spPr>
          <a:xfrm>
            <a:off x="1900330" y="660714"/>
            <a:ext cx="644627" cy="64462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txBody>
          <a:bodyPr/>
          <a:lstStyle/>
          <a:p>
            <a:endParaRPr lang="et-EE" dirty="0"/>
          </a:p>
        </p:txBody>
      </p:sp>
      <p:sp>
        <p:nvSpPr>
          <p:cNvPr id="13" name="TextBox 12">
            <a:extLst>
              <a:ext uri="{FF2B5EF4-FFF2-40B4-BE49-F238E27FC236}">
                <a16:creationId xmlns:a16="http://schemas.microsoft.com/office/drawing/2014/main" id="{51BAF6ED-8A5C-8054-22EA-9967E1DA79ED}"/>
              </a:ext>
            </a:extLst>
          </p:cNvPr>
          <p:cNvSpPr txBox="1"/>
          <p:nvPr/>
        </p:nvSpPr>
        <p:spPr>
          <a:xfrm>
            <a:off x="207037" y="1618472"/>
            <a:ext cx="11546006" cy="3416320"/>
          </a:xfrm>
          <a:prstGeom prst="rect">
            <a:avLst/>
          </a:prstGeom>
          <a:noFill/>
        </p:spPr>
        <p:txBody>
          <a:bodyPr wrap="square">
            <a:spAutoFit/>
          </a:bodyPr>
          <a:lstStyle/>
          <a:p>
            <a:pPr marL="285750" indent="-285750">
              <a:buFont typeface="Courier New" panose="02070309020205020404" pitchFamily="49" charset="0"/>
              <a:buChar char="o"/>
            </a:pPr>
            <a:r>
              <a:rPr lang="et-EE" b="1" dirty="0">
                <a:latin typeface="Roboto" panose="02000000000000000000" pitchFamily="2" charset="0"/>
                <a:ea typeface="Roboto" panose="02000000000000000000" pitchFamily="2" charset="0"/>
                <a:cs typeface="Roboto" panose="02000000000000000000" pitchFamily="2" charset="0"/>
              </a:rPr>
              <a:t>2040. aasta sihtide hindamine käivitab arutelu, </a:t>
            </a:r>
            <a:r>
              <a:rPr lang="et-EE" dirty="0">
                <a:latin typeface="Roboto" panose="02000000000000000000" pitchFamily="2" charset="0"/>
                <a:ea typeface="Roboto" panose="02000000000000000000" pitchFamily="2" charset="0"/>
                <a:cs typeface="Roboto" panose="02000000000000000000" pitchFamily="2" charset="0"/>
              </a:rPr>
              <a:t>mis</a:t>
            </a:r>
            <a:r>
              <a:rPr lang="et-EE" b="1" dirty="0">
                <a:latin typeface="Roboto" panose="02000000000000000000" pitchFamily="2" charset="0"/>
                <a:ea typeface="Roboto" panose="02000000000000000000" pitchFamily="2" charset="0"/>
                <a:cs typeface="Roboto" panose="02000000000000000000" pitchFamily="2" charset="0"/>
              </a:rPr>
              <a:t> </a:t>
            </a:r>
            <a:r>
              <a:rPr lang="et-EE" dirty="0">
                <a:latin typeface="Roboto" panose="02000000000000000000" pitchFamily="2" charset="0"/>
                <a:ea typeface="Roboto" panose="02000000000000000000" pitchFamily="2" charset="0"/>
                <a:cs typeface="Roboto" panose="02000000000000000000" pitchFamily="2" charset="0"/>
              </a:rPr>
              <a:t>on sisendiks järgmise komisjoni tööle </a:t>
            </a:r>
          </a:p>
          <a:p>
            <a:pPr marL="285750" indent="-285750">
              <a:buFont typeface="Courier New" panose="02070309020205020404" pitchFamily="49" charset="0"/>
              <a:buChar char="o"/>
            </a:pPr>
            <a:r>
              <a:rPr lang="et-EE" b="1" dirty="0">
                <a:latin typeface="Roboto" panose="02000000000000000000" pitchFamily="2" charset="0"/>
                <a:ea typeface="Roboto" panose="02000000000000000000" pitchFamily="2" charset="0"/>
                <a:cs typeface="Roboto" panose="02000000000000000000" pitchFamily="2" charset="0"/>
              </a:rPr>
              <a:t>2030. aasta eesmärkide rakendamine on oluline 2040. aasta eesmärkide saavutamiseks </a:t>
            </a:r>
            <a:r>
              <a:rPr lang="et-EE" dirty="0">
                <a:latin typeface="Roboto" panose="02000000000000000000" pitchFamily="2" charset="0"/>
                <a:ea typeface="Roboto" panose="02000000000000000000" pitchFamily="2" charset="0"/>
                <a:cs typeface="Roboto" panose="02000000000000000000" pitchFamily="2" charset="0"/>
              </a:rPr>
              <a:t>ja 2030. aasta kliima- ja energiapoliitika raamistik ei muutu.</a:t>
            </a:r>
          </a:p>
          <a:p>
            <a:pPr marL="285750" indent="-285750">
              <a:buFont typeface="Courier New" panose="02070309020205020404" pitchFamily="49" charset="0"/>
              <a:buChar char="o"/>
            </a:pPr>
            <a:r>
              <a:rPr lang="et-EE" b="1" dirty="0">
                <a:latin typeface="Roboto" panose="02000000000000000000" pitchFamily="2" charset="0"/>
                <a:ea typeface="Roboto" panose="02000000000000000000" pitchFamily="2" charset="0"/>
                <a:cs typeface="Roboto" panose="02000000000000000000" pitchFamily="2" charset="0"/>
              </a:rPr>
              <a:t>Inimesed on ülemineku keskmes</a:t>
            </a:r>
            <a:r>
              <a:rPr lang="et-EE" dirty="0">
                <a:latin typeface="Roboto" panose="02000000000000000000" pitchFamily="2" charset="0"/>
                <a:ea typeface="Roboto" panose="02000000000000000000" pitchFamily="2" charset="0"/>
                <a:cs typeface="Roboto" panose="02000000000000000000" pitchFamily="2" charset="0"/>
              </a:rPr>
              <a:t>: Peame tuginema olemasolevatele poliitikatele ja meetmetele, nagu Õiglase Ülemineku Fond ja Sotsiaalne Kliimafond, et tagada õiglane üleminek </a:t>
            </a:r>
          </a:p>
          <a:p>
            <a:pPr marL="285750" indent="-285750">
              <a:buFont typeface="Courier New" panose="02070309020205020404" pitchFamily="49" charset="0"/>
              <a:buChar char="o"/>
            </a:pPr>
            <a:r>
              <a:rPr lang="et-EE" b="1" dirty="0">
                <a:latin typeface="Roboto" panose="02000000000000000000" pitchFamily="2" charset="0"/>
                <a:ea typeface="Roboto" panose="02000000000000000000" pitchFamily="2" charset="0"/>
                <a:cs typeface="Roboto" panose="02000000000000000000" pitchFamily="2" charset="0"/>
              </a:rPr>
              <a:t>Edu sõltub ELi konkurentsivõime tagamisest, eriti tööstuslikust konkurentsivõimest.</a:t>
            </a:r>
          </a:p>
          <a:p>
            <a:pPr marL="285750" indent="-285750">
              <a:buFont typeface="Courier New" panose="02070309020205020404" pitchFamily="49" charset="0"/>
              <a:buChar char="o"/>
            </a:pPr>
            <a:r>
              <a:rPr lang="et-EE" b="1" dirty="0">
                <a:latin typeface="Roboto" panose="02000000000000000000" pitchFamily="2" charset="0"/>
                <a:ea typeface="Roboto" panose="02000000000000000000" pitchFamily="2" charset="0"/>
                <a:cs typeface="Roboto" panose="02000000000000000000" pitchFamily="2" charset="0"/>
              </a:rPr>
              <a:t>Kliimapoliitika on investeerimispoliitika</a:t>
            </a:r>
            <a:r>
              <a:rPr lang="et-EE" dirty="0">
                <a:latin typeface="Roboto" panose="02000000000000000000" pitchFamily="2" charset="0"/>
                <a:ea typeface="Roboto" panose="02000000000000000000" pitchFamily="2" charset="0"/>
                <a:cs typeface="Roboto" panose="02000000000000000000" pitchFamily="2" charset="0"/>
              </a:rPr>
              <a:t>: Eraettevõtted teevad suurema osa investeeringutest, mis on vajalikud kliimaneutraalsuse saavutamiseks, tuginedes regulatiivsele raamistikule, mis soosib madala süsinikdioksiidiheitega investeeringuid ja takistab suure süsinikdioksiidiheitega investeeringuid, vältides seeläbi varade väärtuse langust.</a:t>
            </a:r>
          </a:p>
          <a:p>
            <a:pPr marL="285750" indent="-285750">
              <a:buFont typeface="Courier New" panose="02070309020205020404" pitchFamily="49" charset="0"/>
              <a:buChar char="o"/>
            </a:pPr>
            <a:r>
              <a:rPr lang="et-EE" b="1" dirty="0">
                <a:latin typeface="Roboto" panose="02000000000000000000" pitchFamily="2" charset="0"/>
                <a:ea typeface="Roboto" panose="02000000000000000000" pitchFamily="2" charset="0"/>
                <a:cs typeface="Roboto" panose="02000000000000000000" pitchFamily="2" charset="0"/>
              </a:rPr>
              <a:t>Tööstusrevolutsioon, mille keskmes on ringlussevõtt, ressursitõhusus, tööstuse </a:t>
            </a:r>
            <a:r>
              <a:rPr lang="et-EE" b="1" dirty="0" err="1">
                <a:latin typeface="Roboto" panose="02000000000000000000" pitchFamily="2" charset="0"/>
                <a:ea typeface="Roboto" panose="02000000000000000000" pitchFamily="2" charset="0"/>
                <a:cs typeface="Roboto" panose="02000000000000000000" pitchFamily="2" charset="0"/>
              </a:rPr>
              <a:t>dekarboniseerimine</a:t>
            </a:r>
            <a:r>
              <a:rPr lang="et-EE" b="1" dirty="0">
                <a:latin typeface="Roboto" panose="02000000000000000000" pitchFamily="2" charset="0"/>
                <a:ea typeface="Roboto" panose="02000000000000000000" pitchFamily="2" charset="0"/>
                <a:cs typeface="Roboto" panose="02000000000000000000" pitchFamily="2" charset="0"/>
              </a:rPr>
              <a:t> ja </a:t>
            </a:r>
            <a:r>
              <a:rPr lang="et-EE" b="1" dirty="0" err="1">
                <a:latin typeface="Roboto" panose="02000000000000000000" pitchFamily="2" charset="0"/>
                <a:ea typeface="Roboto" panose="02000000000000000000" pitchFamily="2" charset="0"/>
                <a:cs typeface="Roboto" panose="02000000000000000000" pitchFamily="2" charset="0"/>
              </a:rPr>
              <a:t>puhtate</a:t>
            </a:r>
            <a:r>
              <a:rPr lang="et-EE" b="1" dirty="0">
                <a:latin typeface="Roboto" panose="02000000000000000000" pitchFamily="2" charset="0"/>
                <a:ea typeface="Roboto" panose="02000000000000000000" pitchFamily="2" charset="0"/>
                <a:cs typeface="Roboto" panose="02000000000000000000" pitchFamily="2" charset="0"/>
              </a:rPr>
              <a:t> tehnoloogiate tootmine</a:t>
            </a:r>
            <a:endParaRPr lang="et-E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9394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B5506C1-BB12-FBAD-0A49-878E9D1CFA13}"/>
              </a:ext>
            </a:extLst>
          </p:cNvPr>
          <p:cNvSpPr>
            <a:spLocks noGrp="1"/>
          </p:cNvSpPr>
          <p:nvPr>
            <p:ph type="title"/>
          </p:nvPr>
        </p:nvSpPr>
        <p:spPr>
          <a:xfrm>
            <a:off x="838200" y="583428"/>
            <a:ext cx="10515600" cy="1325563"/>
          </a:xfrm>
        </p:spPr>
        <p:txBody>
          <a:bodyPr/>
          <a:lstStyle/>
          <a:p>
            <a:r>
              <a:rPr lang="et-EE" b="1" dirty="0"/>
              <a:t>Ambitsioonikas globaalne kliimaalane tegevus</a:t>
            </a:r>
            <a:br>
              <a:rPr lang="et-EE" dirty="0"/>
            </a:br>
            <a:endParaRPr lang="et-EE" dirty="0"/>
          </a:p>
        </p:txBody>
      </p:sp>
      <p:sp>
        <p:nvSpPr>
          <p:cNvPr id="3" name="Sisu kohatäide 2">
            <a:extLst>
              <a:ext uri="{FF2B5EF4-FFF2-40B4-BE49-F238E27FC236}">
                <a16:creationId xmlns:a16="http://schemas.microsoft.com/office/drawing/2014/main" id="{1D5276FF-29C9-A89B-9F5D-5E2C8E7E4626}"/>
              </a:ext>
            </a:extLst>
          </p:cNvPr>
          <p:cNvSpPr>
            <a:spLocks noGrp="1"/>
          </p:cNvSpPr>
          <p:nvPr>
            <p:ph idx="1"/>
          </p:nvPr>
        </p:nvSpPr>
        <p:spPr>
          <a:xfrm>
            <a:off x="760506" y="2285813"/>
            <a:ext cx="10515600" cy="4351338"/>
          </a:xfrm>
        </p:spPr>
        <p:txBody>
          <a:bodyPr/>
          <a:lstStyle/>
          <a:p>
            <a:r>
              <a:rPr lang="et-EE" b="0" i="0" dirty="0">
                <a:solidFill>
                  <a:srgbClr val="3C4043"/>
                </a:solidFill>
                <a:effectLst/>
                <a:latin typeface="Roboto" panose="02000000000000000000" pitchFamily="2" charset="0"/>
              </a:rPr>
              <a:t>EL jätkab eeskuju näitamist </a:t>
            </a:r>
          </a:p>
          <a:p>
            <a:r>
              <a:rPr lang="et-EE" b="0" i="0" dirty="0">
                <a:solidFill>
                  <a:srgbClr val="3C4043"/>
                </a:solidFill>
                <a:effectLst/>
                <a:latin typeface="Roboto" panose="02000000000000000000" pitchFamily="2" charset="0"/>
              </a:rPr>
              <a:t>ELi soovituslik kasvuhoonegaaside eelarve </a:t>
            </a:r>
          </a:p>
          <a:p>
            <a:r>
              <a:rPr lang="et-EE" b="0" i="0" dirty="0">
                <a:solidFill>
                  <a:srgbClr val="3C4043"/>
                </a:solidFill>
                <a:effectLst/>
                <a:latin typeface="Roboto" panose="02000000000000000000" pitchFamily="2" charset="0"/>
              </a:rPr>
              <a:t>Jätkuvalt keskendutakse koostööle ja rahvusvahelistele kliimameetmetele</a:t>
            </a:r>
          </a:p>
          <a:p>
            <a:r>
              <a:rPr lang="et-EE" b="0" i="0" dirty="0">
                <a:solidFill>
                  <a:srgbClr val="3C4043"/>
                </a:solidFill>
                <a:effectLst/>
                <a:latin typeface="Roboto" panose="02000000000000000000" pitchFamily="2" charset="0"/>
              </a:rPr>
              <a:t> ELi panus ülemaailmsesse tegevusse on palju laiem kui tema enda netoheidete vähendamine ja panus kliimamuutuste rahastamisse</a:t>
            </a:r>
            <a:endParaRPr lang="et-EE" dirty="0"/>
          </a:p>
        </p:txBody>
      </p:sp>
      <p:sp>
        <p:nvSpPr>
          <p:cNvPr id="4" name="Ristkülik 3" descr="Earth Globe Americas">
            <a:extLst>
              <a:ext uri="{FF2B5EF4-FFF2-40B4-BE49-F238E27FC236}">
                <a16:creationId xmlns:a16="http://schemas.microsoft.com/office/drawing/2014/main" id="{CAC4B591-4C8B-2F73-708E-D6F31A984410}"/>
              </a:ext>
            </a:extLst>
          </p:cNvPr>
          <p:cNvSpPr/>
          <p:nvPr/>
        </p:nvSpPr>
        <p:spPr>
          <a:xfrm>
            <a:off x="273640" y="641080"/>
            <a:ext cx="644627" cy="64462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1091522"/>
              <a:satOff val="-62946"/>
              <a:lumOff val="6471"/>
              <a:alphaOff val="0"/>
            </a:schemeClr>
          </a:effectRef>
          <a:fontRef idx="minor">
            <a:schemeClr val="lt1"/>
          </a:fontRef>
        </p:style>
        <p:txBody>
          <a:bodyPr/>
          <a:lstStyle/>
          <a:p>
            <a:endParaRPr lang="et-EE"/>
          </a:p>
        </p:txBody>
      </p:sp>
    </p:spTree>
    <p:extLst>
      <p:ext uri="{BB962C8B-B14F-4D97-AF65-F5344CB8AC3E}">
        <p14:creationId xmlns:p14="http://schemas.microsoft.com/office/powerpoint/2010/main" val="120693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4804401-427B-615D-73CE-A0FD4195506E}"/>
              </a:ext>
            </a:extLst>
          </p:cNvPr>
          <p:cNvSpPr>
            <a:spLocks noGrp="1"/>
          </p:cNvSpPr>
          <p:nvPr>
            <p:ph type="title"/>
          </p:nvPr>
        </p:nvSpPr>
        <p:spPr>
          <a:xfrm>
            <a:off x="838200" y="365125"/>
            <a:ext cx="10515600" cy="1325563"/>
          </a:xfrm>
        </p:spPr>
        <p:txBody>
          <a:bodyPr>
            <a:normAutofit/>
          </a:bodyPr>
          <a:lstStyle/>
          <a:p>
            <a:r>
              <a:rPr lang="et-EE"/>
              <a:t>2040 võtmepoliitikad </a:t>
            </a:r>
            <a:br>
              <a:rPr lang="et-EE"/>
            </a:br>
            <a:endParaRPr lang="et-EE" dirty="0"/>
          </a:p>
        </p:txBody>
      </p:sp>
      <p:graphicFrame>
        <p:nvGraphicFramePr>
          <p:cNvPr id="5" name="Sisu kohatäide 2">
            <a:extLst>
              <a:ext uri="{FF2B5EF4-FFF2-40B4-BE49-F238E27FC236}">
                <a16:creationId xmlns:a16="http://schemas.microsoft.com/office/drawing/2014/main" id="{42CC5E95-2EAE-5648-9A56-56CF6DC2C8FC}"/>
              </a:ext>
            </a:extLst>
          </p:cNvPr>
          <p:cNvGraphicFramePr>
            <a:graphicFrameLocks noGrp="1"/>
          </p:cNvGraphicFramePr>
          <p:nvPr>
            <p:ph idx="1"/>
            <p:extLst>
              <p:ext uri="{D42A27DB-BD31-4B8C-83A1-F6EECF244321}">
                <p14:modId xmlns:p14="http://schemas.microsoft.com/office/powerpoint/2010/main" val="3105990535"/>
              </p:ext>
            </p:extLst>
          </p:nvPr>
        </p:nvGraphicFramePr>
        <p:xfrm>
          <a:off x="121692" y="1009752"/>
          <a:ext cx="11948615" cy="5738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stkülik 3" descr="Märge">
            <a:extLst>
              <a:ext uri="{FF2B5EF4-FFF2-40B4-BE49-F238E27FC236}">
                <a16:creationId xmlns:a16="http://schemas.microsoft.com/office/drawing/2014/main" id="{F256AF6A-9C7F-BF00-17A5-BEEB0A7E00FD}"/>
              </a:ext>
            </a:extLst>
          </p:cNvPr>
          <p:cNvSpPr/>
          <p:nvPr/>
        </p:nvSpPr>
        <p:spPr>
          <a:xfrm>
            <a:off x="246344" y="324360"/>
            <a:ext cx="644627" cy="64462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txBody>
          <a:bodyPr/>
          <a:lstStyle/>
          <a:p>
            <a:endParaRPr lang="et-EE"/>
          </a:p>
        </p:txBody>
      </p:sp>
    </p:spTree>
    <p:extLst>
      <p:ext uri="{BB962C8B-B14F-4D97-AF65-F5344CB8AC3E}">
        <p14:creationId xmlns:p14="http://schemas.microsoft.com/office/powerpoint/2010/main" val="1459506686"/>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a:themeElements>
    <a:clrScheme name="Custom 1">
      <a:dk1>
        <a:srgbClr val="003087"/>
      </a:dk1>
      <a:lt1>
        <a:srgbClr val="FFFFFF"/>
      </a:lt1>
      <a:dk2>
        <a:srgbClr val="FFFFFF"/>
      </a:dk2>
      <a:lt2>
        <a:srgbClr val="003087"/>
      </a:lt2>
      <a:accent1>
        <a:srgbClr val="006EB5"/>
      </a:accent1>
      <a:accent2>
        <a:srgbClr val="E6E6E6"/>
      </a:accent2>
      <a:accent3>
        <a:srgbClr val="003087"/>
      </a:accent3>
      <a:accent4>
        <a:srgbClr val="003087"/>
      </a:accent4>
      <a:accent5>
        <a:srgbClr val="90C8E8"/>
      </a:accent5>
      <a:accent6>
        <a:srgbClr val="E76000"/>
      </a:accent6>
      <a:hlink>
        <a:srgbClr val="B9D9EB"/>
      </a:hlink>
      <a:folHlink>
        <a:srgbClr val="41B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iimaministeeriumi esitluspõhi 2024" id="{EA1B1B65-E11D-DD45-93D7-FF6D8F9F1B77}" vid="{48F019E4-60FE-1641-8FE7-6DD933161A44}"/>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A6EA81E84038845B3A77C25BAC98F89" ma:contentTypeVersion="1" ma:contentTypeDescription="Loo uus dokument" ma:contentTypeScope="" ma:versionID="46fe92ddcf871a9ce15ccb608edfd66e">
  <xsd:schema xmlns:xsd="http://www.w3.org/2001/XMLSchema" xmlns:xs="http://www.w3.org/2001/XMLSchema" xmlns:p="http://schemas.microsoft.com/office/2006/metadata/properties" xmlns:ns2="1a8f620c-7abe-45c8-a153-23d666386c61" targetNamespace="http://schemas.microsoft.com/office/2006/metadata/properties" ma:root="true" ma:fieldsID="9532fe5c58ee3bc34dfb2652a909405f" ns2:_="">
    <xsd:import namespace="1a8f620c-7abe-45c8-a153-23d666386c6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f620c-7abe-45c8-a153-23d666386c61" elementFormDefault="qualified">
    <xsd:import namespace="http://schemas.microsoft.com/office/2006/documentManagement/types"/>
    <xsd:import namespace="http://schemas.microsoft.com/office/infopath/2007/PartnerControls"/>
    <xsd:element name="SharedWithUsers" ma:index="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AF564C-252E-4037-869B-5B7A2F5DA68C}">
  <ds:schemaRefs>
    <ds:schemaRef ds:uri="1a8f620c-7abe-45c8-a153-23d666386c61"/>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93D3ABA-95C5-43FE-94EB-CB9F01EFE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f620c-7abe-45c8-a153-23d666386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B75B5F-FEF6-4F23-9CE9-F16EFD42A8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2164</TotalTime>
  <Words>1441</Words>
  <Application>Microsoft Office PowerPoint</Application>
  <PresentationFormat>Laiekraan</PresentationFormat>
  <Paragraphs>118</Paragraphs>
  <Slides>18</Slides>
  <Notes>11</Notes>
  <HiddenSlides>0</HiddenSlides>
  <MMClips>0</MMClips>
  <ScaleCrop>false</ScaleCrop>
  <HeadingPairs>
    <vt:vector size="6" baseType="variant">
      <vt:variant>
        <vt:lpstr>Kasutatud fondid</vt:lpstr>
      </vt:variant>
      <vt:variant>
        <vt:i4>9</vt:i4>
      </vt:variant>
      <vt:variant>
        <vt:lpstr>Kujundus</vt:lpstr>
      </vt:variant>
      <vt:variant>
        <vt:i4>2</vt:i4>
      </vt:variant>
      <vt:variant>
        <vt:lpstr>Slaidipealkirjad</vt:lpstr>
      </vt:variant>
      <vt:variant>
        <vt:i4>18</vt:i4>
      </vt:variant>
    </vt:vector>
  </HeadingPairs>
  <TitlesOfParts>
    <vt:vector size="29" baseType="lpstr">
      <vt:lpstr>Arial</vt:lpstr>
      <vt:lpstr>Calibri</vt:lpstr>
      <vt:lpstr>Calibri Light</vt:lpstr>
      <vt:lpstr>Courier New</vt:lpstr>
      <vt:lpstr>Roboto</vt:lpstr>
      <vt:lpstr>Roboto Condensed Light</vt:lpstr>
      <vt:lpstr>Symbol</vt:lpstr>
      <vt:lpstr>Times New Roman</vt:lpstr>
      <vt:lpstr>Wingdings</vt:lpstr>
      <vt:lpstr>Office'i kujundus</vt:lpstr>
      <vt:lpstr>Master</vt:lpstr>
      <vt:lpstr>ELi 2040 kliimaeesmärk ja CO2 heite tööstusliku haldamise teatis infopäev </vt:lpstr>
      <vt:lpstr>Miks? </vt:lpstr>
      <vt:lpstr>ELi kliimaeesmärk 2040. aastaks teatis</vt:lpstr>
      <vt:lpstr>Visioon pärast 2030. aastat </vt:lpstr>
      <vt:lpstr>2040. aasta eesmärk ja tee kliimaneutraalsuse poole </vt:lpstr>
      <vt:lpstr>Millised sektorid peavad 90%ni jõudmiseks rohkem panustama?</vt:lpstr>
      <vt:lpstr>     Ülemineku ellu viimine</vt:lpstr>
      <vt:lpstr>Ambitsioonikas globaalne kliimaalane tegevus </vt:lpstr>
      <vt:lpstr>2040 võtmepoliitikad  </vt:lpstr>
      <vt:lpstr>CO2 heite tööstusliku haldamise teatis </vt:lpstr>
      <vt:lpstr>Tööstusliku süsinikumajanduse arendamise etapid</vt:lpstr>
      <vt:lpstr>Planeeritavad CO2 kogumise ja säilitamise algatused</vt:lpstr>
      <vt:lpstr>PowerPointi esitlus</vt:lpstr>
      <vt:lpstr>EL ajakava</vt:lpstr>
      <vt:lpstr>Esialgne ajakava</vt:lpstr>
      <vt:lpstr>Kliimaseaduse protsess</vt:lpstr>
      <vt:lpstr>PowerPointi esitlus</vt:lpstr>
      <vt:lpstr>Tänusõnad!</vt:lpstr>
    </vt:vector>
  </TitlesOfParts>
  <Company>KeMIT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Helerin Rauna</dc:creator>
  <cp:lastModifiedBy>Merilyn Möls</cp:lastModifiedBy>
  <cp:revision>17</cp:revision>
  <dcterms:created xsi:type="dcterms:W3CDTF">2023-06-26T15:40:45Z</dcterms:created>
  <dcterms:modified xsi:type="dcterms:W3CDTF">2024-02-28T14:12:50Z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0x010100BA6EA81E84038845B3A77C25BAC98F89</vt:lpwstr>
  </property>
</Properties>
</file>